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8" r:id="rId5"/>
    <p:sldId id="262" r:id="rId6"/>
    <p:sldId id="261" r:id="rId7"/>
    <p:sldId id="280" r:id="rId8"/>
    <p:sldId id="271" r:id="rId9"/>
    <p:sldId id="273" r:id="rId10"/>
    <p:sldId id="281" r:id="rId11"/>
    <p:sldId id="283" r:id="rId12"/>
    <p:sldId id="284" r:id="rId13"/>
    <p:sldId id="282" r:id="rId14"/>
    <p:sldId id="270" r:id="rId15"/>
    <p:sldId id="263" r:id="rId16"/>
    <p:sldId id="264" r:id="rId17"/>
    <p:sldId id="265" r:id="rId18"/>
    <p:sldId id="267" r:id="rId19"/>
    <p:sldId id="269" r:id="rId20"/>
    <p:sldId id="268" r:id="rId2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B08A9-BC67-4C9E-A5E8-A1A105472ADA}" v="264" dt="2023-10-07T05:33:26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, Natalie C." userId="0c9dd393-d5e9-4ff4-8e71-17b4e2732d3d" providerId="ADAL" clId="{57BB08A9-BC67-4C9E-A5E8-A1A105472ADA}"/>
    <pc:docChg chg="undo custSel addSld modSld">
      <pc:chgData name="Gonzalez, Natalie C." userId="0c9dd393-d5e9-4ff4-8e71-17b4e2732d3d" providerId="ADAL" clId="{57BB08A9-BC67-4C9E-A5E8-A1A105472ADA}" dt="2023-10-07T05:33:26.136" v="784"/>
      <pc:docMkLst>
        <pc:docMk/>
      </pc:docMkLst>
      <pc:sldChg chg="modSp setBg">
        <pc:chgData name="Gonzalez, Natalie C." userId="0c9dd393-d5e9-4ff4-8e71-17b4e2732d3d" providerId="ADAL" clId="{57BB08A9-BC67-4C9E-A5E8-A1A105472ADA}" dt="2023-10-07T05:33:26.136" v="784"/>
        <pc:sldMkLst>
          <pc:docMk/>
          <pc:sldMk cId="4163019680" sldId="261"/>
        </pc:sldMkLst>
        <pc:picChg chg="mod">
          <ac:chgData name="Gonzalez, Natalie C." userId="0c9dd393-d5e9-4ff4-8e71-17b4e2732d3d" providerId="ADAL" clId="{57BB08A9-BC67-4C9E-A5E8-A1A105472ADA}" dt="2023-10-07T05:33:26.136" v="784"/>
          <ac:picMkLst>
            <pc:docMk/>
            <pc:sldMk cId="4163019680" sldId="261"/>
            <ac:picMk id="4" creationId="{F98B62F6-14ED-8AF8-D7A7-66A9F8875801}"/>
          </ac:picMkLst>
        </pc:picChg>
      </pc:sldChg>
      <pc:sldChg chg="addSp delSp modSp mod">
        <pc:chgData name="Gonzalez, Natalie C." userId="0c9dd393-d5e9-4ff4-8e71-17b4e2732d3d" providerId="ADAL" clId="{57BB08A9-BC67-4C9E-A5E8-A1A105472ADA}" dt="2023-09-29T15:18:48.055" v="567" actId="14100"/>
        <pc:sldMkLst>
          <pc:docMk/>
          <pc:sldMk cId="806551207" sldId="265"/>
        </pc:sldMkLst>
        <pc:spChg chg="mod">
          <ac:chgData name="Gonzalez, Natalie C." userId="0c9dd393-d5e9-4ff4-8e71-17b4e2732d3d" providerId="ADAL" clId="{57BB08A9-BC67-4C9E-A5E8-A1A105472ADA}" dt="2023-09-29T08:45:32.623" v="388" actId="1076"/>
          <ac:spMkLst>
            <pc:docMk/>
            <pc:sldMk cId="806551207" sldId="265"/>
            <ac:spMk id="3" creationId="{1F87D385-4EC2-2BC7-FB6F-953A56EDB53D}"/>
          </ac:spMkLst>
        </pc:spChg>
        <pc:spChg chg="del">
          <ac:chgData name="Gonzalez, Natalie C." userId="0c9dd393-d5e9-4ff4-8e71-17b4e2732d3d" providerId="ADAL" clId="{57BB08A9-BC67-4C9E-A5E8-A1A105472ADA}" dt="2023-09-29T15:17:55.667" v="557" actId="478"/>
          <ac:spMkLst>
            <pc:docMk/>
            <pc:sldMk cId="806551207" sldId="265"/>
            <ac:spMk id="12" creationId="{EFAFFB58-CEE9-52BA-8140-2C843B4DBDC9}"/>
          </ac:spMkLst>
        </pc:spChg>
        <pc:spChg chg="del">
          <ac:chgData name="Gonzalez, Natalie C." userId="0c9dd393-d5e9-4ff4-8e71-17b4e2732d3d" providerId="ADAL" clId="{57BB08A9-BC67-4C9E-A5E8-A1A105472ADA}" dt="2023-09-29T15:17:51.824" v="556" actId="478"/>
          <ac:spMkLst>
            <pc:docMk/>
            <pc:sldMk cId="806551207" sldId="265"/>
            <ac:spMk id="15" creationId="{88138182-9D68-B01E-1A71-FE2EBD1EA579}"/>
          </ac:spMkLst>
        </pc:spChg>
        <pc:picChg chg="add del">
          <ac:chgData name="Gonzalez, Natalie C." userId="0c9dd393-d5e9-4ff4-8e71-17b4e2732d3d" providerId="ADAL" clId="{57BB08A9-BC67-4C9E-A5E8-A1A105472ADA}" dt="2023-09-29T15:17:58.844" v="559" actId="22"/>
          <ac:picMkLst>
            <pc:docMk/>
            <pc:sldMk cId="806551207" sldId="265"/>
            <ac:picMk id="6" creationId="{7D4E3D24-E8DC-2FCB-3A13-D8564BDF463E}"/>
          </ac:picMkLst>
        </pc:picChg>
        <pc:cxnChg chg="add mod">
          <ac:chgData name="Gonzalez, Natalie C." userId="0c9dd393-d5e9-4ff4-8e71-17b4e2732d3d" providerId="ADAL" clId="{57BB08A9-BC67-4C9E-A5E8-A1A105472ADA}" dt="2023-09-29T15:18:30.263" v="563" actId="14100"/>
          <ac:cxnSpMkLst>
            <pc:docMk/>
            <pc:sldMk cId="806551207" sldId="265"/>
            <ac:cxnSpMk id="7" creationId="{37110CE3-222F-676C-E8C4-394CAC45A766}"/>
          </ac:cxnSpMkLst>
        </pc:cxnChg>
        <pc:cxnChg chg="add mod">
          <ac:chgData name="Gonzalez, Natalie C." userId="0c9dd393-d5e9-4ff4-8e71-17b4e2732d3d" providerId="ADAL" clId="{57BB08A9-BC67-4C9E-A5E8-A1A105472ADA}" dt="2023-09-29T15:18:48.055" v="567" actId="14100"/>
          <ac:cxnSpMkLst>
            <pc:docMk/>
            <pc:sldMk cId="806551207" sldId="265"/>
            <ac:cxnSpMk id="11" creationId="{60F47DE3-AED0-9405-A9BB-3EED7C38D374}"/>
          </ac:cxnSpMkLst>
        </pc:cxnChg>
      </pc:sldChg>
      <pc:sldChg chg="addSp delSp modSp mod">
        <pc:chgData name="Gonzalez, Natalie C." userId="0c9dd393-d5e9-4ff4-8e71-17b4e2732d3d" providerId="ADAL" clId="{57BB08A9-BC67-4C9E-A5E8-A1A105472ADA}" dt="2023-09-29T15:21:25.941" v="580" actId="1076"/>
        <pc:sldMkLst>
          <pc:docMk/>
          <pc:sldMk cId="3872844160" sldId="267"/>
        </pc:sldMkLst>
        <pc:spChg chg="add mod">
          <ac:chgData name="Gonzalez, Natalie C." userId="0c9dd393-d5e9-4ff4-8e71-17b4e2732d3d" providerId="ADAL" clId="{57BB08A9-BC67-4C9E-A5E8-A1A105472ADA}" dt="2023-09-29T15:21:25.941" v="580" actId="1076"/>
          <ac:spMkLst>
            <pc:docMk/>
            <pc:sldMk cId="3872844160" sldId="267"/>
            <ac:spMk id="9" creationId="{45D36008-E9FF-0A90-1B6C-1E8EC409F945}"/>
          </ac:spMkLst>
        </pc:spChg>
        <pc:spChg chg="add mod">
          <ac:chgData name="Gonzalez, Natalie C." userId="0c9dd393-d5e9-4ff4-8e71-17b4e2732d3d" providerId="ADAL" clId="{57BB08A9-BC67-4C9E-A5E8-A1A105472ADA}" dt="2023-09-29T15:21:25.941" v="580" actId="1076"/>
          <ac:spMkLst>
            <pc:docMk/>
            <pc:sldMk cId="3872844160" sldId="267"/>
            <ac:spMk id="12" creationId="{BA313177-70DC-C1A0-1426-F24CF24DE5F6}"/>
          </ac:spMkLst>
        </pc:spChg>
        <pc:picChg chg="add del">
          <ac:chgData name="Gonzalez, Natalie C." userId="0c9dd393-d5e9-4ff4-8e71-17b4e2732d3d" providerId="ADAL" clId="{57BB08A9-BC67-4C9E-A5E8-A1A105472ADA}" dt="2023-09-29T15:20:27.726" v="569" actId="22"/>
          <ac:picMkLst>
            <pc:docMk/>
            <pc:sldMk cId="3872844160" sldId="267"/>
            <ac:picMk id="8" creationId="{8021B5B0-72A7-8BF1-2E80-F5F1AFF2C582}"/>
          </ac:picMkLst>
        </pc:picChg>
        <pc:cxnChg chg="add mod">
          <ac:chgData name="Gonzalez, Natalie C." userId="0c9dd393-d5e9-4ff4-8e71-17b4e2732d3d" providerId="ADAL" clId="{57BB08A9-BC67-4C9E-A5E8-A1A105472ADA}" dt="2023-09-29T15:21:25.941" v="580" actId="1076"/>
          <ac:cxnSpMkLst>
            <pc:docMk/>
            <pc:sldMk cId="3872844160" sldId="267"/>
            <ac:cxnSpMk id="10" creationId="{CD325469-14D9-EDC0-F7F3-FA7AF41AC11B}"/>
          </ac:cxnSpMkLst>
        </pc:cxnChg>
        <pc:cxnChg chg="add mod">
          <ac:chgData name="Gonzalez, Natalie C." userId="0c9dd393-d5e9-4ff4-8e71-17b4e2732d3d" providerId="ADAL" clId="{57BB08A9-BC67-4C9E-A5E8-A1A105472ADA}" dt="2023-09-29T15:21:25.941" v="580" actId="1076"/>
          <ac:cxnSpMkLst>
            <pc:docMk/>
            <pc:sldMk cId="3872844160" sldId="267"/>
            <ac:cxnSpMk id="13" creationId="{78C76EAC-4356-8BF9-E337-6D72A42A96F0}"/>
          </ac:cxnSpMkLst>
        </pc:cxnChg>
      </pc:sldChg>
      <pc:sldChg chg="addSp delSp modSp mod">
        <pc:chgData name="Gonzalez, Natalie C." userId="0c9dd393-d5e9-4ff4-8e71-17b4e2732d3d" providerId="ADAL" clId="{57BB08A9-BC67-4C9E-A5E8-A1A105472ADA}" dt="2023-09-29T15:16:48.739" v="555" actId="478"/>
        <pc:sldMkLst>
          <pc:docMk/>
          <pc:sldMk cId="1217185315" sldId="271"/>
        </pc:sldMkLst>
        <pc:spChg chg="add mod">
          <ac:chgData name="Gonzalez, Natalie C." userId="0c9dd393-d5e9-4ff4-8e71-17b4e2732d3d" providerId="ADAL" clId="{57BB08A9-BC67-4C9E-A5E8-A1A105472ADA}" dt="2023-09-29T15:08:51.914" v="483" actId="1076"/>
          <ac:spMkLst>
            <pc:docMk/>
            <pc:sldMk cId="1217185315" sldId="271"/>
            <ac:spMk id="4" creationId="{2DA6B810-AAF0-BAB7-3317-4987D518EC39}"/>
          </ac:spMkLst>
        </pc:spChg>
        <pc:spChg chg="del mod">
          <ac:chgData name="Gonzalez, Natalie C." userId="0c9dd393-d5e9-4ff4-8e71-17b4e2732d3d" providerId="ADAL" clId="{57BB08A9-BC67-4C9E-A5E8-A1A105472ADA}" dt="2023-09-29T15:02:15.619" v="391" actId="478"/>
          <ac:spMkLst>
            <pc:docMk/>
            <pc:sldMk cId="1217185315" sldId="271"/>
            <ac:spMk id="15" creationId="{A395220F-D759-C65B-6E0C-C9548A8BC7F6}"/>
          </ac:spMkLst>
        </pc:spChg>
        <pc:spChg chg="mod">
          <ac:chgData name="Gonzalez, Natalie C." userId="0c9dd393-d5e9-4ff4-8e71-17b4e2732d3d" providerId="ADAL" clId="{57BB08A9-BC67-4C9E-A5E8-A1A105472ADA}" dt="2023-09-29T15:04:04.819" v="419" actId="1076"/>
          <ac:spMkLst>
            <pc:docMk/>
            <pc:sldMk cId="1217185315" sldId="271"/>
            <ac:spMk id="16" creationId="{DC10F0E6-01DD-6843-6F88-4ADFB4D66866}"/>
          </ac:spMkLst>
        </pc:spChg>
        <pc:spChg chg="del mod">
          <ac:chgData name="Gonzalez, Natalie C." userId="0c9dd393-d5e9-4ff4-8e71-17b4e2732d3d" providerId="ADAL" clId="{57BB08A9-BC67-4C9E-A5E8-A1A105472ADA}" dt="2023-09-29T15:02:17.506" v="392" actId="478"/>
          <ac:spMkLst>
            <pc:docMk/>
            <pc:sldMk cId="1217185315" sldId="271"/>
            <ac:spMk id="21" creationId="{ADFF7984-F915-24AD-6E51-887BC1A6F724}"/>
          </ac:spMkLst>
        </pc:spChg>
        <pc:spChg chg="del">
          <ac:chgData name="Gonzalez, Natalie C." userId="0c9dd393-d5e9-4ff4-8e71-17b4e2732d3d" providerId="ADAL" clId="{57BB08A9-BC67-4C9E-A5E8-A1A105472ADA}" dt="2023-09-29T15:02:19.473" v="393" actId="478"/>
          <ac:spMkLst>
            <pc:docMk/>
            <pc:sldMk cId="1217185315" sldId="271"/>
            <ac:spMk id="23" creationId="{39235A49-EA8F-5E5C-98FB-3B5B7DCE02AA}"/>
          </ac:spMkLst>
        </pc:spChg>
        <pc:spChg chg="mod">
          <ac:chgData name="Gonzalez, Natalie C." userId="0c9dd393-d5e9-4ff4-8e71-17b4e2732d3d" providerId="ADAL" clId="{57BB08A9-BC67-4C9E-A5E8-A1A105472ADA}" dt="2023-09-29T15:08:26.733" v="481" actId="20577"/>
          <ac:spMkLst>
            <pc:docMk/>
            <pc:sldMk cId="1217185315" sldId="271"/>
            <ac:spMk id="25" creationId="{53F2077B-55B4-CDC7-94A7-57F688F20569}"/>
          </ac:spMkLst>
        </pc:spChg>
        <pc:spChg chg="del">
          <ac:chgData name="Gonzalez, Natalie C." userId="0c9dd393-d5e9-4ff4-8e71-17b4e2732d3d" providerId="ADAL" clId="{57BB08A9-BC67-4C9E-A5E8-A1A105472ADA}" dt="2023-09-29T15:02:24.479" v="394" actId="478"/>
          <ac:spMkLst>
            <pc:docMk/>
            <pc:sldMk cId="1217185315" sldId="271"/>
            <ac:spMk id="26" creationId="{69F05F8C-8E76-D4C8-4407-B4BA1757AAAC}"/>
          </ac:spMkLst>
        </pc:spChg>
        <pc:picChg chg="add mod">
          <ac:chgData name="Gonzalez, Natalie C." userId="0c9dd393-d5e9-4ff4-8e71-17b4e2732d3d" providerId="ADAL" clId="{57BB08A9-BC67-4C9E-A5E8-A1A105472ADA}" dt="2023-09-29T15:05:06.325" v="433" actId="571"/>
          <ac:picMkLst>
            <pc:docMk/>
            <pc:sldMk cId="1217185315" sldId="271"/>
            <ac:picMk id="27" creationId="{79322430-54E4-D0A3-934B-543FF679CFF1}"/>
          </ac:picMkLst>
        </pc:picChg>
        <pc:cxnChg chg="add mod">
          <ac:chgData name="Gonzalez, Natalie C." userId="0c9dd393-d5e9-4ff4-8e71-17b4e2732d3d" providerId="ADAL" clId="{57BB08A9-BC67-4C9E-A5E8-A1A105472ADA}" dt="2023-09-29T15:03:37.626" v="417" actId="14100"/>
          <ac:cxnSpMkLst>
            <pc:docMk/>
            <pc:sldMk cId="1217185315" sldId="271"/>
            <ac:cxnSpMk id="6" creationId="{BFB551A9-3412-6E55-D77D-0C3CF613A166}"/>
          </ac:cxnSpMkLst>
        </pc:cxnChg>
        <pc:cxnChg chg="add del mod">
          <ac:chgData name="Gonzalez, Natalie C." userId="0c9dd393-d5e9-4ff4-8e71-17b4e2732d3d" providerId="ADAL" clId="{57BB08A9-BC67-4C9E-A5E8-A1A105472ADA}" dt="2023-09-29T15:04:29.064" v="423" actId="478"/>
          <ac:cxnSpMkLst>
            <pc:docMk/>
            <pc:sldMk cId="1217185315" sldId="271"/>
            <ac:cxnSpMk id="10" creationId="{2ECABE8C-A508-9815-EC7F-974BA01E6079}"/>
          </ac:cxnSpMkLst>
        </pc:cxnChg>
        <pc:cxnChg chg="add mod">
          <ac:chgData name="Gonzalez, Natalie C." userId="0c9dd393-d5e9-4ff4-8e71-17b4e2732d3d" providerId="ADAL" clId="{57BB08A9-BC67-4C9E-A5E8-A1A105472ADA}" dt="2023-09-29T15:04:38.461" v="426" actId="14100"/>
          <ac:cxnSpMkLst>
            <pc:docMk/>
            <pc:sldMk cId="1217185315" sldId="271"/>
            <ac:cxnSpMk id="12" creationId="{747F4679-2C39-AB2E-159E-111C6AB6A7B1}"/>
          </ac:cxnSpMkLst>
        </pc:cxnChg>
        <pc:cxnChg chg="add del mod">
          <ac:chgData name="Gonzalez, Natalie C." userId="0c9dd393-d5e9-4ff4-8e71-17b4e2732d3d" providerId="ADAL" clId="{57BB08A9-BC67-4C9E-A5E8-A1A105472ADA}" dt="2023-09-29T15:04:46.207" v="428"/>
          <ac:cxnSpMkLst>
            <pc:docMk/>
            <pc:sldMk cId="1217185315" sldId="271"/>
            <ac:cxnSpMk id="14" creationId="{FEAF9CF5-BC51-F92A-4CB6-5E8FC9A970A6}"/>
          </ac:cxnSpMkLst>
        </pc:cxnChg>
        <pc:cxnChg chg="add mod">
          <ac:chgData name="Gonzalez, Natalie C." userId="0c9dd393-d5e9-4ff4-8e71-17b4e2732d3d" providerId="ADAL" clId="{57BB08A9-BC67-4C9E-A5E8-A1A105472ADA}" dt="2023-09-29T15:07:06.548" v="449" actId="14100"/>
          <ac:cxnSpMkLst>
            <pc:docMk/>
            <pc:sldMk cId="1217185315" sldId="271"/>
            <ac:cxnSpMk id="17" creationId="{264859B1-6697-A886-27C5-071FA45FB229}"/>
          </ac:cxnSpMkLst>
        </pc:cxnChg>
        <pc:cxnChg chg="add mod">
          <ac:chgData name="Gonzalez, Natalie C." userId="0c9dd393-d5e9-4ff4-8e71-17b4e2732d3d" providerId="ADAL" clId="{57BB08A9-BC67-4C9E-A5E8-A1A105472ADA}" dt="2023-09-29T15:05:06.325" v="433" actId="571"/>
          <ac:cxnSpMkLst>
            <pc:docMk/>
            <pc:sldMk cId="1217185315" sldId="271"/>
            <ac:cxnSpMk id="28" creationId="{70A61406-2D3F-7137-D895-81F81556345F}"/>
          </ac:cxnSpMkLst>
        </pc:cxnChg>
        <pc:cxnChg chg="add mod">
          <ac:chgData name="Gonzalez, Natalie C." userId="0c9dd393-d5e9-4ff4-8e71-17b4e2732d3d" providerId="ADAL" clId="{57BB08A9-BC67-4C9E-A5E8-A1A105472ADA}" dt="2023-09-29T15:09:12.326" v="487" actId="1076"/>
          <ac:cxnSpMkLst>
            <pc:docMk/>
            <pc:sldMk cId="1217185315" sldId="271"/>
            <ac:cxnSpMk id="29" creationId="{6166D417-3063-1DCD-6753-716D8657692A}"/>
          </ac:cxnSpMkLst>
        </pc:cxnChg>
        <pc:cxnChg chg="add mod">
          <ac:chgData name="Gonzalez, Natalie C." userId="0c9dd393-d5e9-4ff4-8e71-17b4e2732d3d" providerId="ADAL" clId="{57BB08A9-BC67-4C9E-A5E8-A1A105472ADA}" dt="2023-09-29T15:09:46.478" v="495" actId="1076"/>
          <ac:cxnSpMkLst>
            <pc:docMk/>
            <pc:sldMk cId="1217185315" sldId="271"/>
            <ac:cxnSpMk id="37" creationId="{80F17C3B-229C-D4D4-EB48-CDBE6938FA2D}"/>
          </ac:cxnSpMkLst>
        </pc:cxnChg>
        <pc:cxnChg chg="add del mod">
          <ac:chgData name="Gonzalez, Natalie C." userId="0c9dd393-d5e9-4ff4-8e71-17b4e2732d3d" providerId="ADAL" clId="{57BB08A9-BC67-4C9E-A5E8-A1A105472ADA}" dt="2023-09-29T15:16:48.739" v="555" actId="478"/>
          <ac:cxnSpMkLst>
            <pc:docMk/>
            <pc:sldMk cId="1217185315" sldId="271"/>
            <ac:cxnSpMk id="42" creationId="{7997C198-B167-1F4C-87CF-873A9E49D148}"/>
          </ac:cxnSpMkLst>
        </pc:cxnChg>
        <pc:cxnChg chg="add mod">
          <ac:chgData name="Gonzalez, Natalie C." userId="0c9dd393-d5e9-4ff4-8e71-17b4e2732d3d" providerId="ADAL" clId="{57BB08A9-BC67-4C9E-A5E8-A1A105472ADA}" dt="2023-09-29T15:10:03.047" v="497" actId="14100"/>
          <ac:cxnSpMkLst>
            <pc:docMk/>
            <pc:sldMk cId="1217185315" sldId="271"/>
            <ac:cxnSpMk id="51" creationId="{9EED544C-1300-4FA9-CD8A-E5081243C3EA}"/>
          </ac:cxnSpMkLst>
        </pc:cxnChg>
      </pc:sldChg>
      <pc:sldChg chg="addSp delSp modSp mod">
        <pc:chgData name="Gonzalez, Natalie C." userId="0c9dd393-d5e9-4ff4-8e71-17b4e2732d3d" providerId="ADAL" clId="{57BB08A9-BC67-4C9E-A5E8-A1A105472ADA}" dt="2023-09-29T15:12:24.756" v="533" actId="14100"/>
        <pc:sldMkLst>
          <pc:docMk/>
          <pc:sldMk cId="592473527" sldId="281"/>
        </pc:sldMkLst>
        <pc:spChg chg="del">
          <ac:chgData name="Gonzalez, Natalie C." userId="0c9dd393-d5e9-4ff4-8e71-17b4e2732d3d" providerId="ADAL" clId="{57BB08A9-BC67-4C9E-A5E8-A1A105472ADA}" dt="2023-09-29T15:10:40.527" v="498" actId="478"/>
          <ac:spMkLst>
            <pc:docMk/>
            <pc:sldMk cId="592473527" sldId="281"/>
            <ac:spMk id="11" creationId="{1474D868-A67D-026F-3930-82BAB80180BC}"/>
          </ac:spMkLst>
        </pc:spChg>
        <pc:spChg chg="mod">
          <ac:chgData name="Gonzalez, Natalie C." userId="0c9dd393-d5e9-4ff4-8e71-17b4e2732d3d" providerId="ADAL" clId="{57BB08A9-BC67-4C9E-A5E8-A1A105472ADA}" dt="2023-09-29T15:11:09.868" v="521" actId="1076"/>
          <ac:spMkLst>
            <pc:docMk/>
            <pc:sldMk cId="592473527" sldId="281"/>
            <ac:spMk id="13" creationId="{9D5E6E1F-12B4-7E90-0CE2-A6BE34E8F946}"/>
          </ac:spMkLst>
        </pc:spChg>
        <pc:cxnChg chg="add mod">
          <ac:chgData name="Gonzalez, Natalie C." userId="0c9dd393-d5e9-4ff4-8e71-17b4e2732d3d" providerId="ADAL" clId="{57BB08A9-BC67-4C9E-A5E8-A1A105472ADA}" dt="2023-09-29T15:11:59.169" v="528" actId="14100"/>
          <ac:cxnSpMkLst>
            <pc:docMk/>
            <pc:sldMk cId="592473527" sldId="281"/>
            <ac:cxnSpMk id="6" creationId="{BA7204A7-9FD7-B927-B3D7-F64102B87C90}"/>
          </ac:cxnSpMkLst>
        </pc:cxnChg>
        <pc:cxnChg chg="add mod">
          <ac:chgData name="Gonzalez, Natalie C." userId="0c9dd393-d5e9-4ff4-8e71-17b4e2732d3d" providerId="ADAL" clId="{57BB08A9-BC67-4C9E-A5E8-A1A105472ADA}" dt="2023-09-29T15:12:24.756" v="533" actId="14100"/>
          <ac:cxnSpMkLst>
            <pc:docMk/>
            <pc:sldMk cId="592473527" sldId="281"/>
            <ac:cxnSpMk id="16" creationId="{FE1E9A54-0224-F255-F49D-A3150E117CC5}"/>
          </ac:cxnSpMkLst>
        </pc:cxnChg>
      </pc:sldChg>
      <pc:sldChg chg="addSp delSp modSp mod">
        <pc:chgData name="Gonzalez, Natalie C." userId="0c9dd393-d5e9-4ff4-8e71-17b4e2732d3d" providerId="ADAL" clId="{57BB08A9-BC67-4C9E-A5E8-A1A105472ADA}" dt="2023-09-29T15:16:07.806" v="554" actId="478"/>
        <pc:sldMkLst>
          <pc:docMk/>
          <pc:sldMk cId="4201069178" sldId="282"/>
        </pc:sldMkLst>
        <pc:spChg chg="del">
          <ac:chgData name="Gonzalez, Natalie C." userId="0c9dd393-d5e9-4ff4-8e71-17b4e2732d3d" providerId="ADAL" clId="{57BB08A9-BC67-4C9E-A5E8-A1A105472ADA}" dt="2023-09-29T15:14:43.377" v="536" actId="478"/>
          <ac:spMkLst>
            <pc:docMk/>
            <pc:sldMk cId="4201069178" sldId="282"/>
            <ac:spMk id="5" creationId="{0BF202FA-E35B-26AB-950F-63B41935ACB7}"/>
          </ac:spMkLst>
        </pc:spChg>
        <pc:spChg chg="del">
          <ac:chgData name="Gonzalez, Natalie C." userId="0c9dd393-d5e9-4ff4-8e71-17b4e2732d3d" providerId="ADAL" clId="{57BB08A9-BC67-4C9E-A5E8-A1A105472ADA}" dt="2023-09-29T15:15:12.134" v="540" actId="478"/>
          <ac:spMkLst>
            <pc:docMk/>
            <pc:sldMk cId="4201069178" sldId="282"/>
            <ac:spMk id="6" creationId="{E95B46EB-084E-4FDF-CEEB-0FD60AB94E4B}"/>
          </ac:spMkLst>
        </pc:spChg>
        <pc:spChg chg="del mod">
          <ac:chgData name="Gonzalez, Natalie C." userId="0c9dd393-d5e9-4ff4-8e71-17b4e2732d3d" providerId="ADAL" clId="{57BB08A9-BC67-4C9E-A5E8-A1A105472ADA}" dt="2023-09-29T15:15:31.218" v="548" actId="478"/>
          <ac:spMkLst>
            <pc:docMk/>
            <pc:sldMk cId="4201069178" sldId="282"/>
            <ac:spMk id="9" creationId="{1A156F80-51EF-070F-428B-442D17F33FCA}"/>
          </ac:spMkLst>
        </pc:spChg>
        <pc:spChg chg="del">
          <ac:chgData name="Gonzalez, Natalie C." userId="0c9dd393-d5e9-4ff4-8e71-17b4e2732d3d" providerId="ADAL" clId="{57BB08A9-BC67-4C9E-A5E8-A1A105472ADA}" dt="2023-09-29T15:15:33.031" v="549" actId="478"/>
          <ac:spMkLst>
            <pc:docMk/>
            <pc:sldMk cId="4201069178" sldId="282"/>
            <ac:spMk id="11" creationId="{7124F166-FD63-018A-B70C-6174AF3AB6C2}"/>
          </ac:spMkLst>
        </pc:spChg>
        <pc:picChg chg="mod">
          <ac:chgData name="Gonzalez, Natalie C." userId="0c9dd393-d5e9-4ff4-8e71-17b4e2732d3d" providerId="ADAL" clId="{57BB08A9-BC67-4C9E-A5E8-A1A105472ADA}" dt="2023-09-29T15:15:29.100" v="546" actId="1076"/>
          <ac:picMkLst>
            <pc:docMk/>
            <pc:sldMk cId="4201069178" sldId="282"/>
            <ac:picMk id="4" creationId="{DB81EA3B-A41C-39CE-01C4-F87D3BADA2FB}"/>
          </ac:picMkLst>
        </pc:picChg>
        <pc:cxnChg chg="add mod">
          <ac:chgData name="Gonzalez, Natalie C." userId="0c9dd393-d5e9-4ff4-8e71-17b4e2732d3d" providerId="ADAL" clId="{57BB08A9-BC67-4C9E-A5E8-A1A105472ADA}" dt="2023-09-29T15:15:09.244" v="539" actId="14100"/>
          <ac:cxnSpMkLst>
            <pc:docMk/>
            <pc:sldMk cId="4201069178" sldId="282"/>
            <ac:cxnSpMk id="10" creationId="{2B61C558-6B04-C4B5-C75D-0724F72BF75C}"/>
          </ac:cxnSpMkLst>
        </pc:cxnChg>
        <pc:cxnChg chg="add del">
          <ac:chgData name="Gonzalez, Natalie C." userId="0c9dd393-d5e9-4ff4-8e71-17b4e2732d3d" providerId="ADAL" clId="{57BB08A9-BC67-4C9E-A5E8-A1A105472ADA}" dt="2023-09-29T15:16:07.806" v="554" actId="478"/>
          <ac:cxnSpMkLst>
            <pc:docMk/>
            <pc:sldMk cId="4201069178" sldId="282"/>
            <ac:cxnSpMk id="14" creationId="{BA6442F7-3446-B52D-5CA7-9B3C04F30A24}"/>
          </ac:cxnSpMkLst>
        </pc:cxnChg>
        <pc:cxnChg chg="add mod">
          <ac:chgData name="Gonzalez, Natalie C." userId="0c9dd393-d5e9-4ff4-8e71-17b4e2732d3d" providerId="ADAL" clId="{57BB08A9-BC67-4C9E-A5E8-A1A105472ADA}" dt="2023-09-29T15:15:26.845" v="544" actId="14100"/>
          <ac:cxnSpMkLst>
            <pc:docMk/>
            <pc:sldMk cId="4201069178" sldId="282"/>
            <ac:cxnSpMk id="17" creationId="{8336E749-23CE-7B3B-090A-D3827FD010E2}"/>
          </ac:cxnSpMkLst>
        </pc:cxnChg>
        <pc:cxnChg chg="add mod">
          <ac:chgData name="Gonzalez, Natalie C." userId="0c9dd393-d5e9-4ff4-8e71-17b4e2732d3d" providerId="ADAL" clId="{57BB08A9-BC67-4C9E-A5E8-A1A105472ADA}" dt="2023-09-29T15:15:48.295" v="551" actId="14100"/>
          <ac:cxnSpMkLst>
            <pc:docMk/>
            <pc:sldMk cId="4201069178" sldId="282"/>
            <ac:cxnSpMk id="21" creationId="{E56680AD-7D43-15F1-C4EF-4AF4F71F23CA}"/>
          </ac:cxnSpMkLst>
        </pc:cxnChg>
        <pc:cxnChg chg="add mod">
          <ac:chgData name="Gonzalez, Natalie C." userId="0c9dd393-d5e9-4ff4-8e71-17b4e2732d3d" providerId="ADAL" clId="{57BB08A9-BC67-4C9E-A5E8-A1A105472ADA}" dt="2023-09-29T15:16:03.053" v="553" actId="14100"/>
          <ac:cxnSpMkLst>
            <pc:docMk/>
            <pc:sldMk cId="4201069178" sldId="282"/>
            <ac:cxnSpMk id="23" creationId="{64655BF0-9008-05BD-D879-C7C9B70E26C8}"/>
          </ac:cxnSpMkLst>
        </pc:cxnChg>
      </pc:sldChg>
      <pc:sldChg chg="addSp delSp modSp mod">
        <pc:chgData name="Gonzalez, Natalie C." userId="0c9dd393-d5e9-4ff4-8e71-17b4e2732d3d" providerId="ADAL" clId="{57BB08A9-BC67-4C9E-A5E8-A1A105472ADA}" dt="2023-09-29T08:41:28.400" v="387" actId="1076"/>
        <pc:sldMkLst>
          <pc:docMk/>
          <pc:sldMk cId="947071605" sldId="283"/>
        </pc:sldMkLst>
        <pc:spChg chg="add mod">
          <ac:chgData name="Gonzalez, Natalie C." userId="0c9dd393-d5e9-4ff4-8e71-17b4e2732d3d" providerId="ADAL" clId="{57BB08A9-BC67-4C9E-A5E8-A1A105472ADA}" dt="2023-09-29T04:35:43.520" v="138" actId="14100"/>
          <ac:spMkLst>
            <pc:docMk/>
            <pc:sldMk cId="947071605" sldId="283"/>
            <ac:spMk id="4" creationId="{E2D6C8D6-1A10-E203-32C0-7C0D9CF548FB}"/>
          </ac:spMkLst>
        </pc:spChg>
        <pc:spChg chg="add mod">
          <ac:chgData name="Gonzalez, Natalie C." userId="0c9dd393-d5e9-4ff4-8e71-17b4e2732d3d" providerId="ADAL" clId="{57BB08A9-BC67-4C9E-A5E8-A1A105472ADA}" dt="2023-09-29T04:34:26.107" v="129" actId="14100"/>
          <ac:spMkLst>
            <pc:docMk/>
            <pc:sldMk cId="947071605" sldId="283"/>
            <ac:spMk id="5" creationId="{245B5C24-2BC6-367A-64E1-5B957A88A5A6}"/>
          </ac:spMkLst>
        </pc:spChg>
        <pc:spChg chg="mod">
          <ac:chgData name="Gonzalez, Natalie C." userId="0c9dd393-d5e9-4ff4-8e71-17b4e2732d3d" providerId="ADAL" clId="{57BB08A9-BC67-4C9E-A5E8-A1A105472ADA}" dt="2023-09-29T08:41:28.400" v="387" actId="1076"/>
          <ac:spMkLst>
            <pc:docMk/>
            <pc:sldMk cId="947071605" sldId="283"/>
            <ac:spMk id="6" creationId="{A37A4D69-B87B-3CF1-2B91-29914283045D}"/>
          </ac:spMkLst>
        </pc:spChg>
        <pc:spChg chg="add mod">
          <ac:chgData name="Gonzalez, Natalie C." userId="0c9dd393-d5e9-4ff4-8e71-17b4e2732d3d" providerId="ADAL" clId="{57BB08A9-BC67-4C9E-A5E8-A1A105472ADA}" dt="2023-09-29T04:42:27.313" v="162" actId="207"/>
          <ac:spMkLst>
            <pc:docMk/>
            <pc:sldMk cId="947071605" sldId="283"/>
            <ac:spMk id="7" creationId="{7565A61B-D362-282B-F131-C7259B032943}"/>
          </ac:spMkLst>
        </pc:spChg>
        <pc:spChg chg="add mod">
          <ac:chgData name="Gonzalez, Natalie C." userId="0c9dd393-d5e9-4ff4-8e71-17b4e2732d3d" providerId="ADAL" clId="{57BB08A9-BC67-4C9E-A5E8-A1A105472ADA}" dt="2023-09-29T04:31:51.704" v="101" actId="571"/>
          <ac:spMkLst>
            <pc:docMk/>
            <pc:sldMk cId="947071605" sldId="283"/>
            <ac:spMk id="9" creationId="{B7A4242B-9CB1-9A4D-6F13-D94969B7D311}"/>
          </ac:spMkLst>
        </pc:spChg>
        <pc:spChg chg="mod">
          <ac:chgData name="Gonzalez, Natalie C." userId="0c9dd393-d5e9-4ff4-8e71-17b4e2732d3d" providerId="ADAL" clId="{57BB08A9-BC67-4C9E-A5E8-A1A105472ADA}" dt="2023-09-29T08:41:28.400" v="387" actId="1076"/>
          <ac:spMkLst>
            <pc:docMk/>
            <pc:sldMk cId="947071605" sldId="283"/>
            <ac:spMk id="10" creationId="{86FCABB1-95D7-7E23-875F-6F0E2E86C4B9}"/>
          </ac:spMkLst>
        </pc:spChg>
        <pc:spChg chg="add mod">
          <ac:chgData name="Gonzalez, Natalie C." userId="0c9dd393-d5e9-4ff4-8e71-17b4e2732d3d" providerId="ADAL" clId="{57BB08A9-BC67-4C9E-A5E8-A1A105472ADA}" dt="2023-09-29T04:32:30.754" v="107" actId="14100"/>
          <ac:spMkLst>
            <pc:docMk/>
            <pc:sldMk cId="947071605" sldId="283"/>
            <ac:spMk id="11" creationId="{DD35A993-FA7C-D4D9-9054-53D700370EFB}"/>
          </ac:spMkLst>
        </pc:spChg>
        <pc:spChg chg="mod">
          <ac:chgData name="Gonzalez, Natalie C." userId="0c9dd393-d5e9-4ff4-8e71-17b4e2732d3d" providerId="ADAL" clId="{57BB08A9-BC67-4C9E-A5E8-A1A105472ADA}" dt="2023-09-29T08:41:15.500" v="386" actId="1076"/>
          <ac:spMkLst>
            <pc:docMk/>
            <pc:sldMk cId="947071605" sldId="283"/>
            <ac:spMk id="12" creationId="{58AA5CBD-2B21-BA23-E6CE-4E21A6B1389F}"/>
          </ac:spMkLst>
        </pc:spChg>
        <pc:spChg chg="add mod">
          <ac:chgData name="Gonzalez, Natalie C." userId="0c9dd393-d5e9-4ff4-8e71-17b4e2732d3d" providerId="ADAL" clId="{57BB08A9-BC67-4C9E-A5E8-A1A105472ADA}" dt="2023-09-29T04:33:00.648" v="111" actId="1076"/>
          <ac:spMkLst>
            <pc:docMk/>
            <pc:sldMk cId="947071605" sldId="283"/>
            <ac:spMk id="13" creationId="{DD9ED724-ECC3-26D6-197A-9DD19A1F004E}"/>
          </ac:spMkLst>
        </pc:spChg>
        <pc:spChg chg="mod">
          <ac:chgData name="Gonzalez, Natalie C." userId="0c9dd393-d5e9-4ff4-8e71-17b4e2732d3d" providerId="ADAL" clId="{57BB08A9-BC67-4C9E-A5E8-A1A105472ADA}" dt="2023-09-29T08:41:04.697" v="384" actId="14100"/>
          <ac:spMkLst>
            <pc:docMk/>
            <pc:sldMk cId="947071605" sldId="283"/>
            <ac:spMk id="14" creationId="{27348092-8683-8DFA-E4A1-3C970E4D59D8}"/>
          </ac:spMkLst>
        </pc:spChg>
        <pc:spChg chg="mod">
          <ac:chgData name="Gonzalez, Natalie C." userId="0c9dd393-d5e9-4ff4-8e71-17b4e2732d3d" providerId="ADAL" clId="{57BB08A9-BC67-4C9E-A5E8-A1A105472ADA}" dt="2023-09-29T04:26:40.213" v="46" actId="1076"/>
          <ac:spMkLst>
            <pc:docMk/>
            <pc:sldMk cId="947071605" sldId="283"/>
            <ac:spMk id="15" creationId="{D8CC33C1-4C16-7D70-86BD-C67D266F6E88}"/>
          </ac:spMkLst>
        </pc:spChg>
        <pc:spChg chg="add del mod">
          <ac:chgData name="Gonzalez, Natalie C." userId="0c9dd393-d5e9-4ff4-8e71-17b4e2732d3d" providerId="ADAL" clId="{57BB08A9-BC67-4C9E-A5E8-A1A105472ADA}" dt="2023-09-29T04:34:02.949" v="125" actId="14100"/>
          <ac:spMkLst>
            <pc:docMk/>
            <pc:sldMk cId="947071605" sldId="283"/>
            <ac:spMk id="16" creationId="{0A0904AC-9B3D-FD52-5642-40083439EFAA}"/>
          </ac:spMkLst>
        </pc:spChg>
        <pc:spChg chg="add mod">
          <ac:chgData name="Gonzalez, Natalie C." userId="0c9dd393-d5e9-4ff4-8e71-17b4e2732d3d" providerId="ADAL" clId="{57BB08A9-BC67-4C9E-A5E8-A1A105472ADA}" dt="2023-09-29T04:35:18.750" v="136" actId="14100"/>
          <ac:spMkLst>
            <pc:docMk/>
            <pc:sldMk cId="947071605" sldId="283"/>
            <ac:spMk id="17" creationId="{6C1C6351-5183-E1D0-8C02-DF9720142F0F}"/>
          </ac:spMkLst>
        </pc:spChg>
        <pc:spChg chg="add mod">
          <ac:chgData name="Gonzalez, Natalie C." userId="0c9dd393-d5e9-4ff4-8e71-17b4e2732d3d" providerId="ADAL" clId="{57BB08A9-BC67-4C9E-A5E8-A1A105472ADA}" dt="2023-09-29T04:35:56.480" v="140" actId="1076"/>
          <ac:spMkLst>
            <pc:docMk/>
            <pc:sldMk cId="947071605" sldId="283"/>
            <ac:spMk id="18" creationId="{AE7A0171-A7F0-F96F-6FA2-A9B257ACABEB}"/>
          </ac:spMkLst>
        </pc:spChg>
        <pc:spChg chg="add mod">
          <ac:chgData name="Gonzalez, Natalie C." userId="0c9dd393-d5e9-4ff4-8e71-17b4e2732d3d" providerId="ADAL" clId="{57BB08A9-BC67-4C9E-A5E8-A1A105472ADA}" dt="2023-09-29T04:36:15.592" v="145" actId="14100"/>
          <ac:spMkLst>
            <pc:docMk/>
            <pc:sldMk cId="947071605" sldId="283"/>
            <ac:spMk id="19" creationId="{E3C9E284-5E77-EC25-9C3E-7F9C48FA347A}"/>
          </ac:spMkLst>
        </pc:spChg>
        <pc:spChg chg="mod">
          <ac:chgData name="Gonzalez, Natalie C." userId="0c9dd393-d5e9-4ff4-8e71-17b4e2732d3d" providerId="ADAL" clId="{57BB08A9-BC67-4C9E-A5E8-A1A105472ADA}" dt="2023-09-29T04:29:43.085" v="71" actId="14100"/>
          <ac:spMkLst>
            <pc:docMk/>
            <pc:sldMk cId="947071605" sldId="283"/>
            <ac:spMk id="25" creationId="{3661090B-E3FB-C16E-16CB-0B71DF8FBA00}"/>
          </ac:spMkLst>
        </pc:spChg>
        <pc:spChg chg="add mod">
          <ac:chgData name="Gonzalez, Natalie C." userId="0c9dd393-d5e9-4ff4-8e71-17b4e2732d3d" providerId="ADAL" clId="{57BB08A9-BC67-4C9E-A5E8-A1A105472ADA}" dt="2023-09-29T04:51:14.367" v="351" actId="20577"/>
          <ac:spMkLst>
            <pc:docMk/>
            <pc:sldMk cId="947071605" sldId="283"/>
            <ac:spMk id="26" creationId="{D87D8A31-C0D0-23C3-2996-A2A899B561F0}"/>
          </ac:spMkLst>
        </pc:spChg>
        <pc:spChg chg="add mod">
          <ac:chgData name="Gonzalez, Natalie C." userId="0c9dd393-d5e9-4ff4-8e71-17b4e2732d3d" providerId="ADAL" clId="{57BB08A9-BC67-4C9E-A5E8-A1A105472ADA}" dt="2023-09-29T04:51:25.063" v="356" actId="20577"/>
          <ac:spMkLst>
            <pc:docMk/>
            <pc:sldMk cId="947071605" sldId="283"/>
            <ac:spMk id="27" creationId="{56527DD5-3285-77A5-4984-56D0C92E3235}"/>
          </ac:spMkLst>
        </pc:spChg>
        <pc:spChg chg="del">
          <ac:chgData name="Gonzalez, Natalie C." userId="0c9dd393-d5e9-4ff4-8e71-17b4e2732d3d" providerId="ADAL" clId="{57BB08A9-BC67-4C9E-A5E8-A1A105472ADA}" dt="2023-09-29T04:26:16.806" v="42" actId="478"/>
          <ac:spMkLst>
            <pc:docMk/>
            <pc:sldMk cId="947071605" sldId="283"/>
            <ac:spMk id="28" creationId="{D6BB6F03-C0FD-384D-CF73-724938FCF101}"/>
          </ac:spMkLst>
        </pc:spChg>
        <pc:spChg chg="del">
          <ac:chgData name="Gonzalez, Natalie C." userId="0c9dd393-d5e9-4ff4-8e71-17b4e2732d3d" providerId="ADAL" clId="{57BB08A9-BC67-4C9E-A5E8-A1A105472ADA}" dt="2023-09-29T04:25:17.994" v="33" actId="478"/>
          <ac:spMkLst>
            <pc:docMk/>
            <pc:sldMk cId="947071605" sldId="283"/>
            <ac:spMk id="29" creationId="{794F0AE5-BC5A-99EF-6D75-53CF868AC6A4}"/>
          </ac:spMkLst>
        </pc:spChg>
        <pc:spChg chg="del">
          <ac:chgData name="Gonzalez, Natalie C." userId="0c9dd393-d5e9-4ff4-8e71-17b4e2732d3d" providerId="ADAL" clId="{57BB08A9-BC67-4C9E-A5E8-A1A105472ADA}" dt="2023-09-29T04:25:19.870" v="34" actId="478"/>
          <ac:spMkLst>
            <pc:docMk/>
            <pc:sldMk cId="947071605" sldId="283"/>
            <ac:spMk id="30" creationId="{C0C6ED6C-588F-E838-E3F6-B4770EC3663A}"/>
          </ac:spMkLst>
        </pc:spChg>
        <pc:spChg chg="mod">
          <ac:chgData name="Gonzalez, Natalie C." userId="0c9dd393-d5e9-4ff4-8e71-17b4e2732d3d" providerId="ADAL" clId="{57BB08A9-BC67-4C9E-A5E8-A1A105472ADA}" dt="2023-09-29T04:34:32.907" v="130" actId="1076"/>
          <ac:spMkLst>
            <pc:docMk/>
            <pc:sldMk cId="947071605" sldId="283"/>
            <ac:spMk id="31" creationId="{575EB87E-4697-BE92-B1AF-3D35D2F8AB12}"/>
          </ac:spMkLst>
        </pc:spChg>
        <pc:spChg chg="add del">
          <ac:chgData name="Gonzalez, Natalie C." userId="0c9dd393-d5e9-4ff4-8e71-17b4e2732d3d" providerId="ADAL" clId="{57BB08A9-BC67-4C9E-A5E8-A1A105472ADA}" dt="2023-09-29T04:26:51.283" v="48" actId="478"/>
          <ac:spMkLst>
            <pc:docMk/>
            <pc:sldMk cId="947071605" sldId="283"/>
            <ac:spMk id="32" creationId="{4D5E30E1-94EA-7449-B6CF-987E14BEBB3F}"/>
          </ac:spMkLst>
        </pc:spChg>
        <pc:spChg chg="mod">
          <ac:chgData name="Gonzalez, Natalie C." userId="0c9dd393-d5e9-4ff4-8e71-17b4e2732d3d" providerId="ADAL" clId="{57BB08A9-BC67-4C9E-A5E8-A1A105472ADA}" dt="2023-09-29T04:42:30.396" v="163" actId="207"/>
          <ac:spMkLst>
            <pc:docMk/>
            <pc:sldMk cId="947071605" sldId="283"/>
            <ac:spMk id="33" creationId="{0D1B7CAE-6A8B-0B02-33AF-2C3E0127CB57}"/>
          </ac:spMkLst>
        </pc:spChg>
        <pc:spChg chg="add mod">
          <ac:chgData name="Gonzalez, Natalie C." userId="0c9dd393-d5e9-4ff4-8e71-17b4e2732d3d" providerId="ADAL" clId="{57BB08A9-BC67-4C9E-A5E8-A1A105472ADA}" dt="2023-09-29T04:52:08.535" v="364" actId="20577"/>
          <ac:spMkLst>
            <pc:docMk/>
            <pc:sldMk cId="947071605" sldId="283"/>
            <ac:spMk id="34" creationId="{AED27833-BD4E-AA70-FFB9-8A52E978E8D8}"/>
          </ac:spMkLst>
        </pc:spChg>
        <pc:spChg chg="add mod">
          <ac:chgData name="Gonzalez, Natalie C." userId="0c9dd393-d5e9-4ff4-8e71-17b4e2732d3d" providerId="ADAL" clId="{57BB08A9-BC67-4C9E-A5E8-A1A105472ADA}" dt="2023-09-29T04:52:20.256" v="373" actId="20577"/>
          <ac:spMkLst>
            <pc:docMk/>
            <pc:sldMk cId="947071605" sldId="283"/>
            <ac:spMk id="35" creationId="{590C6074-DC38-D5D8-EBC9-215D03B92469}"/>
          </ac:spMkLst>
        </pc:spChg>
        <pc:spChg chg="mod">
          <ac:chgData name="Gonzalez, Natalie C." userId="0c9dd393-d5e9-4ff4-8e71-17b4e2732d3d" providerId="ADAL" clId="{57BB08A9-BC67-4C9E-A5E8-A1A105472ADA}" dt="2023-09-29T04:32:20.714" v="106" actId="14100"/>
          <ac:spMkLst>
            <pc:docMk/>
            <pc:sldMk cId="947071605" sldId="283"/>
            <ac:spMk id="36" creationId="{743C3625-42C3-1E3C-0C02-7B0A6665CB31}"/>
          </ac:spMkLst>
        </pc:spChg>
        <pc:spChg chg="mod">
          <ac:chgData name="Gonzalez, Natalie C." userId="0c9dd393-d5e9-4ff4-8e71-17b4e2732d3d" providerId="ADAL" clId="{57BB08A9-BC67-4C9E-A5E8-A1A105472ADA}" dt="2023-09-29T04:31:02.177" v="84" actId="1076"/>
          <ac:spMkLst>
            <pc:docMk/>
            <pc:sldMk cId="947071605" sldId="283"/>
            <ac:spMk id="37" creationId="{2E6FF061-EBB9-443B-C262-8C1516443D42}"/>
          </ac:spMkLst>
        </pc:spChg>
        <pc:spChg chg="mod">
          <ac:chgData name="Gonzalez, Natalie C." userId="0c9dd393-d5e9-4ff4-8e71-17b4e2732d3d" providerId="ADAL" clId="{57BB08A9-BC67-4C9E-A5E8-A1A105472ADA}" dt="2023-09-29T04:36:35.950" v="147" actId="1076"/>
          <ac:spMkLst>
            <pc:docMk/>
            <pc:sldMk cId="947071605" sldId="283"/>
            <ac:spMk id="38" creationId="{661DCB5E-50FE-3724-6530-AAC273AF8191}"/>
          </ac:spMkLst>
        </pc:spChg>
        <pc:spChg chg="mod">
          <ac:chgData name="Gonzalez, Natalie C." userId="0c9dd393-d5e9-4ff4-8e71-17b4e2732d3d" providerId="ADAL" clId="{57BB08A9-BC67-4C9E-A5E8-A1A105472ADA}" dt="2023-09-29T04:30:58.065" v="83" actId="1076"/>
          <ac:spMkLst>
            <pc:docMk/>
            <pc:sldMk cId="947071605" sldId="283"/>
            <ac:spMk id="39" creationId="{B0D05AFC-3B8B-8606-8903-7B077F9010EA}"/>
          </ac:spMkLst>
        </pc:spChg>
        <pc:spChg chg="del">
          <ac:chgData name="Gonzalez, Natalie C." userId="0c9dd393-d5e9-4ff4-8e71-17b4e2732d3d" providerId="ADAL" clId="{57BB08A9-BC67-4C9E-A5E8-A1A105472ADA}" dt="2023-09-29T04:23:58.662" v="18" actId="478"/>
          <ac:spMkLst>
            <pc:docMk/>
            <pc:sldMk cId="947071605" sldId="283"/>
            <ac:spMk id="40" creationId="{0FF885CE-76FD-4C6E-268D-D06C03BBA7AF}"/>
          </ac:spMkLst>
        </pc:spChg>
        <pc:spChg chg="add mod">
          <ac:chgData name="Gonzalez, Natalie C." userId="0c9dd393-d5e9-4ff4-8e71-17b4e2732d3d" providerId="ADAL" clId="{57BB08A9-BC67-4C9E-A5E8-A1A105472ADA}" dt="2023-09-29T04:52:47.347" v="377" actId="1076"/>
          <ac:spMkLst>
            <pc:docMk/>
            <pc:sldMk cId="947071605" sldId="283"/>
            <ac:spMk id="41" creationId="{4B274385-0377-820B-7EBD-260FCC7B6D9A}"/>
          </ac:spMkLst>
        </pc:spChg>
        <pc:spChg chg="add mod">
          <ac:chgData name="Gonzalez, Natalie C." userId="0c9dd393-d5e9-4ff4-8e71-17b4e2732d3d" providerId="ADAL" clId="{57BB08A9-BC67-4C9E-A5E8-A1A105472ADA}" dt="2023-09-29T04:52:42.835" v="376" actId="1076"/>
          <ac:spMkLst>
            <pc:docMk/>
            <pc:sldMk cId="947071605" sldId="283"/>
            <ac:spMk id="42" creationId="{46651E50-CEA2-18F3-E6C3-DE6A59FBE3A7}"/>
          </ac:spMkLst>
        </pc:spChg>
      </pc:sldChg>
      <pc:sldChg chg="addSp delSp modSp add mod">
        <pc:chgData name="Gonzalez, Natalie C." userId="0c9dd393-d5e9-4ff4-8e71-17b4e2732d3d" providerId="ADAL" clId="{57BB08A9-BC67-4C9E-A5E8-A1A105472ADA}" dt="2023-09-29T04:50:44.585" v="347" actId="14100"/>
        <pc:sldMkLst>
          <pc:docMk/>
          <pc:sldMk cId="4037014529" sldId="284"/>
        </pc:sldMkLst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4" creationId="{E2D6C8D6-1A10-E203-32C0-7C0D9CF548FB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5" creationId="{245B5C24-2BC6-367A-64E1-5B957A88A5A6}"/>
          </ac:spMkLst>
        </pc:spChg>
        <pc:spChg chg="mod ord">
          <ac:chgData name="Gonzalez, Natalie C." userId="0c9dd393-d5e9-4ff4-8e71-17b4e2732d3d" providerId="ADAL" clId="{57BB08A9-BC67-4C9E-A5E8-A1A105472ADA}" dt="2023-09-29T04:47:53.776" v="280" actId="166"/>
          <ac:spMkLst>
            <pc:docMk/>
            <pc:sldMk cId="4037014529" sldId="284"/>
            <ac:spMk id="6" creationId="{A37A4D69-B87B-3CF1-2B91-29914283045D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7" creationId="{7565A61B-D362-282B-F131-C7259B032943}"/>
          </ac:spMkLst>
        </pc:spChg>
        <pc:spChg chg="add mod ord">
          <ac:chgData name="Gonzalez, Natalie C." userId="0c9dd393-d5e9-4ff4-8e71-17b4e2732d3d" providerId="ADAL" clId="{57BB08A9-BC67-4C9E-A5E8-A1A105472ADA}" dt="2023-09-29T04:45:37.538" v="263" actId="166"/>
          <ac:spMkLst>
            <pc:docMk/>
            <pc:sldMk cId="4037014529" sldId="284"/>
            <ac:spMk id="9" creationId="{7B30E30F-4C86-2BD8-586A-D381E75823E2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10" creationId="{86FCABB1-95D7-7E23-875F-6F0E2E86C4B9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11" creationId="{DD35A993-FA7C-D4D9-9054-53D700370EFB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12" creationId="{58AA5CBD-2B21-BA23-E6CE-4E21A6B1389F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13" creationId="{DD9ED724-ECC3-26D6-197A-9DD19A1F004E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14" creationId="{27348092-8683-8DFA-E4A1-3C970E4D59D8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15" creationId="{D8CC33C1-4C16-7D70-86BD-C67D266F6E88}"/>
          </ac:spMkLst>
        </pc:spChg>
        <pc:spChg chg="del">
          <ac:chgData name="Gonzalez, Natalie C." userId="0c9dd393-d5e9-4ff4-8e71-17b4e2732d3d" providerId="ADAL" clId="{57BB08A9-BC67-4C9E-A5E8-A1A105472ADA}" dt="2023-09-29T04:42:01.100" v="151" actId="478"/>
          <ac:spMkLst>
            <pc:docMk/>
            <pc:sldMk cId="4037014529" sldId="284"/>
            <ac:spMk id="16" creationId="{0A0904AC-9B3D-FD52-5642-40083439EFAA}"/>
          </ac:spMkLst>
        </pc:spChg>
        <pc:spChg chg="del">
          <ac:chgData name="Gonzalez, Natalie C." userId="0c9dd393-d5e9-4ff4-8e71-17b4e2732d3d" providerId="ADAL" clId="{57BB08A9-BC67-4C9E-A5E8-A1A105472ADA}" dt="2023-09-29T04:42:01.100" v="151" actId="478"/>
          <ac:spMkLst>
            <pc:docMk/>
            <pc:sldMk cId="4037014529" sldId="284"/>
            <ac:spMk id="17" creationId="{6C1C6351-5183-E1D0-8C02-DF9720142F0F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18" creationId="{AE7A0171-A7F0-F96F-6FA2-A9B257ACABEB}"/>
          </ac:spMkLst>
        </pc:spChg>
        <pc:spChg chg="del">
          <ac:chgData name="Gonzalez, Natalie C." userId="0c9dd393-d5e9-4ff4-8e71-17b4e2732d3d" providerId="ADAL" clId="{57BB08A9-BC67-4C9E-A5E8-A1A105472ADA}" dt="2023-09-29T04:41:55.423" v="150" actId="478"/>
          <ac:spMkLst>
            <pc:docMk/>
            <pc:sldMk cId="4037014529" sldId="284"/>
            <ac:spMk id="19" creationId="{E3C9E284-5E77-EC25-9C3E-7F9C48FA347A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25" creationId="{3661090B-E3FB-C16E-16CB-0B71DF8FBA00}"/>
          </ac:spMkLst>
        </pc:spChg>
        <pc:spChg chg="add mod ord">
          <ac:chgData name="Gonzalez, Natalie C." userId="0c9dd393-d5e9-4ff4-8e71-17b4e2732d3d" providerId="ADAL" clId="{57BB08A9-BC67-4C9E-A5E8-A1A105472ADA}" dt="2023-09-29T04:50:04.495" v="314" actId="166"/>
          <ac:spMkLst>
            <pc:docMk/>
            <pc:sldMk cId="4037014529" sldId="284"/>
            <ac:spMk id="26" creationId="{26D0E344-42BA-A66A-8446-62BF4D0F3639}"/>
          </ac:spMkLst>
        </pc:spChg>
        <pc:spChg chg="add del mod">
          <ac:chgData name="Gonzalez, Natalie C." userId="0c9dd393-d5e9-4ff4-8e71-17b4e2732d3d" providerId="ADAL" clId="{57BB08A9-BC67-4C9E-A5E8-A1A105472ADA}" dt="2023-09-29T04:44:50.955" v="251" actId="478"/>
          <ac:spMkLst>
            <pc:docMk/>
            <pc:sldMk cId="4037014529" sldId="284"/>
            <ac:spMk id="27" creationId="{53C765F1-D35F-4542-0E78-CDC6B456343C}"/>
          </ac:spMkLst>
        </pc:spChg>
        <pc:spChg chg="add mod">
          <ac:chgData name="Gonzalez, Natalie C." userId="0c9dd393-d5e9-4ff4-8e71-17b4e2732d3d" providerId="ADAL" clId="{57BB08A9-BC67-4C9E-A5E8-A1A105472ADA}" dt="2023-09-29T04:45:26.481" v="261" actId="1076"/>
          <ac:spMkLst>
            <pc:docMk/>
            <pc:sldMk cId="4037014529" sldId="284"/>
            <ac:spMk id="28" creationId="{C707C0C1-2F23-97AE-EA4B-CDB3F029BEF1}"/>
          </ac:spMkLst>
        </pc:spChg>
        <pc:spChg chg="add mod">
          <ac:chgData name="Gonzalez, Natalie C." userId="0c9dd393-d5e9-4ff4-8e71-17b4e2732d3d" providerId="ADAL" clId="{57BB08A9-BC67-4C9E-A5E8-A1A105472ADA}" dt="2023-09-29T04:45:33.629" v="262" actId="571"/>
          <ac:spMkLst>
            <pc:docMk/>
            <pc:sldMk cId="4037014529" sldId="284"/>
            <ac:spMk id="29" creationId="{499B79ED-CBA5-761F-440F-C5977217F9D6}"/>
          </ac:spMkLst>
        </pc:spChg>
        <pc:spChg chg="add del mod ord">
          <ac:chgData name="Gonzalez, Natalie C." userId="0c9dd393-d5e9-4ff4-8e71-17b4e2732d3d" providerId="ADAL" clId="{57BB08A9-BC67-4C9E-A5E8-A1A105472ADA}" dt="2023-09-29T04:47:38.992" v="278" actId="478"/>
          <ac:spMkLst>
            <pc:docMk/>
            <pc:sldMk cId="4037014529" sldId="284"/>
            <ac:spMk id="30" creationId="{5C3CCB10-1AF8-7DE3-483D-A96B8178EF9B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31" creationId="{575EB87E-4697-BE92-B1AF-3D35D2F8AB12}"/>
          </ac:spMkLst>
        </pc:spChg>
        <pc:spChg chg="add mod">
          <ac:chgData name="Gonzalez, Natalie C." userId="0c9dd393-d5e9-4ff4-8e71-17b4e2732d3d" providerId="ADAL" clId="{57BB08A9-BC67-4C9E-A5E8-A1A105472ADA}" dt="2023-09-29T04:49:04.148" v="290" actId="1076"/>
          <ac:spMkLst>
            <pc:docMk/>
            <pc:sldMk cId="4037014529" sldId="284"/>
            <ac:spMk id="32" creationId="{712FDBE3-D9F0-E696-D32E-40C1EC2C9C12}"/>
          </ac:spMkLst>
        </pc:spChg>
        <pc:spChg chg="del">
          <ac:chgData name="Gonzalez, Natalie C." userId="0c9dd393-d5e9-4ff4-8e71-17b4e2732d3d" providerId="ADAL" clId="{57BB08A9-BC67-4C9E-A5E8-A1A105472ADA}" dt="2023-09-29T04:42:01.100" v="151" actId="478"/>
          <ac:spMkLst>
            <pc:docMk/>
            <pc:sldMk cId="4037014529" sldId="284"/>
            <ac:spMk id="33" creationId="{0D1B7CAE-6A8B-0B02-33AF-2C3E0127CB57}"/>
          </ac:spMkLst>
        </pc:spChg>
        <pc:spChg chg="add del mod">
          <ac:chgData name="Gonzalez, Natalie C." userId="0c9dd393-d5e9-4ff4-8e71-17b4e2732d3d" providerId="ADAL" clId="{57BB08A9-BC67-4C9E-A5E8-A1A105472ADA}" dt="2023-09-29T04:47:38.992" v="278" actId="478"/>
          <ac:spMkLst>
            <pc:docMk/>
            <pc:sldMk cId="4037014529" sldId="284"/>
            <ac:spMk id="34" creationId="{5AB8B4E4-EBED-B1C9-8E51-AF1CF6BF0FEC}"/>
          </ac:spMkLst>
        </pc:spChg>
        <pc:spChg chg="add mod">
          <ac:chgData name="Gonzalez, Natalie C." userId="0c9dd393-d5e9-4ff4-8e71-17b4e2732d3d" providerId="ADAL" clId="{57BB08A9-BC67-4C9E-A5E8-A1A105472ADA}" dt="2023-09-29T04:49:04.148" v="290" actId="1076"/>
          <ac:spMkLst>
            <pc:docMk/>
            <pc:sldMk cId="4037014529" sldId="284"/>
            <ac:spMk id="35" creationId="{D57A1BAA-4683-1398-9B48-0CE35C0251CE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36" creationId="{743C3625-42C3-1E3C-0C02-7B0A6665CB31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37" creationId="{2E6FF061-EBB9-443B-C262-8C1516443D42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38" creationId="{661DCB5E-50FE-3724-6530-AAC273AF8191}"/>
          </ac:spMkLst>
        </pc:spChg>
        <pc:spChg chg="del">
          <ac:chgData name="Gonzalez, Natalie C." userId="0c9dd393-d5e9-4ff4-8e71-17b4e2732d3d" providerId="ADAL" clId="{57BB08A9-BC67-4C9E-A5E8-A1A105472ADA}" dt="2023-09-29T04:41:53.015" v="149" actId="478"/>
          <ac:spMkLst>
            <pc:docMk/>
            <pc:sldMk cId="4037014529" sldId="284"/>
            <ac:spMk id="39" creationId="{B0D05AFC-3B8B-8606-8903-7B077F9010EA}"/>
          </ac:spMkLst>
        </pc:spChg>
        <pc:spChg chg="add mod ord">
          <ac:chgData name="Gonzalez, Natalie C." userId="0c9dd393-d5e9-4ff4-8e71-17b4e2732d3d" providerId="ADAL" clId="{57BB08A9-BC67-4C9E-A5E8-A1A105472ADA}" dt="2023-09-29T04:50:44.585" v="347" actId="14100"/>
          <ac:spMkLst>
            <pc:docMk/>
            <pc:sldMk cId="4037014529" sldId="284"/>
            <ac:spMk id="40" creationId="{DAA24AAD-2B48-0015-FC9D-ADA5472A7008}"/>
          </ac:spMkLst>
        </pc:spChg>
        <pc:spChg chg="add mod">
          <ac:chgData name="Gonzalez, Natalie C." userId="0c9dd393-d5e9-4ff4-8e71-17b4e2732d3d" providerId="ADAL" clId="{57BB08A9-BC67-4C9E-A5E8-A1A105472ADA}" dt="2023-09-29T04:48:15.955" v="281" actId="571"/>
          <ac:spMkLst>
            <pc:docMk/>
            <pc:sldMk cId="4037014529" sldId="284"/>
            <ac:spMk id="41" creationId="{1B21651F-4D0D-9321-62AA-606F8132048E}"/>
          </ac:spMkLst>
        </pc:spChg>
        <pc:spChg chg="add mod">
          <ac:chgData name="Gonzalez, Natalie C." userId="0c9dd393-d5e9-4ff4-8e71-17b4e2732d3d" providerId="ADAL" clId="{57BB08A9-BC67-4C9E-A5E8-A1A105472ADA}" dt="2023-09-29T04:48:45.924" v="288" actId="571"/>
          <ac:spMkLst>
            <pc:docMk/>
            <pc:sldMk cId="4037014529" sldId="284"/>
            <ac:spMk id="42" creationId="{85F5517F-48E4-284A-F7B2-25F59BB1C1E1}"/>
          </ac:spMkLst>
        </pc:spChg>
        <pc:spChg chg="add mod">
          <ac:chgData name="Gonzalez, Natalie C." userId="0c9dd393-d5e9-4ff4-8e71-17b4e2732d3d" providerId="ADAL" clId="{57BB08A9-BC67-4C9E-A5E8-A1A105472ADA}" dt="2023-09-29T04:49:47.626" v="296" actId="1076"/>
          <ac:spMkLst>
            <pc:docMk/>
            <pc:sldMk cId="4037014529" sldId="284"/>
            <ac:spMk id="43" creationId="{84C81791-0EE0-0F54-2C9B-AF58D1688CFC}"/>
          </ac:spMkLst>
        </pc:spChg>
        <pc:spChg chg="add mod">
          <ac:chgData name="Gonzalez, Natalie C." userId="0c9dd393-d5e9-4ff4-8e71-17b4e2732d3d" providerId="ADAL" clId="{57BB08A9-BC67-4C9E-A5E8-A1A105472ADA}" dt="2023-09-29T04:49:47.626" v="296" actId="1076"/>
          <ac:spMkLst>
            <pc:docMk/>
            <pc:sldMk cId="4037014529" sldId="284"/>
            <ac:spMk id="44" creationId="{51BF7396-33CA-E175-C678-E6EB630FC8FF}"/>
          </ac:spMkLst>
        </pc:spChg>
        <pc:spChg chg="add mod">
          <ac:chgData name="Gonzalez, Natalie C." userId="0c9dd393-d5e9-4ff4-8e71-17b4e2732d3d" providerId="ADAL" clId="{57BB08A9-BC67-4C9E-A5E8-A1A105472ADA}" dt="2023-09-29T04:49:52.008" v="310" actId="20577"/>
          <ac:spMkLst>
            <pc:docMk/>
            <pc:sldMk cId="4037014529" sldId="284"/>
            <ac:spMk id="45" creationId="{E6FF7F08-52F2-E40C-F0F2-EC891386DF63}"/>
          </ac:spMkLst>
        </pc:spChg>
      </pc:sldChg>
    </pc:docChg>
  </pc:docChgLst>
  <pc:docChgLst>
    <pc:chgData name="Gonzalez, Natalie C." userId="0c9dd393-d5e9-4ff4-8e71-17b4e2732d3d" providerId="ADAL" clId="{03E5FCC3-5D5D-4743-95D5-A24A1CB0E872}"/>
    <pc:docChg chg="undo redo custSel addSld delSld modSld sldOrd">
      <pc:chgData name="Gonzalez, Natalie C." userId="0c9dd393-d5e9-4ff4-8e71-17b4e2732d3d" providerId="ADAL" clId="{03E5FCC3-5D5D-4743-95D5-A24A1CB0E872}" dt="2023-09-25T06:00:12.957" v="1539" actId="1076"/>
      <pc:docMkLst>
        <pc:docMk/>
      </pc:docMkLst>
      <pc:sldChg chg="addSp delSp modSp mod">
        <pc:chgData name="Gonzalez, Natalie C." userId="0c9dd393-d5e9-4ff4-8e71-17b4e2732d3d" providerId="ADAL" clId="{03E5FCC3-5D5D-4743-95D5-A24A1CB0E872}" dt="2023-09-25T03:59:25.042" v="234" actId="1076"/>
        <pc:sldMkLst>
          <pc:docMk/>
          <pc:sldMk cId="2277593940" sldId="258"/>
        </pc:sldMkLst>
        <pc:spChg chg="mod">
          <ac:chgData name="Gonzalez, Natalie C." userId="0c9dd393-d5e9-4ff4-8e71-17b4e2732d3d" providerId="ADAL" clId="{03E5FCC3-5D5D-4743-95D5-A24A1CB0E872}" dt="2023-09-25T01:09:41.879" v="47" actId="20577"/>
          <ac:spMkLst>
            <pc:docMk/>
            <pc:sldMk cId="2277593940" sldId="258"/>
            <ac:spMk id="2" creationId="{E08AD914-B905-E8D0-BCDE-C1C3A714CADA}"/>
          </ac:spMkLst>
        </pc:spChg>
        <pc:spChg chg="add del">
          <ac:chgData name="Gonzalez, Natalie C." userId="0c9dd393-d5e9-4ff4-8e71-17b4e2732d3d" providerId="ADAL" clId="{03E5FCC3-5D5D-4743-95D5-A24A1CB0E872}" dt="2023-09-25T03:57:52.597" v="219" actId="478"/>
          <ac:spMkLst>
            <pc:docMk/>
            <pc:sldMk cId="2277593940" sldId="258"/>
            <ac:spMk id="3" creationId="{E0184B5A-ABE7-CBD2-2CE1-65A3B94DF497}"/>
          </ac:spMkLst>
        </pc:spChg>
        <pc:spChg chg="add del mod">
          <ac:chgData name="Gonzalez, Natalie C." userId="0c9dd393-d5e9-4ff4-8e71-17b4e2732d3d" providerId="ADAL" clId="{03E5FCC3-5D5D-4743-95D5-A24A1CB0E872}" dt="2023-09-25T03:58:03.456" v="220"/>
          <ac:spMkLst>
            <pc:docMk/>
            <pc:sldMk cId="2277593940" sldId="258"/>
            <ac:spMk id="4" creationId="{2BE78107-7137-0A3A-9C0A-3565395DF3C4}"/>
          </ac:spMkLst>
        </pc:spChg>
        <pc:spChg chg="add del mod">
          <ac:chgData name="Gonzalez, Natalie C." userId="0c9dd393-d5e9-4ff4-8e71-17b4e2732d3d" providerId="ADAL" clId="{03E5FCC3-5D5D-4743-95D5-A24A1CB0E872}" dt="2023-09-25T03:58:05.749" v="221"/>
          <ac:spMkLst>
            <pc:docMk/>
            <pc:sldMk cId="2277593940" sldId="258"/>
            <ac:spMk id="6" creationId="{6FEB463B-2E99-D96C-4ABE-F133A7FC0E1A}"/>
          </ac:spMkLst>
        </pc:spChg>
        <pc:spChg chg="add del mod">
          <ac:chgData name="Gonzalez, Natalie C." userId="0c9dd393-d5e9-4ff4-8e71-17b4e2732d3d" providerId="ADAL" clId="{03E5FCC3-5D5D-4743-95D5-A24A1CB0E872}" dt="2023-09-25T03:58:08.539" v="222" actId="478"/>
          <ac:spMkLst>
            <pc:docMk/>
            <pc:sldMk cId="2277593940" sldId="258"/>
            <ac:spMk id="7" creationId="{711861C3-348A-EB3D-C1F5-22DF5E448FDB}"/>
          </ac:spMkLst>
        </pc:spChg>
        <pc:spChg chg="add del mod">
          <ac:chgData name="Gonzalez, Natalie C." userId="0c9dd393-d5e9-4ff4-8e71-17b4e2732d3d" providerId="ADAL" clId="{03E5FCC3-5D5D-4743-95D5-A24A1CB0E872}" dt="2023-09-25T03:58:19.210" v="226"/>
          <ac:spMkLst>
            <pc:docMk/>
            <pc:sldMk cId="2277593940" sldId="258"/>
            <ac:spMk id="8" creationId="{3EECEBF0-5254-3A73-866C-9C1D6B7FDB34}"/>
          </ac:spMkLst>
        </pc:spChg>
        <pc:spChg chg="mod">
          <ac:chgData name="Gonzalez, Natalie C." userId="0c9dd393-d5e9-4ff4-8e71-17b4e2732d3d" providerId="ADAL" clId="{03E5FCC3-5D5D-4743-95D5-A24A1CB0E872}" dt="2023-09-25T01:09:50.155" v="49" actId="20577"/>
          <ac:spMkLst>
            <pc:docMk/>
            <pc:sldMk cId="2277593940" sldId="258"/>
            <ac:spMk id="10" creationId="{E9CCC0DE-D61B-02BC-242B-642123FA76DA}"/>
          </ac:spMkLst>
        </pc:spChg>
        <pc:picChg chg="del">
          <ac:chgData name="Gonzalez, Natalie C." userId="0c9dd393-d5e9-4ff4-8e71-17b4e2732d3d" providerId="ADAL" clId="{03E5FCC3-5D5D-4743-95D5-A24A1CB0E872}" dt="2023-09-25T03:57:52.597" v="219" actId="478"/>
          <ac:picMkLst>
            <pc:docMk/>
            <pc:sldMk cId="2277593940" sldId="258"/>
            <ac:picMk id="5" creationId="{D1FA2CED-469C-3206-2B21-7A0A5B9F44A8}"/>
          </ac:picMkLst>
        </pc:picChg>
        <pc:picChg chg="add del mod">
          <ac:chgData name="Gonzalez, Natalie C." userId="0c9dd393-d5e9-4ff4-8e71-17b4e2732d3d" providerId="ADAL" clId="{03E5FCC3-5D5D-4743-95D5-A24A1CB0E872}" dt="2023-09-25T03:59:00.939" v="230" actId="478"/>
          <ac:picMkLst>
            <pc:docMk/>
            <pc:sldMk cId="2277593940" sldId="258"/>
            <ac:picMk id="9" creationId="{662B12DD-8F63-F55A-B542-FDB531DEC5E1}"/>
          </ac:picMkLst>
        </pc:picChg>
        <pc:picChg chg="add mod">
          <ac:chgData name="Gonzalez, Natalie C." userId="0c9dd393-d5e9-4ff4-8e71-17b4e2732d3d" providerId="ADAL" clId="{03E5FCC3-5D5D-4743-95D5-A24A1CB0E872}" dt="2023-09-25T03:59:25.042" v="234" actId="1076"/>
          <ac:picMkLst>
            <pc:docMk/>
            <pc:sldMk cId="2277593940" sldId="258"/>
            <ac:picMk id="12" creationId="{A801E521-D0B8-A992-BEB8-CD003C86FDE8}"/>
          </ac:picMkLst>
        </pc:picChg>
      </pc:sldChg>
      <pc:sldChg chg="del">
        <pc:chgData name="Gonzalez, Natalie C." userId="0c9dd393-d5e9-4ff4-8e71-17b4e2732d3d" providerId="ADAL" clId="{03E5FCC3-5D5D-4743-95D5-A24A1CB0E872}" dt="2023-09-25T04:23:23.127" v="248" actId="2696"/>
        <pc:sldMkLst>
          <pc:docMk/>
          <pc:sldMk cId="2891695889" sldId="259"/>
        </pc:sldMkLst>
      </pc:sldChg>
      <pc:sldChg chg="del">
        <pc:chgData name="Gonzalez, Natalie C." userId="0c9dd393-d5e9-4ff4-8e71-17b4e2732d3d" providerId="ADAL" clId="{03E5FCC3-5D5D-4743-95D5-A24A1CB0E872}" dt="2023-09-25T01:20:24.735" v="51" actId="2696"/>
        <pc:sldMkLst>
          <pc:docMk/>
          <pc:sldMk cId="2372516726" sldId="260"/>
        </pc:sldMkLst>
      </pc:sldChg>
      <pc:sldChg chg="addSp delSp modSp mod modNotesTx">
        <pc:chgData name="Gonzalez, Natalie C." userId="0c9dd393-d5e9-4ff4-8e71-17b4e2732d3d" providerId="ADAL" clId="{03E5FCC3-5D5D-4743-95D5-A24A1CB0E872}" dt="2023-09-25T05:32:18.995" v="1268" actId="20577"/>
        <pc:sldMkLst>
          <pc:docMk/>
          <pc:sldMk cId="4163019680" sldId="261"/>
        </pc:sldMkLst>
        <pc:spChg chg="mod">
          <ac:chgData name="Gonzalez, Natalie C." userId="0c9dd393-d5e9-4ff4-8e71-17b4e2732d3d" providerId="ADAL" clId="{03E5FCC3-5D5D-4743-95D5-A24A1CB0E872}" dt="2023-09-25T05:32:18.995" v="1268" actId="20577"/>
          <ac:spMkLst>
            <pc:docMk/>
            <pc:sldMk cId="4163019680" sldId="261"/>
            <ac:spMk id="2" creationId="{B9C31156-6A4F-0720-955F-EB49B4501675}"/>
          </ac:spMkLst>
        </pc:spChg>
        <pc:picChg chg="add mod">
          <ac:chgData name="Gonzalez, Natalie C." userId="0c9dd393-d5e9-4ff4-8e71-17b4e2732d3d" providerId="ADAL" clId="{03E5FCC3-5D5D-4743-95D5-A24A1CB0E872}" dt="2023-09-25T01:34:33.974" v="60" actId="1076"/>
          <ac:picMkLst>
            <pc:docMk/>
            <pc:sldMk cId="4163019680" sldId="261"/>
            <ac:picMk id="4" creationId="{F98B62F6-14ED-8AF8-D7A7-66A9F8875801}"/>
          </ac:picMkLst>
        </pc:picChg>
        <pc:picChg chg="add mod">
          <ac:chgData name="Gonzalez, Natalie C." userId="0c9dd393-d5e9-4ff4-8e71-17b4e2732d3d" providerId="ADAL" clId="{03E5FCC3-5D5D-4743-95D5-A24A1CB0E872}" dt="2023-09-25T05:28:24.409" v="1229" actId="207"/>
          <ac:picMkLst>
            <pc:docMk/>
            <pc:sldMk cId="4163019680" sldId="261"/>
            <ac:picMk id="6" creationId="{CD48BBA6-CF66-8863-7E55-4257D8425145}"/>
          </ac:picMkLst>
        </pc:picChg>
        <pc:picChg chg="del">
          <ac:chgData name="Gonzalez, Natalie C." userId="0c9dd393-d5e9-4ff4-8e71-17b4e2732d3d" providerId="ADAL" clId="{03E5FCC3-5D5D-4743-95D5-A24A1CB0E872}" dt="2023-09-25T05:24:17.181" v="1166" actId="478"/>
          <ac:picMkLst>
            <pc:docMk/>
            <pc:sldMk cId="4163019680" sldId="261"/>
            <ac:picMk id="7" creationId="{CE67FAF7-CFD3-78D5-9DB6-B7CE59A33A56}"/>
          </ac:picMkLst>
        </pc:picChg>
        <pc:picChg chg="add mod">
          <ac:chgData name="Gonzalez, Natalie C." userId="0c9dd393-d5e9-4ff4-8e71-17b4e2732d3d" providerId="ADAL" clId="{03E5FCC3-5D5D-4743-95D5-A24A1CB0E872}" dt="2023-09-25T05:26:31.855" v="1199" actId="1076"/>
          <ac:picMkLst>
            <pc:docMk/>
            <pc:sldMk cId="4163019680" sldId="261"/>
            <ac:picMk id="8" creationId="{0AA34255-E2C2-501E-70E7-C80372EBFC68}"/>
          </ac:picMkLst>
        </pc:picChg>
        <pc:picChg chg="del">
          <ac:chgData name="Gonzalez, Natalie C." userId="0c9dd393-d5e9-4ff4-8e71-17b4e2732d3d" providerId="ADAL" clId="{03E5FCC3-5D5D-4743-95D5-A24A1CB0E872}" dt="2023-09-25T05:24:17.781" v="1167" actId="478"/>
          <ac:picMkLst>
            <pc:docMk/>
            <pc:sldMk cId="4163019680" sldId="261"/>
            <ac:picMk id="9" creationId="{E380F17A-93BF-7C66-05C8-6A20BF4694B9}"/>
          </ac:picMkLst>
        </pc:picChg>
        <pc:picChg chg="add mod">
          <ac:chgData name="Gonzalez, Natalie C." userId="0c9dd393-d5e9-4ff4-8e71-17b4e2732d3d" providerId="ADAL" clId="{03E5FCC3-5D5D-4743-95D5-A24A1CB0E872}" dt="2023-09-25T05:26:31.855" v="1199" actId="1076"/>
          <ac:picMkLst>
            <pc:docMk/>
            <pc:sldMk cId="4163019680" sldId="261"/>
            <ac:picMk id="10" creationId="{68835E4C-B0F4-F565-FC8B-4BF41DCA4851}"/>
          </ac:picMkLst>
        </pc:picChg>
        <pc:picChg chg="del">
          <ac:chgData name="Gonzalez, Natalie C." userId="0c9dd393-d5e9-4ff4-8e71-17b4e2732d3d" providerId="ADAL" clId="{03E5FCC3-5D5D-4743-95D5-A24A1CB0E872}" dt="2023-09-25T05:24:18.446" v="1168" actId="478"/>
          <ac:picMkLst>
            <pc:docMk/>
            <pc:sldMk cId="4163019680" sldId="261"/>
            <ac:picMk id="11" creationId="{F3051677-E41E-5447-4A51-D03E9B62AA35}"/>
          </ac:picMkLst>
        </pc:picChg>
        <pc:picChg chg="add mod">
          <ac:chgData name="Gonzalez, Natalie C." userId="0c9dd393-d5e9-4ff4-8e71-17b4e2732d3d" providerId="ADAL" clId="{03E5FCC3-5D5D-4743-95D5-A24A1CB0E872}" dt="2023-09-25T05:26:31.855" v="1199" actId="1076"/>
          <ac:picMkLst>
            <pc:docMk/>
            <pc:sldMk cId="4163019680" sldId="261"/>
            <ac:picMk id="12" creationId="{BCC395F9-D09C-01B3-D7CE-B8FB8A57E283}"/>
          </ac:picMkLst>
        </pc:picChg>
        <pc:picChg chg="add mod">
          <ac:chgData name="Gonzalez, Natalie C." userId="0c9dd393-d5e9-4ff4-8e71-17b4e2732d3d" providerId="ADAL" clId="{03E5FCC3-5D5D-4743-95D5-A24A1CB0E872}" dt="2023-09-25T05:26:31.855" v="1199" actId="1076"/>
          <ac:picMkLst>
            <pc:docMk/>
            <pc:sldMk cId="4163019680" sldId="261"/>
            <ac:picMk id="13" creationId="{2465D789-5EF0-8B55-92F8-CDE0151D25AC}"/>
          </ac:picMkLst>
        </pc:picChg>
        <pc:picChg chg="del">
          <ac:chgData name="Gonzalez, Natalie C." userId="0c9dd393-d5e9-4ff4-8e71-17b4e2732d3d" providerId="ADAL" clId="{03E5FCC3-5D5D-4743-95D5-A24A1CB0E872}" dt="2023-09-25T01:33:05.676" v="52" actId="478"/>
          <ac:picMkLst>
            <pc:docMk/>
            <pc:sldMk cId="4163019680" sldId="261"/>
            <ac:picMk id="1026" creationId="{D00A03A0-1C28-FDED-E5A3-149B62739387}"/>
          </ac:picMkLst>
        </pc:picChg>
      </pc:sldChg>
      <pc:sldChg chg="addSp delSp modSp add mod ord">
        <pc:chgData name="Gonzalez, Natalie C." userId="0c9dd393-d5e9-4ff4-8e71-17b4e2732d3d" providerId="ADAL" clId="{03E5FCC3-5D5D-4743-95D5-A24A1CB0E872}" dt="2023-09-25T05:24:04.689" v="1165" actId="20577"/>
        <pc:sldMkLst>
          <pc:docMk/>
          <pc:sldMk cId="1247230993" sldId="262"/>
        </pc:sldMkLst>
        <pc:spChg chg="add del mod">
          <ac:chgData name="Gonzalez, Natalie C." userId="0c9dd393-d5e9-4ff4-8e71-17b4e2732d3d" providerId="ADAL" clId="{03E5FCC3-5D5D-4743-95D5-A24A1CB0E872}" dt="2023-09-25T04:23:34.606" v="250" actId="478"/>
          <ac:spMkLst>
            <pc:docMk/>
            <pc:sldMk cId="1247230993" sldId="262"/>
            <ac:spMk id="4" creationId="{60FFCAA0-514C-F82F-6231-C1F57EEB57C8}"/>
          </ac:spMkLst>
        </pc:spChg>
        <pc:spChg chg="mod">
          <ac:chgData name="Gonzalez, Natalie C." userId="0c9dd393-d5e9-4ff4-8e71-17b4e2732d3d" providerId="ADAL" clId="{03E5FCC3-5D5D-4743-95D5-A24A1CB0E872}" dt="2023-09-25T05:23:16.280" v="1161" actId="1076"/>
          <ac:spMkLst>
            <pc:docMk/>
            <pc:sldMk cId="1247230993" sldId="262"/>
            <ac:spMk id="7" creationId="{357F01E5-09EE-74E6-ACD9-8626C122EC4A}"/>
          </ac:spMkLst>
        </pc:spChg>
        <pc:spChg chg="mod">
          <ac:chgData name="Gonzalez, Natalie C." userId="0c9dd393-d5e9-4ff4-8e71-17b4e2732d3d" providerId="ADAL" clId="{03E5FCC3-5D5D-4743-95D5-A24A1CB0E872}" dt="2023-09-25T05:23:16.280" v="1161" actId="1076"/>
          <ac:spMkLst>
            <pc:docMk/>
            <pc:sldMk cId="1247230993" sldId="262"/>
            <ac:spMk id="10" creationId="{B3B58E80-6C1E-D0CF-99B0-60B3719EFA5D}"/>
          </ac:spMkLst>
        </pc:spChg>
        <pc:spChg chg="mod">
          <ac:chgData name="Gonzalez, Natalie C." userId="0c9dd393-d5e9-4ff4-8e71-17b4e2732d3d" providerId="ADAL" clId="{03E5FCC3-5D5D-4743-95D5-A24A1CB0E872}" dt="2023-09-25T05:23:16.280" v="1161" actId="1076"/>
          <ac:spMkLst>
            <pc:docMk/>
            <pc:sldMk cId="1247230993" sldId="262"/>
            <ac:spMk id="13" creationId="{A9EC29D5-EC13-CD4D-9335-6872882798D4}"/>
          </ac:spMkLst>
        </pc:spChg>
        <pc:spChg chg="mod">
          <ac:chgData name="Gonzalez, Natalie C." userId="0c9dd393-d5e9-4ff4-8e71-17b4e2732d3d" providerId="ADAL" clId="{03E5FCC3-5D5D-4743-95D5-A24A1CB0E872}" dt="2023-09-25T05:23:16.280" v="1161" actId="1076"/>
          <ac:spMkLst>
            <pc:docMk/>
            <pc:sldMk cId="1247230993" sldId="262"/>
            <ac:spMk id="14" creationId="{A90ECDBF-CBE0-2873-B6F3-311711EB5CDF}"/>
          </ac:spMkLst>
        </pc:spChg>
        <pc:spChg chg="mod">
          <ac:chgData name="Gonzalez, Natalie C." userId="0c9dd393-d5e9-4ff4-8e71-17b4e2732d3d" providerId="ADAL" clId="{03E5FCC3-5D5D-4743-95D5-A24A1CB0E872}" dt="2023-09-25T05:23:16.280" v="1161" actId="1076"/>
          <ac:spMkLst>
            <pc:docMk/>
            <pc:sldMk cId="1247230993" sldId="262"/>
            <ac:spMk id="15" creationId="{ECE6B32F-3CCD-06C7-7CBF-9E4992C81C52}"/>
          </ac:spMkLst>
        </pc:spChg>
        <pc:spChg chg="mod">
          <ac:chgData name="Gonzalez, Natalie C." userId="0c9dd393-d5e9-4ff4-8e71-17b4e2732d3d" providerId="ADAL" clId="{03E5FCC3-5D5D-4743-95D5-A24A1CB0E872}" dt="2023-09-25T05:24:04.689" v="1165" actId="20577"/>
          <ac:spMkLst>
            <pc:docMk/>
            <pc:sldMk cId="1247230993" sldId="262"/>
            <ac:spMk id="19" creationId="{604A04E7-C3EC-3883-3A45-15A0789BD86A}"/>
          </ac:spMkLst>
        </pc:spChg>
        <pc:picChg chg="del">
          <ac:chgData name="Gonzalez, Natalie C." userId="0c9dd393-d5e9-4ff4-8e71-17b4e2732d3d" providerId="ADAL" clId="{03E5FCC3-5D5D-4743-95D5-A24A1CB0E872}" dt="2023-09-25T01:36:34.488" v="67" actId="478"/>
          <ac:picMkLst>
            <pc:docMk/>
            <pc:sldMk cId="1247230993" sldId="262"/>
            <ac:picMk id="5" creationId="{53488159-684A-9A12-6B5F-F0CC1A8E5DBA}"/>
          </ac:picMkLst>
        </pc:picChg>
        <pc:picChg chg="add mod">
          <ac:chgData name="Gonzalez, Natalie C." userId="0c9dd393-d5e9-4ff4-8e71-17b4e2732d3d" providerId="ADAL" clId="{03E5FCC3-5D5D-4743-95D5-A24A1CB0E872}" dt="2023-09-25T05:23:16.280" v="1161" actId="1076"/>
          <ac:picMkLst>
            <pc:docMk/>
            <pc:sldMk cId="1247230993" sldId="262"/>
            <ac:picMk id="8" creationId="{29CF884E-6B16-C6F3-F5CF-948DEAED81E0}"/>
          </ac:picMkLst>
        </pc:picChg>
        <pc:picChg chg="add mod">
          <ac:chgData name="Gonzalez, Natalie C." userId="0c9dd393-d5e9-4ff4-8e71-17b4e2732d3d" providerId="ADAL" clId="{03E5FCC3-5D5D-4743-95D5-A24A1CB0E872}" dt="2023-09-25T05:23:16.280" v="1161" actId="1076"/>
          <ac:picMkLst>
            <pc:docMk/>
            <pc:sldMk cId="1247230993" sldId="262"/>
            <ac:picMk id="11" creationId="{DFA65F6F-7A3D-DD19-D858-62CCC0896DAB}"/>
          </ac:picMkLst>
        </pc:picChg>
        <pc:picChg chg="del">
          <ac:chgData name="Gonzalez, Natalie C." userId="0c9dd393-d5e9-4ff4-8e71-17b4e2732d3d" providerId="ADAL" clId="{03E5FCC3-5D5D-4743-95D5-A24A1CB0E872}" dt="2023-09-25T05:18:39.920" v="1107" actId="478"/>
          <ac:picMkLst>
            <pc:docMk/>
            <pc:sldMk cId="1247230993" sldId="262"/>
            <ac:picMk id="12" creationId="{82253021-26DE-F640-6368-75C60B640A24}"/>
          </ac:picMkLst>
        </pc:picChg>
        <pc:picChg chg="del">
          <ac:chgData name="Gonzalez, Natalie C." userId="0c9dd393-d5e9-4ff4-8e71-17b4e2732d3d" providerId="ADAL" clId="{03E5FCC3-5D5D-4743-95D5-A24A1CB0E872}" dt="2023-09-25T04:23:32.006" v="249" actId="478"/>
          <ac:picMkLst>
            <pc:docMk/>
            <pc:sldMk cId="1247230993" sldId="262"/>
            <ac:picMk id="16" creationId="{855965E3-40A5-FA29-7911-B2F72DE24203}"/>
          </ac:picMkLst>
        </pc:picChg>
        <pc:picChg chg="add mod">
          <ac:chgData name="Gonzalez, Natalie C." userId="0c9dd393-d5e9-4ff4-8e71-17b4e2732d3d" providerId="ADAL" clId="{03E5FCC3-5D5D-4743-95D5-A24A1CB0E872}" dt="2023-09-25T05:23:16.280" v="1161" actId="1076"/>
          <ac:picMkLst>
            <pc:docMk/>
            <pc:sldMk cId="1247230993" sldId="262"/>
            <ac:picMk id="18" creationId="{5D9D7536-CA91-3360-EB0B-7557910693E9}"/>
          </ac:picMkLst>
        </pc:picChg>
        <pc:picChg chg="add del mod">
          <ac:chgData name="Gonzalez, Natalie C." userId="0c9dd393-d5e9-4ff4-8e71-17b4e2732d3d" providerId="ADAL" clId="{03E5FCC3-5D5D-4743-95D5-A24A1CB0E872}" dt="2023-09-25T05:18:32.977" v="1105" actId="478"/>
          <ac:picMkLst>
            <pc:docMk/>
            <pc:sldMk cId="1247230993" sldId="262"/>
            <ac:picMk id="21" creationId="{3D9A4214-71CE-8B39-014A-D7F7D4E0A54F}"/>
          </ac:picMkLst>
        </pc:picChg>
        <pc:picChg chg="add mod">
          <ac:chgData name="Gonzalez, Natalie C." userId="0c9dd393-d5e9-4ff4-8e71-17b4e2732d3d" providerId="ADAL" clId="{03E5FCC3-5D5D-4743-95D5-A24A1CB0E872}" dt="2023-09-25T05:23:16.280" v="1161" actId="1076"/>
          <ac:picMkLst>
            <pc:docMk/>
            <pc:sldMk cId="1247230993" sldId="262"/>
            <ac:picMk id="23" creationId="{A755DB2B-C193-7421-AFA4-64B9FB992372}"/>
          </ac:picMkLst>
        </pc:picChg>
        <pc:picChg chg="add mod">
          <ac:chgData name="Gonzalez, Natalie C." userId="0c9dd393-d5e9-4ff4-8e71-17b4e2732d3d" providerId="ADAL" clId="{03E5FCC3-5D5D-4743-95D5-A24A1CB0E872}" dt="2023-09-25T05:23:16.280" v="1161" actId="1076"/>
          <ac:picMkLst>
            <pc:docMk/>
            <pc:sldMk cId="1247230993" sldId="262"/>
            <ac:picMk id="25" creationId="{50336225-AAEB-E207-9158-358FB92F6ACC}"/>
          </ac:picMkLst>
        </pc:picChg>
        <pc:picChg chg="del">
          <ac:chgData name="Gonzalez, Natalie C." userId="0c9dd393-d5e9-4ff4-8e71-17b4e2732d3d" providerId="ADAL" clId="{03E5FCC3-5D5D-4743-95D5-A24A1CB0E872}" dt="2023-09-25T01:36:35.409" v="68" actId="478"/>
          <ac:picMkLst>
            <pc:docMk/>
            <pc:sldMk cId="1247230993" sldId="262"/>
            <ac:picMk id="1026" creationId="{0D0D5D07-E4C3-97C1-00DC-BC32B0CE86EF}"/>
          </ac:picMkLst>
        </pc:picChg>
        <pc:picChg chg="del">
          <ac:chgData name="Gonzalez, Natalie C." userId="0c9dd393-d5e9-4ff4-8e71-17b4e2732d3d" providerId="ADAL" clId="{03E5FCC3-5D5D-4743-95D5-A24A1CB0E872}" dt="2023-09-25T01:36:33.968" v="66" actId="478"/>
          <ac:picMkLst>
            <pc:docMk/>
            <pc:sldMk cId="1247230993" sldId="262"/>
            <ac:picMk id="2050" creationId="{AC2ABC68-0785-F439-2160-5ED808756CB9}"/>
          </ac:picMkLst>
        </pc:picChg>
        <pc:picChg chg="add del mod">
          <ac:chgData name="Gonzalez, Natalie C." userId="0c9dd393-d5e9-4ff4-8e71-17b4e2732d3d" providerId="ADAL" clId="{03E5FCC3-5D5D-4743-95D5-A24A1CB0E872}" dt="2023-09-25T05:18:23.732" v="1102" actId="478"/>
          <ac:picMkLst>
            <pc:docMk/>
            <pc:sldMk cId="1247230993" sldId="262"/>
            <ac:picMk id="3074" creationId="{57175C19-6BDB-700D-592B-32256B51CF91}"/>
          </ac:picMkLst>
        </pc:picChg>
        <pc:picChg chg="add del mod">
          <ac:chgData name="Gonzalez, Natalie C." userId="0c9dd393-d5e9-4ff4-8e71-17b4e2732d3d" providerId="ADAL" clId="{03E5FCC3-5D5D-4743-95D5-A24A1CB0E872}" dt="2023-09-25T05:17:48.890" v="1097" actId="478"/>
          <ac:picMkLst>
            <pc:docMk/>
            <pc:sldMk cId="1247230993" sldId="262"/>
            <ac:picMk id="3076" creationId="{59205C3A-9BA6-741B-A695-E1F9B2274716}"/>
          </ac:picMkLst>
        </pc:picChg>
      </pc:sldChg>
      <pc:sldChg chg="addSp delSp modSp mod">
        <pc:chgData name="Gonzalez, Natalie C." userId="0c9dd393-d5e9-4ff4-8e71-17b4e2732d3d" providerId="ADAL" clId="{03E5FCC3-5D5D-4743-95D5-A24A1CB0E872}" dt="2023-09-25T05:31:08.843" v="1251"/>
        <pc:sldMkLst>
          <pc:docMk/>
          <pc:sldMk cId="1988781659" sldId="263"/>
        </pc:sldMkLst>
        <pc:spChg chg="mod">
          <ac:chgData name="Gonzalez, Natalie C." userId="0c9dd393-d5e9-4ff4-8e71-17b4e2732d3d" providerId="ADAL" clId="{03E5FCC3-5D5D-4743-95D5-A24A1CB0E872}" dt="2023-09-25T04:55:08.596" v="857" actId="14100"/>
          <ac:spMkLst>
            <pc:docMk/>
            <pc:sldMk cId="1988781659" sldId="263"/>
            <ac:spMk id="3" creationId="{6039F133-E970-3526-1168-F21404681579}"/>
          </ac:spMkLst>
        </pc:spChg>
        <pc:spChg chg="add del mod">
          <ac:chgData name="Gonzalez, Natalie C." userId="0c9dd393-d5e9-4ff4-8e71-17b4e2732d3d" providerId="ADAL" clId="{03E5FCC3-5D5D-4743-95D5-A24A1CB0E872}" dt="2023-09-25T04:53:08.617" v="854" actId="478"/>
          <ac:spMkLst>
            <pc:docMk/>
            <pc:sldMk cId="1988781659" sldId="263"/>
            <ac:spMk id="4" creationId="{C7FD5892-0B84-224D-3745-CF1A00B1DE4D}"/>
          </ac:spMkLst>
        </pc:spChg>
        <pc:spChg chg="del">
          <ac:chgData name="Gonzalez, Natalie C." userId="0c9dd393-d5e9-4ff4-8e71-17b4e2732d3d" providerId="ADAL" clId="{03E5FCC3-5D5D-4743-95D5-A24A1CB0E872}" dt="2023-09-25T04:53:07.820" v="853" actId="478"/>
          <ac:spMkLst>
            <pc:docMk/>
            <pc:sldMk cId="1988781659" sldId="263"/>
            <ac:spMk id="7" creationId="{FAE1D533-9775-BFF8-AE69-BF0D587F2DE6}"/>
          </ac:spMkLst>
        </pc:spChg>
        <pc:spChg chg="add mod">
          <ac:chgData name="Gonzalez, Natalie C." userId="0c9dd393-d5e9-4ff4-8e71-17b4e2732d3d" providerId="ADAL" clId="{03E5FCC3-5D5D-4743-95D5-A24A1CB0E872}" dt="2023-09-25T04:57:48.357" v="917" actId="1076"/>
          <ac:spMkLst>
            <pc:docMk/>
            <pc:sldMk cId="1988781659" sldId="263"/>
            <ac:spMk id="9" creationId="{E4C80631-CF4B-9037-264A-9A914E3D75E4}"/>
          </ac:spMkLst>
        </pc:spChg>
        <pc:spChg chg="add mod">
          <ac:chgData name="Gonzalez, Natalie C." userId="0c9dd393-d5e9-4ff4-8e71-17b4e2732d3d" providerId="ADAL" clId="{03E5FCC3-5D5D-4743-95D5-A24A1CB0E872}" dt="2023-09-25T04:57:48.357" v="917" actId="1076"/>
          <ac:spMkLst>
            <pc:docMk/>
            <pc:sldMk cId="1988781659" sldId="263"/>
            <ac:spMk id="11" creationId="{2BCB1010-FBF1-161E-026F-CA6B971C9FF0}"/>
          </ac:spMkLst>
        </pc:spChg>
        <pc:spChg chg="add mod">
          <ac:chgData name="Gonzalez, Natalie C." userId="0c9dd393-d5e9-4ff4-8e71-17b4e2732d3d" providerId="ADAL" clId="{03E5FCC3-5D5D-4743-95D5-A24A1CB0E872}" dt="2023-09-25T04:57:48.357" v="917" actId="1076"/>
          <ac:spMkLst>
            <pc:docMk/>
            <pc:sldMk cId="1988781659" sldId="263"/>
            <ac:spMk id="13" creationId="{0827C0CD-CEC4-7B0C-7B8B-15FE5A1BBE54}"/>
          </ac:spMkLst>
        </pc:spChg>
        <pc:spChg chg="add mod">
          <ac:chgData name="Gonzalez, Natalie C." userId="0c9dd393-d5e9-4ff4-8e71-17b4e2732d3d" providerId="ADAL" clId="{03E5FCC3-5D5D-4743-95D5-A24A1CB0E872}" dt="2023-09-25T04:57:48.357" v="917" actId="1076"/>
          <ac:spMkLst>
            <pc:docMk/>
            <pc:sldMk cId="1988781659" sldId="263"/>
            <ac:spMk id="16" creationId="{FD47BE80-6B2A-E33D-C5A6-F6C04CC720E5}"/>
          </ac:spMkLst>
        </pc:spChg>
        <pc:picChg chg="add mod modCrop">
          <ac:chgData name="Gonzalez, Natalie C." userId="0c9dd393-d5e9-4ff4-8e71-17b4e2732d3d" providerId="ADAL" clId="{03E5FCC3-5D5D-4743-95D5-A24A1CB0E872}" dt="2023-09-25T04:57:48.357" v="917" actId="1076"/>
          <ac:picMkLst>
            <pc:docMk/>
            <pc:sldMk cId="1988781659" sldId="263"/>
            <ac:picMk id="5" creationId="{863E9834-0728-4264-8879-A9C538AEC241}"/>
          </ac:picMkLst>
        </pc:picChg>
        <pc:picChg chg="add del">
          <ac:chgData name="Gonzalez, Natalie C." userId="0c9dd393-d5e9-4ff4-8e71-17b4e2732d3d" providerId="ADAL" clId="{03E5FCC3-5D5D-4743-95D5-A24A1CB0E872}" dt="2023-09-25T04:55:21.274" v="862"/>
          <ac:picMkLst>
            <pc:docMk/>
            <pc:sldMk cId="1988781659" sldId="263"/>
            <ac:picMk id="6" creationId="{F454031E-08EA-8084-B872-A00227C37064}"/>
          </ac:picMkLst>
        </pc:picChg>
        <pc:picChg chg="del">
          <ac:chgData name="Gonzalez, Natalie C." userId="0c9dd393-d5e9-4ff4-8e71-17b4e2732d3d" providerId="ADAL" clId="{03E5FCC3-5D5D-4743-95D5-A24A1CB0E872}" dt="2023-09-25T05:27:32.503" v="1218" actId="478"/>
          <ac:picMkLst>
            <pc:docMk/>
            <pc:sldMk cId="1988781659" sldId="263"/>
            <ac:picMk id="10" creationId="{551F60F4-D850-50F2-7FC1-D200686C694B}"/>
          </ac:picMkLst>
        </pc:picChg>
        <pc:picChg chg="del">
          <ac:chgData name="Gonzalez, Natalie C." userId="0c9dd393-d5e9-4ff4-8e71-17b4e2732d3d" providerId="ADAL" clId="{03E5FCC3-5D5D-4743-95D5-A24A1CB0E872}" dt="2023-09-25T05:27:32.503" v="1218" actId="478"/>
          <ac:picMkLst>
            <pc:docMk/>
            <pc:sldMk cId="1988781659" sldId="263"/>
            <ac:picMk id="12" creationId="{0B739E54-0106-F32B-ECD6-CE6F4B370AA5}"/>
          </ac:picMkLst>
        </pc:picChg>
        <pc:picChg chg="del">
          <ac:chgData name="Gonzalez, Natalie C." userId="0c9dd393-d5e9-4ff4-8e71-17b4e2732d3d" providerId="ADAL" clId="{03E5FCC3-5D5D-4743-95D5-A24A1CB0E872}" dt="2023-09-25T05:27:32.503" v="1218" actId="478"/>
          <ac:picMkLst>
            <pc:docMk/>
            <pc:sldMk cId="1988781659" sldId="263"/>
            <ac:picMk id="14" creationId="{01F90E1B-DD04-96D4-3C8A-1FBC1070534F}"/>
          </ac:picMkLst>
        </pc:picChg>
        <pc:picChg chg="add del mod">
          <ac:chgData name="Gonzalez, Natalie C." userId="0c9dd393-d5e9-4ff4-8e71-17b4e2732d3d" providerId="ADAL" clId="{03E5FCC3-5D5D-4743-95D5-A24A1CB0E872}" dt="2023-09-25T04:56:47.481" v="894"/>
          <ac:picMkLst>
            <pc:docMk/>
            <pc:sldMk cId="1988781659" sldId="263"/>
            <ac:picMk id="15" creationId="{015C7C66-7361-3C0C-2FE3-9602F825EEA8}"/>
          </ac:picMkLst>
        </pc:picChg>
        <pc:picChg chg="add del">
          <ac:chgData name="Gonzalez, Natalie C." userId="0c9dd393-d5e9-4ff4-8e71-17b4e2732d3d" providerId="ADAL" clId="{03E5FCC3-5D5D-4743-95D5-A24A1CB0E872}" dt="2023-09-25T04:59:19.201" v="929"/>
          <ac:picMkLst>
            <pc:docMk/>
            <pc:sldMk cId="1988781659" sldId="263"/>
            <ac:picMk id="17" creationId="{EB7ED7D1-5563-7025-EF04-2D145FC8FB5F}"/>
          </ac:picMkLst>
        </pc:picChg>
        <pc:picChg chg="add mod">
          <ac:chgData name="Gonzalez, Natalie C." userId="0c9dd393-d5e9-4ff4-8e71-17b4e2732d3d" providerId="ADAL" clId="{03E5FCC3-5D5D-4743-95D5-A24A1CB0E872}" dt="2023-09-25T05:27:36.165" v="1219"/>
          <ac:picMkLst>
            <pc:docMk/>
            <pc:sldMk cId="1988781659" sldId="263"/>
            <ac:picMk id="18" creationId="{5EAE4D0B-8C84-6F3E-F7B3-2B2E3645FE5B}"/>
          </ac:picMkLst>
        </pc:picChg>
        <pc:picChg chg="add del mod">
          <ac:chgData name="Gonzalez, Natalie C." userId="0c9dd393-d5e9-4ff4-8e71-17b4e2732d3d" providerId="ADAL" clId="{03E5FCC3-5D5D-4743-95D5-A24A1CB0E872}" dt="2023-09-25T05:31:08.528" v="1250" actId="478"/>
          <ac:picMkLst>
            <pc:docMk/>
            <pc:sldMk cId="1988781659" sldId="263"/>
            <ac:picMk id="19" creationId="{D263E668-B333-A5AE-2084-E94BCEAC24F5}"/>
          </ac:picMkLst>
        </pc:picChg>
        <pc:picChg chg="add del mod">
          <ac:chgData name="Gonzalez, Natalie C." userId="0c9dd393-d5e9-4ff4-8e71-17b4e2732d3d" providerId="ADAL" clId="{03E5FCC3-5D5D-4743-95D5-A24A1CB0E872}" dt="2023-09-25T05:31:08.528" v="1250" actId="478"/>
          <ac:picMkLst>
            <pc:docMk/>
            <pc:sldMk cId="1988781659" sldId="263"/>
            <ac:picMk id="20" creationId="{8CF64873-19C3-23EE-93A0-10E48F26FFAC}"/>
          </ac:picMkLst>
        </pc:picChg>
        <pc:picChg chg="add del mod">
          <ac:chgData name="Gonzalez, Natalie C." userId="0c9dd393-d5e9-4ff4-8e71-17b4e2732d3d" providerId="ADAL" clId="{03E5FCC3-5D5D-4743-95D5-A24A1CB0E872}" dt="2023-09-25T05:31:08.528" v="1250" actId="478"/>
          <ac:picMkLst>
            <pc:docMk/>
            <pc:sldMk cId="1988781659" sldId="263"/>
            <ac:picMk id="21" creationId="{4804271D-C2EF-4A86-A06A-14AE2B528819}"/>
          </ac:picMkLst>
        </pc:picChg>
        <pc:picChg chg="add del mod">
          <ac:chgData name="Gonzalez, Natalie C." userId="0c9dd393-d5e9-4ff4-8e71-17b4e2732d3d" providerId="ADAL" clId="{03E5FCC3-5D5D-4743-95D5-A24A1CB0E872}" dt="2023-09-25T05:31:08.528" v="1250" actId="478"/>
          <ac:picMkLst>
            <pc:docMk/>
            <pc:sldMk cId="1988781659" sldId="263"/>
            <ac:picMk id="22" creationId="{4F986146-E13B-A980-70B4-7D0B97A46563}"/>
          </ac:picMkLst>
        </pc:picChg>
        <pc:picChg chg="add mod">
          <ac:chgData name="Gonzalez, Natalie C." userId="0c9dd393-d5e9-4ff4-8e71-17b4e2732d3d" providerId="ADAL" clId="{03E5FCC3-5D5D-4743-95D5-A24A1CB0E872}" dt="2023-09-25T05:31:08.843" v="1251"/>
          <ac:picMkLst>
            <pc:docMk/>
            <pc:sldMk cId="1988781659" sldId="263"/>
            <ac:picMk id="23" creationId="{93E5D8D1-AFB6-6C92-C5E6-06CC9E7932BB}"/>
          </ac:picMkLst>
        </pc:picChg>
        <pc:picChg chg="add mod">
          <ac:chgData name="Gonzalez, Natalie C." userId="0c9dd393-d5e9-4ff4-8e71-17b4e2732d3d" providerId="ADAL" clId="{03E5FCC3-5D5D-4743-95D5-A24A1CB0E872}" dt="2023-09-25T05:31:08.843" v="1251"/>
          <ac:picMkLst>
            <pc:docMk/>
            <pc:sldMk cId="1988781659" sldId="263"/>
            <ac:picMk id="24" creationId="{EB2E0A88-2D9B-560C-1642-EF1CD34E11D5}"/>
          </ac:picMkLst>
        </pc:picChg>
        <pc:picChg chg="add mod">
          <ac:chgData name="Gonzalez, Natalie C." userId="0c9dd393-d5e9-4ff4-8e71-17b4e2732d3d" providerId="ADAL" clId="{03E5FCC3-5D5D-4743-95D5-A24A1CB0E872}" dt="2023-09-25T05:31:08.843" v="1251"/>
          <ac:picMkLst>
            <pc:docMk/>
            <pc:sldMk cId="1988781659" sldId="263"/>
            <ac:picMk id="25" creationId="{85881B0F-4B9E-7DB6-ED83-1DE24D75DD46}"/>
          </ac:picMkLst>
        </pc:picChg>
        <pc:picChg chg="add mod">
          <ac:chgData name="Gonzalez, Natalie C." userId="0c9dd393-d5e9-4ff4-8e71-17b4e2732d3d" providerId="ADAL" clId="{03E5FCC3-5D5D-4743-95D5-A24A1CB0E872}" dt="2023-09-25T05:31:08.843" v="1251"/>
          <ac:picMkLst>
            <pc:docMk/>
            <pc:sldMk cId="1988781659" sldId="263"/>
            <ac:picMk id="26" creationId="{665473E2-C321-8A5D-2816-12F958A3F2AF}"/>
          </ac:picMkLst>
        </pc:picChg>
        <pc:picChg chg="add mod">
          <ac:chgData name="Gonzalez, Natalie C." userId="0c9dd393-d5e9-4ff4-8e71-17b4e2732d3d" providerId="ADAL" clId="{03E5FCC3-5D5D-4743-95D5-A24A1CB0E872}" dt="2023-09-25T05:31:08.843" v="1251"/>
          <ac:picMkLst>
            <pc:docMk/>
            <pc:sldMk cId="1988781659" sldId="263"/>
            <ac:picMk id="27" creationId="{FFD9D57B-D397-3FE1-8D90-B276E34C91C0}"/>
          </ac:picMkLst>
        </pc:picChg>
        <pc:picChg chg="del">
          <ac:chgData name="Gonzalez, Natalie C." userId="0c9dd393-d5e9-4ff4-8e71-17b4e2732d3d" providerId="ADAL" clId="{03E5FCC3-5D5D-4743-95D5-A24A1CB0E872}" dt="2023-09-25T04:53:06.605" v="852" actId="478"/>
          <ac:picMkLst>
            <pc:docMk/>
            <pc:sldMk cId="1988781659" sldId="263"/>
            <ac:picMk id="3074" creationId="{E02C18A4-197C-D95F-CCFD-43E0DB07102F}"/>
          </ac:picMkLst>
        </pc:picChg>
      </pc:sldChg>
      <pc:sldChg chg="addSp delSp modSp mod">
        <pc:chgData name="Gonzalez, Natalie C." userId="0c9dd393-d5e9-4ff4-8e71-17b4e2732d3d" providerId="ADAL" clId="{03E5FCC3-5D5D-4743-95D5-A24A1CB0E872}" dt="2023-09-25T05:31:17.281" v="1253"/>
        <pc:sldMkLst>
          <pc:docMk/>
          <pc:sldMk cId="4227546559" sldId="264"/>
        </pc:sldMkLst>
        <pc:spChg chg="add del mod">
          <ac:chgData name="Gonzalez, Natalie C." userId="0c9dd393-d5e9-4ff4-8e71-17b4e2732d3d" providerId="ADAL" clId="{03E5FCC3-5D5D-4743-95D5-A24A1CB0E872}" dt="2023-09-25T04:58:24.087" v="919" actId="478"/>
          <ac:spMkLst>
            <pc:docMk/>
            <pc:sldMk cId="4227546559" sldId="264"/>
            <ac:spMk id="5" creationId="{49677D8B-90E3-7F94-B4B4-68409E3B1810}"/>
          </ac:spMkLst>
        </pc:spChg>
        <pc:spChg chg="add mod">
          <ac:chgData name="Gonzalez, Natalie C." userId="0c9dd393-d5e9-4ff4-8e71-17b4e2732d3d" providerId="ADAL" clId="{03E5FCC3-5D5D-4743-95D5-A24A1CB0E872}" dt="2023-09-25T04:59:44.823" v="934" actId="1076"/>
          <ac:spMkLst>
            <pc:docMk/>
            <pc:sldMk cId="4227546559" sldId="264"/>
            <ac:spMk id="9" creationId="{0533B210-246F-9B03-4A45-C45AEE787940}"/>
          </ac:spMkLst>
        </pc:spChg>
        <pc:spChg chg="add mod">
          <ac:chgData name="Gonzalez, Natalie C." userId="0c9dd393-d5e9-4ff4-8e71-17b4e2732d3d" providerId="ADAL" clId="{03E5FCC3-5D5D-4743-95D5-A24A1CB0E872}" dt="2023-09-25T05:00:26.519" v="981" actId="1076"/>
          <ac:spMkLst>
            <pc:docMk/>
            <pc:sldMk cId="4227546559" sldId="264"/>
            <ac:spMk id="11" creationId="{E4A6CB20-43A1-7607-40D9-A902067BAA1C}"/>
          </ac:spMkLst>
        </pc:spChg>
        <pc:picChg chg="add mod modCrop">
          <ac:chgData name="Gonzalez, Natalie C." userId="0c9dd393-d5e9-4ff4-8e71-17b4e2732d3d" providerId="ADAL" clId="{03E5FCC3-5D5D-4743-95D5-A24A1CB0E872}" dt="2023-09-25T04:59:09.127" v="927" actId="1076"/>
          <ac:picMkLst>
            <pc:docMk/>
            <pc:sldMk cId="4227546559" sldId="264"/>
            <ac:picMk id="6" creationId="{46499EA5-D0BA-2392-0707-206D6E53CFAE}"/>
          </ac:picMkLst>
        </pc:picChg>
        <pc:picChg chg="del">
          <ac:chgData name="Gonzalez, Natalie C." userId="0c9dd393-d5e9-4ff4-8e71-17b4e2732d3d" providerId="ADAL" clId="{03E5FCC3-5D5D-4743-95D5-A24A1CB0E872}" dt="2023-09-25T05:27:40.417" v="1220" actId="478"/>
          <ac:picMkLst>
            <pc:docMk/>
            <pc:sldMk cId="4227546559" sldId="264"/>
            <ac:picMk id="7" creationId="{F24B3482-4CC6-02ED-DC4A-56F9DE9C54D2}"/>
          </ac:picMkLst>
        </pc:picChg>
        <pc:picChg chg="del">
          <ac:chgData name="Gonzalez, Natalie C." userId="0c9dd393-d5e9-4ff4-8e71-17b4e2732d3d" providerId="ADAL" clId="{03E5FCC3-5D5D-4743-95D5-A24A1CB0E872}" dt="2023-09-25T05:27:40.417" v="1220" actId="478"/>
          <ac:picMkLst>
            <pc:docMk/>
            <pc:sldMk cId="4227546559" sldId="264"/>
            <ac:picMk id="10" creationId="{A8A63FA2-9F4F-B218-AC6F-D8D27C1334EA}"/>
          </ac:picMkLst>
        </pc:picChg>
        <pc:picChg chg="add del mod">
          <ac:chgData name="Gonzalez, Natalie C." userId="0c9dd393-d5e9-4ff4-8e71-17b4e2732d3d" providerId="ADAL" clId="{03E5FCC3-5D5D-4743-95D5-A24A1CB0E872}" dt="2023-09-25T05:31:16.930" v="1252" actId="478"/>
          <ac:picMkLst>
            <pc:docMk/>
            <pc:sldMk cId="4227546559" sldId="264"/>
            <ac:picMk id="12" creationId="{A61EB8E9-DC57-6595-44B5-761BF7F42765}"/>
          </ac:picMkLst>
        </pc:picChg>
        <pc:picChg chg="add del mod">
          <ac:chgData name="Gonzalez, Natalie C." userId="0c9dd393-d5e9-4ff4-8e71-17b4e2732d3d" providerId="ADAL" clId="{03E5FCC3-5D5D-4743-95D5-A24A1CB0E872}" dt="2023-09-25T05:31:16.930" v="1252" actId="478"/>
          <ac:picMkLst>
            <pc:docMk/>
            <pc:sldMk cId="4227546559" sldId="264"/>
            <ac:picMk id="13" creationId="{155606A3-91AA-6B0B-A869-04ED6CBD6401}"/>
          </ac:picMkLst>
        </pc:picChg>
        <pc:picChg chg="del">
          <ac:chgData name="Gonzalez, Natalie C." userId="0c9dd393-d5e9-4ff4-8e71-17b4e2732d3d" providerId="ADAL" clId="{03E5FCC3-5D5D-4743-95D5-A24A1CB0E872}" dt="2023-09-25T05:27:40.417" v="1220" actId="478"/>
          <ac:picMkLst>
            <pc:docMk/>
            <pc:sldMk cId="4227546559" sldId="264"/>
            <ac:picMk id="14" creationId="{B14AE8F3-4263-7315-9ED2-A2CCB6D8E072}"/>
          </ac:picMkLst>
        </pc:picChg>
        <pc:picChg chg="add del mod">
          <ac:chgData name="Gonzalez, Natalie C." userId="0c9dd393-d5e9-4ff4-8e71-17b4e2732d3d" providerId="ADAL" clId="{03E5FCC3-5D5D-4743-95D5-A24A1CB0E872}" dt="2023-09-25T05:31:16.930" v="1252" actId="478"/>
          <ac:picMkLst>
            <pc:docMk/>
            <pc:sldMk cId="4227546559" sldId="264"/>
            <ac:picMk id="15" creationId="{869118D2-F884-08DC-00EF-42115F7A289B}"/>
          </ac:picMkLst>
        </pc:picChg>
        <pc:picChg chg="add del mod">
          <ac:chgData name="Gonzalez, Natalie C." userId="0c9dd393-d5e9-4ff4-8e71-17b4e2732d3d" providerId="ADAL" clId="{03E5FCC3-5D5D-4743-95D5-A24A1CB0E872}" dt="2023-09-25T05:31:16.930" v="1252" actId="478"/>
          <ac:picMkLst>
            <pc:docMk/>
            <pc:sldMk cId="4227546559" sldId="264"/>
            <ac:picMk id="16" creationId="{637C4C87-6F77-B81F-0670-1512B851F7C1}"/>
          </ac:picMkLst>
        </pc:picChg>
        <pc:picChg chg="add del mod">
          <ac:chgData name="Gonzalez, Natalie C." userId="0c9dd393-d5e9-4ff4-8e71-17b4e2732d3d" providerId="ADAL" clId="{03E5FCC3-5D5D-4743-95D5-A24A1CB0E872}" dt="2023-09-25T05:31:16.930" v="1252" actId="478"/>
          <ac:picMkLst>
            <pc:docMk/>
            <pc:sldMk cId="4227546559" sldId="264"/>
            <ac:picMk id="17" creationId="{F59F244F-497E-95B2-47AC-E63A82769731}"/>
          </ac:picMkLst>
        </pc:picChg>
        <pc:picChg chg="add mod">
          <ac:chgData name="Gonzalez, Natalie C." userId="0c9dd393-d5e9-4ff4-8e71-17b4e2732d3d" providerId="ADAL" clId="{03E5FCC3-5D5D-4743-95D5-A24A1CB0E872}" dt="2023-09-25T05:31:17.281" v="1253"/>
          <ac:picMkLst>
            <pc:docMk/>
            <pc:sldMk cId="4227546559" sldId="264"/>
            <ac:picMk id="18" creationId="{3CE451BB-7D56-1E9E-BA57-170EEE5F90F8}"/>
          </ac:picMkLst>
        </pc:picChg>
        <pc:picChg chg="add mod">
          <ac:chgData name="Gonzalez, Natalie C." userId="0c9dd393-d5e9-4ff4-8e71-17b4e2732d3d" providerId="ADAL" clId="{03E5FCC3-5D5D-4743-95D5-A24A1CB0E872}" dt="2023-09-25T05:31:17.281" v="1253"/>
          <ac:picMkLst>
            <pc:docMk/>
            <pc:sldMk cId="4227546559" sldId="264"/>
            <ac:picMk id="19" creationId="{B10EB459-68DC-9DB5-A5BD-59466DFF184B}"/>
          </ac:picMkLst>
        </pc:picChg>
        <pc:picChg chg="add mod">
          <ac:chgData name="Gonzalez, Natalie C." userId="0c9dd393-d5e9-4ff4-8e71-17b4e2732d3d" providerId="ADAL" clId="{03E5FCC3-5D5D-4743-95D5-A24A1CB0E872}" dt="2023-09-25T05:31:17.281" v="1253"/>
          <ac:picMkLst>
            <pc:docMk/>
            <pc:sldMk cId="4227546559" sldId="264"/>
            <ac:picMk id="20" creationId="{32D08B2A-A71F-0212-8E05-EF28820ACE16}"/>
          </ac:picMkLst>
        </pc:picChg>
        <pc:picChg chg="del">
          <ac:chgData name="Gonzalez, Natalie C." userId="0c9dd393-d5e9-4ff4-8e71-17b4e2732d3d" providerId="ADAL" clId="{03E5FCC3-5D5D-4743-95D5-A24A1CB0E872}" dt="2023-09-25T04:58:21.198" v="918" actId="478"/>
          <ac:picMkLst>
            <pc:docMk/>
            <pc:sldMk cId="4227546559" sldId="264"/>
            <ac:picMk id="21" creationId="{DC53AA27-8169-A64E-03D2-CD5D4A485DC0}"/>
          </ac:picMkLst>
        </pc:picChg>
        <pc:picChg chg="add mod">
          <ac:chgData name="Gonzalez, Natalie C." userId="0c9dd393-d5e9-4ff4-8e71-17b4e2732d3d" providerId="ADAL" clId="{03E5FCC3-5D5D-4743-95D5-A24A1CB0E872}" dt="2023-09-25T05:31:17.281" v="1253"/>
          <ac:picMkLst>
            <pc:docMk/>
            <pc:sldMk cId="4227546559" sldId="264"/>
            <ac:picMk id="22" creationId="{B1D304FE-6952-BBB2-5045-1642E2D934EE}"/>
          </ac:picMkLst>
        </pc:picChg>
        <pc:picChg chg="add mod">
          <ac:chgData name="Gonzalez, Natalie C." userId="0c9dd393-d5e9-4ff4-8e71-17b4e2732d3d" providerId="ADAL" clId="{03E5FCC3-5D5D-4743-95D5-A24A1CB0E872}" dt="2023-09-25T05:31:17.281" v="1253"/>
          <ac:picMkLst>
            <pc:docMk/>
            <pc:sldMk cId="4227546559" sldId="264"/>
            <ac:picMk id="23" creationId="{13DD242D-8071-FF71-51D2-F20830D29F2F}"/>
          </ac:picMkLst>
        </pc:picChg>
      </pc:sldChg>
      <pc:sldChg chg="addSp delSp modSp mod">
        <pc:chgData name="Gonzalez, Natalie C." userId="0c9dd393-d5e9-4ff4-8e71-17b4e2732d3d" providerId="ADAL" clId="{03E5FCC3-5D5D-4743-95D5-A24A1CB0E872}" dt="2023-09-25T05:31:34.992" v="1256"/>
        <pc:sldMkLst>
          <pc:docMk/>
          <pc:sldMk cId="806551207" sldId="265"/>
        </pc:sldMkLst>
        <pc:spChg chg="mod">
          <ac:chgData name="Gonzalez, Natalie C." userId="0c9dd393-d5e9-4ff4-8e71-17b4e2732d3d" providerId="ADAL" clId="{03E5FCC3-5D5D-4743-95D5-A24A1CB0E872}" dt="2023-09-25T05:00:59.414" v="984" actId="14100"/>
          <ac:spMkLst>
            <pc:docMk/>
            <pc:sldMk cId="806551207" sldId="265"/>
            <ac:spMk id="3" creationId="{1F87D385-4EC2-2BC7-FB6F-953A56EDB53D}"/>
          </ac:spMkLst>
        </pc:spChg>
        <pc:spChg chg="add del mod">
          <ac:chgData name="Gonzalez, Natalie C." userId="0c9dd393-d5e9-4ff4-8e71-17b4e2732d3d" providerId="ADAL" clId="{03E5FCC3-5D5D-4743-95D5-A24A1CB0E872}" dt="2023-09-25T05:00:40.574" v="983" actId="478"/>
          <ac:spMkLst>
            <pc:docMk/>
            <pc:sldMk cId="806551207" sldId="265"/>
            <ac:spMk id="5" creationId="{1DF3CC9E-83AD-76D9-3624-C0F163709A31}"/>
          </ac:spMkLst>
        </pc:spChg>
        <pc:spChg chg="add mod">
          <ac:chgData name="Gonzalez, Natalie C." userId="0c9dd393-d5e9-4ff4-8e71-17b4e2732d3d" providerId="ADAL" clId="{03E5FCC3-5D5D-4743-95D5-A24A1CB0E872}" dt="2023-09-25T05:11:35.431" v="1004" actId="1076"/>
          <ac:spMkLst>
            <pc:docMk/>
            <pc:sldMk cId="806551207" sldId="265"/>
            <ac:spMk id="12" creationId="{EFAFFB58-CEE9-52BA-8140-2C843B4DBDC9}"/>
          </ac:spMkLst>
        </pc:spChg>
        <pc:spChg chg="add mod">
          <ac:chgData name="Gonzalez, Natalie C." userId="0c9dd393-d5e9-4ff4-8e71-17b4e2732d3d" providerId="ADAL" clId="{03E5FCC3-5D5D-4743-95D5-A24A1CB0E872}" dt="2023-09-25T05:11:54.702" v="1011" actId="1076"/>
          <ac:spMkLst>
            <pc:docMk/>
            <pc:sldMk cId="806551207" sldId="265"/>
            <ac:spMk id="13" creationId="{5715E52A-ABC6-11A2-D2C7-7D7DB6631A36}"/>
          </ac:spMkLst>
        </pc:spChg>
        <pc:spChg chg="add mod">
          <ac:chgData name="Gonzalez, Natalie C." userId="0c9dd393-d5e9-4ff4-8e71-17b4e2732d3d" providerId="ADAL" clId="{03E5FCC3-5D5D-4743-95D5-A24A1CB0E872}" dt="2023-09-25T05:12:12.021" v="1015" actId="1076"/>
          <ac:spMkLst>
            <pc:docMk/>
            <pc:sldMk cId="806551207" sldId="265"/>
            <ac:spMk id="15" creationId="{88138182-9D68-B01E-1A71-FE2EBD1EA579}"/>
          </ac:spMkLst>
        </pc:spChg>
        <pc:spChg chg="add mod">
          <ac:chgData name="Gonzalez, Natalie C." userId="0c9dd393-d5e9-4ff4-8e71-17b4e2732d3d" providerId="ADAL" clId="{03E5FCC3-5D5D-4743-95D5-A24A1CB0E872}" dt="2023-09-25T05:12:36.929" v="1031" actId="403"/>
          <ac:spMkLst>
            <pc:docMk/>
            <pc:sldMk cId="806551207" sldId="265"/>
            <ac:spMk id="16" creationId="{D5A8FA67-50AE-BDAD-DC59-DC7D6841AD54}"/>
          </ac:spMkLst>
        </pc:spChg>
        <pc:picChg chg="add del mod modCrop">
          <ac:chgData name="Gonzalez, Natalie C." userId="0c9dd393-d5e9-4ff4-8e71-17b4e2732d3d" providerId="ADAL" clId="{03E5FCC3-5D5D-4743-95D5-A24A1CB0E872}" dt="2023-09-25T05:10:38.725" v="991" actId="478"/>
          <ac:picMkLst>
            <pc:docMk/>
            <pc:sldMk cId="806551207" sldId="265"/>
            <ac:picMk id="6" creationId="{DA73C438-B757-8640-3B6C-00E55C99244E}"/>
          </ac:picMkLst>
        </pc:picChg>
        <pc:picChg chg="del">
          <ac:chgData name="Gonzalez, Natalie C." userId="0c9dd393-d5e9-4ff4-8e71-17b4e2732d3d" providerId="ADAL" clId="{03E5FCC3-5D5D-4743-95D5-A24A1CB0E872}" dt="2023-09-25T05:27:45.459" v="1222" actId="478"/>
          <ac:picMkLst>
            <pc:docMk/>
            <pc:sldMk cId="806551207" sldId="265"/>
            <ac:picMk id="7" creationId="{42A5B937-41C1-1866-E9D3-03B9C268910E}"/>
          </ac:picMkLst>
        </pc:picChg>
        <pc:picChg chg="add mod modCrop">
          <ac:chgData name="Gonzalez, Natalie C." userId="0c9dd393-d5e9-4ff4-8e71-17b4e2732d3d" providerId="ADAL" clId="{03E5FCC3-5D5D-4743-95D5-A24A1CB0E872}" dt="2023-09-25T05:11:02.581" v="999" actId="1076"/>
          <ac:picMkLst>
            <pc:docMk/>
            <pc:sldMk cId="806551207" sldId="265"/>
            <ac:picMk id="9" creationId="{89A783D6-8C18-2282-CD37-292880B7BC59}"/>
          </ac:picMkLst>
        </pc:picChg>
        <pc:picChg chg="del">
          <ac:chgData name="Gonzalez, Natalie C." userId="0c9dd393-d5e9-4ff4-8e71-17b4e2732d3d" providerId="ADAL" clId="{03E5FCC3-5D5D-4743-95D5-A24A1CB0E872}" dt="2023-09-25T05:27:45.459" v="1222" actId="478"/>
          <ac:picMkLst>
            <pc:docMk/>
            <pc:sldMk cId="806551207" sldId="265"/>
            <ac:picMk id="10" creationId="{EE871451-C41A-A741-13E2-9757B7413403}"/>
          </ac:picMkLst>
        </pc:picChg>
        <pc:picChg chg="del">
          <ac:chgData name="Gonzalez, Natalie C." userId="0c9dd393-d5e9-4ff4-8e71-17b4e2732d3d" providerId="ADAL" clId="{03E5FCC3-5D5D-4743-95D5-A24A1CB0E872}" dt="2023-09-25T05:00:39.342" v="982" actId="478"/>
          <ac:picMkLst>
            <pc:docMk/>
            <pc:sldMk cId="806551207" sldId="265"/>
            <ac:picMk id="11" creationId="{A64C1FB4-2D43-9BB1-A008-C96858A1A2F0}"/>
          </ac:picMkLst>
        </pc:picChg>
        <pc:picChg chg="del mod">
          <ac:chgData name="Gonzalez, Natalie C." userId="0c9dd393-d5e9-4ff4-8e71-17b4e2732d3d" providerId="ADAL" clId="{03E5FCC3-5D5D-4743-95D5-A24A1CB0E872}" dt="2023-09-25T05:27:45.459" v="1222" actId="478"/>
          <ac:picMkLst>
            <pc:docMk/>
            <pc:sldMk cId="806551207" sldId="265"/>
            <ac:picMk id="14" creationId="{EF63F708-72E5-1183-4084-19C27945F276}"/>
          </ac:picMkLst>
        </pc:picChg>
        <pc:picChg chg="add mod">
          <ac:chgData name="Gonzalez, Natalie C." userId="0c9dd393-d5e9-4ff4-8e71-17b4e2732d3d" providerId="ADAL" clId="{03E5FCC3-5D5D-4743-95D5-A24A1CB0E872}" dt="2023-09-25T05:27:45.780" v="1223"/>
          <ac:picMkLst>
            <pc:docMk/>
            <pc:sldMk cId="806551207" sldId="265"/>
            <ac:picMk id="17" creationId="{D4A178CC-4047-C39E-977D-D94E5A61FCBE}"/>
          </ac:picMkLst>
        </pc:picChg>
        <pc:picChg chg="add mod">
          <ac:chgData name="Gonzalez, Natalie C." userId="0c9dd393-d5e9-4ff4-8e71-17b4e2732d3d" providerId="ADAL" clId="{03E5FCC3-5D5D-4743-95D5-A24A1CB0E872}" dt="2023-09-25T05:27:45.780" v="1223"/>
          <ac:picMkLst>
            <pc:docMk/>
            <pc:sldMk cId="806551207" sldId="265"/>
            <ac:picMk id="18" creationId="{E700A73A-2A7B-457A-FA5A-30705734CF22}"/>
          </ac:picMkLst>
        </pc:picChg>
        <pc:picChg chg="add mod">
          <ac:chgData name="Gonzalez, Natalie C." userId="0c9dd393-d5e9-4ff4-8e71-17b4e2732d3d" providerId="ADAL" clId="{03E5FCC3-5D5D-4743-95D5-A24A1CB0E872}" dt="2023-09-25T05:27:45.780" v="1223"/>
          <ac:picMkLst>
            <pc:docMk/>
            <pc:sldMk cId="806551207" sldId="265"/>
            <ac:picMk id="19" creationId="{F0858049-F0F1-621B-9E54-F72F9A675491}"/>
          </ac:picMkLst>
        </pc:picChg>
        <pc:picChg chg="add del mod">
          <ac:chgData name="Gonzalez, Natalie C." userId="0c9dd393-d5e9-4ff4-8e71-17b4e2732d3d" providerId="ADAL" clId="{03E5FCC3-5D5D-4743-95D5-A24A1CB0E872}" dt="2023-09-25T05:31:34.529" v="1255" actId="478"/>
          <ac:picMkLst>
            <pc:docMk/>
            <pc:sldMk cId="806551207" sldId="265"/>
            <ac:picMk id="20" creationId="{83BCBA59-261E-08C6-5B5D-C11DDFDC1FEA}"/>
          </ac:picMkLst>
        </pc:picChg>
        <pc:picChg chg="add del mod">
          <ac:chgData name="Gonzalez, Natalie C." userId="0c9dd393-d5e9-4ff4-8e71-17b4e2732d3d" providerId="ADAL" clId="{03E5FCC3-5D5D-4743-95D5-A24A1CB0E872}" dt="2023-09-25T05:31:34.529" v="1255" actId="478"/>
          <ac:picMkLst>
            <pc:docMk/>
            <pc:sldMk cId="806551207" sldId="265"/>
            <ac:picMk id="21" creationId="{4F2DA35D-EDFE-8923-9FCF-1B8D95D0A658}"/>
          </ac:picMkLst>
        </pc:picChg>
        <pc:picChg chg="add del mod">
          <ac:chgData name="Gonzalez, Natalie C." userId="0c9dd393-d5e9-4ff4-8e71-17b4e2732d3d" providerId="ADAL" clId="{03E5FCC3-5D5D-4743-95D5-A24A1CB0E872}" dt="2023-09-25T05:31:34.529" v="1255" actId="478"/>
          <ac:picMkLst>
            <pc:docMk/>
            <pc:sldMk cId="806551207" sldId="265"/>
            <ac:picMk id="22" creationId="{0A63E550-9305-93A2-0BB0-12DDCCDC8B58}"/>
          </ac:picMkLst>
        </pc:picChg>
        <pc:picChg chg="add del mod">
          <ac:chgData name="Gonzalez, Natalie C." userId="0c9dd393-d5e9-4ff4-8e71-17b4e2732d3d" providerId="ADAL" clId="{03E5FCC3-5D5D-4743-95D5-A24A1CB0E872}" dt="2023-09-25T05:31:34.529" v="1255" actId="478"/>
          <ac:picMkLst>
            <pc:docMk/>
            <pc:sldMk cId="806551207" sldId="265"/>
            <ac:picMk id="23" creationId="{7AEEA68E-8DE2-8A40-BF7E-3548422CDE1A}"/>
          </ac:picMkLst>
        </pc:picChg>
        <pc:picChg chg="add del mod">
          <ac:chgData name="Gonzalez, Natalie C." userId="0c9dd393-d5e9-4ff4-8e71-17b4e2732d3d" providerId="ADAL" clId="{03E5FCC3-5D5D-4743-95D5-A24A1CB0E872}" dt="2023-09-25T05:31:34.529" v="1255" actId="478"/>
          <ac:picMkLst>
            <pc:docMk/>
            <pc:sldMk cId="806551207" sldId="265"/>
            <ac:picMk id="24" creationId="{D6107EC4-7E0B-F28A-68D4-42B3C1AE060F}"/>
          </ac:picMkLst>
        </pc:picChg>
        <pc:picChg chg="add mod">
          <ac:chgData name="Gonzalez, Natalie C." userId="0c9dd393-d5e9-4ff4-8e71-17b4e2732d3d" providerId="ADAL" clId="{03E5FCC3-5D5D-4743-95D5-A24A1CB0E872}" dt="2023-09-25T05:31:34.992" v="1256"/>
          <ac:picMkLst>
            <pc:docMk/>
            <pc:sldMk cId="806551207" sldId="265"/>
            <ac:picMk id="25" creationId="{5DC1D5F1-8002-9198-07E1-E82DE86E2110}"/>
          </ac:picMkLst>
        </pc:picChg>
        <pc:picChg chg="add mod">
          <ac:chgData name="Gonzalez, Natalie C." userId="0c9dd393-d5e9-4ff4-8e71-17b4e2732d3d" providerId="ADAL" clId="{03E5FCC3-5D5D-4743-95D5-A24A1CB0E872}" dt="2023-09-25T05:31:34.992" v="1256"/>
          <ac:picMkLst>
            <pc:docMk/>
            <pc:sldMk cId="806551207" sldId="265"/>
            <ac:picMk id="26" creationId="{FF174E97-75D6-04B3-C581-E10220E30A57}"/>
          </ac:picMkLst>
        </pc:picChg>
        <pc:picChg chg="add mod">
          <ac:chgData name="Gonzalez, Natalie C." userId="0c9dd393-d5e9-4ff4-8e71-17b4e2732d3d" providerId="ADAL" clId="{03E5FCC3-5D5D-4743-95D5-A24A1CB0E872}" dt="2023-09-25T05:31:34.992" v="1256"/>
          <ac:picMkLst>
            <pc:docMk/>
            <pc:sldMk cId="806551207" sldId="265"/>
            <ac:picMk id="27" creationId="{E33D4A6B-1C35-6A7F-BA8F-259DF31C0D81}"/>
          </ac:picMkLst>
        </pc:picChg>
        <pc:picChg chg="add mod">
          <ac:chgData name="Gonzalez, Natalie C." userId="0c9dd393-d5e9-4ff4-8e71-17b4e2732d3d" providerId="ADAL" clId="{03E5FCC3-5D5D-4743-95D5-A24A1CB0E872}" dt="2023-09-25T05:31:34.992" v="1256"/>
          <ac:picMkLst>
            <pc:docMk/>
            <pc:sldMk cId="806551207" sldId="265"/>
            <ac:picMk id="28" creationId="{EA7BC535-AB1D-0BB1-7079-D4BF03708F60}"/>
          </ac:picMkLst>
        </pc:picChg>
        <pc:picChg chg="add mod">
          <ac:chgData name="Gonzalez, Natalie C." userId="0c9dd393-d5e9-4ff4-8e71-17b4e2732d3d" providerId="ADAL" clId="{03E5FCC3-5D5D-4743-95D5-A24A1CB0E872}" dt="2023-09-25T05:31:34.992" v="1256"/>
          <ac:picMkLst>
            <pc:docMk/>
            <pc:sldMk cId="806551207" sldId="265"/>
            <ac:picMk id="29" creationId="{128CC619-061A-50DE-8920-3BF68C919A1E}"/>
          </ac:picMkLst>
        </pc:picChg>
      </pc:sldChg>
      <pc:sldChg chg="addSp delSp modSp mod">
        <pc:chgData name="Gonzalez, Natalie C." userId="0c9dd393-d5e9-4ff4-8e71-17b4e2732d3d" providerId="ADAL" clId="{03E5FCC3-5D5D-4743-95D5-A24A1CB0E872}" dt="2023-09-25T05:31:48.694" v="1262"/>
        <pc:sldMkLst>
          <pc:docMk/>
          <pc:sldMk cId="3872844160" sldId="267"/>
        </pc:sldMkLst>
        <pc:spChg chg="mod">
          <ac:chgData name="Gonzalez, Natalie C." userId="0c9dd393-d5e9-4ff4-8e71-17b4e2732d3d" providerId="ADAL" clId="{03E5FCC3-5D5D-4743-95D5-A24A1CB0E872}" dt="2023-09-25T04:47:59.219" v="825" actId="20577"/>
          <ac:spMkLst>
            <pc:docMk/>
            <pc:sldMk cId="3872844160" sldId="267"/>
            <ac:spMk id="3" creationId="{26733A78-4E8D-F7CB-002F-236BA589D109}"/>
          </ac:spMkLst>
        </pc:spChg>
        <pc:spChg chg="del mod">
          <ac:chgData name="Gonzalez, Natalie C." userId="0c9dd393-d5e9-4ff4-8e71-17b4e2732d3d" providerId="ADAL" clId="{03E5FCC3-5D5D-4743-95D5-A24A1CB0E872}" dt="2023-09-25T04:47:21.549" v="820" actId="478"/>
          <ac:spMkLst>
            <pc:docMk/>
            <pc:sldMk cId="3872844160" sldId="267"/>
            <ac:spMk id="16" creationId="{454657F2-9EAC-2C9F-B666-42239F87F898}"/>
          </ac:spMkLst>
        </pc:spChg>
        <pc:picChg chg="del">
          <ac:chgData name="Gonzalez, Natalie C." userId="0c9dd393-d5e9-4ff4-8e71-17b4e2732d3d" providerId="ADAL" clId="{03E5FCC3-5D5D-4743-95D5-A24A1CB0E872}" dt="2023-09-25T05:27:52.599" v="1224" actId="478"/>
          <ac:picMkLst>
            <pc:docMk/>
            <pc:sldMk cId="3872844160" sldId="267"/>
            <ac:picMk id="4" creationId="{BE4E8A8A-FFB4-06A7-F4DE-D1F1DB267170}"/>
          </ac:picMkLst>
        </pc:picChg>
        <pc:picChg chg="add mod modCrop">
          <ac:chgData name="Gonzalez, Natalie C." userId="0c9dd393-d5e9-4ff4-8e71-17b4e2732d3d" providerId="ADAL" clId="{03E5FCC3-5D5D-4743-95D5-A24A1CB0E872}" dt="2023-09-25T04:47:34.215" v="824" actId="1076"/>
          <ac:picMkLst>
            <pc:docMk/>
            <pc:sldMk cId="3872844160" sldId="267"/>
            <ac:picMk id="6" creationId="{0DC35B77-DB99-2AF7-1484-04691AD14281}"/>
          </ac:picMkLst>
        </pc:picChg>
        <pc:picChg chg="del">
          <ac:chgData name="Gonzalez, Natalie C." userId="0c9dd393-d5e9-4ff4-8e71-17b4e2732d3d" providerId="ADAL" clId="{03E5FCC3-5D5D-4743-95D5-A24A1CB0E872}" dt="2023-09-25T05:27:52.599" v="1224" actId="478"/>
          <ac:picMkLst>
            <pc:docMk/>
            <pc:sldMk cId="3872844160" sldId="267"/>
            <ac:picMk id="7" creationId="{740ED3B4-4A56-382D-D023-FB0F46402CE7}"/>
          </ac:picMkLst>
        </pc:picChg>
        <pc:picChg chg="del">
          <ac:chgData name="Gonzalez, Natalie C." userId="0c9dd393-d5e9-4ff4-8e71-17b4e2732d3d" providerId="ADAL" clId="{03E5FCC3-5D5D-4743-95D5-A24A1CB0E872}" dt="2023-09-25T04:47:13.696" v="816" actId="478"/>
          <ac:picMkLst>
            <pc:docMk/>
            <pc:sldMk cId="3872844160" sldId="267"/>
            <ac:picMk id="8" creationId="{54C9EA6D-CAC1-E531-D304-6AAE968CEFED}"/>
          </ac:picMkLst>
        </pc:picChg>
        <pc:picChg chg="add del mod">
          <ac:chgData name="Gonzalez, Natalie C." userId="0c9dd393-d5e9-4ff4-8e71-17b4e2732d3d" providerId="ADAL" clId="{03E5FCC3-5D5D-4743-95D5-A24A1CB0E872}" dt="2023-09-25T05:31:43.242" v="1258" actId="478"/>
          <ac:picMkLst>
            <pc:docMk/>
            <pc:sldMk cId="3872844160" sldId="267"/>
            <ac:picMk id="9" creationId="{CDBA1840-F399-6DAC-6C51-3895722B1E32}"/>
          </ac:picMkLst>
        </pc:picChg>
        <pc:picChg chg="add del mod">
          <ac:chgData name="Gonzalez, Natalie C." userId="0c9dd393-d5e9-4ff4-8e71-17b4e2732d3d" providerId="ADAL" clId="{03E5FCC3-5D5D-4743-95D5-A24A1CB0E872}" dt="2023-09-25T05:31:43.242" v="1258" actId="478"/>
          <ac:picMkLst>
            <pc:docMk/>
            <pc:sldMk cId="3872844160" sldId="267"/>
            <ac:picMk id="10" creationId="{12361981-169A-46DD-E5A7-BB08EDDAC303}"/>
          </ac:picMkLst>
        </pc:picChg>
        <pc:picChg chg="del">
          <ac:chgData name="Gonzalez, Natalie C." userId="0c9dd393-d5e9-4ff4-8e71-17b4e2732d3d" providerId="ADAL" clId="{03E5FCC3-5D5D-4743-95D5-A24A1CB0E872}" dt="2023-09-25T05:27:52.599" v="1224" actId="478"/>
          <ac:picMkLst>
            <pc:docMk/>
            <pc:sldMk cId="3872844160" sldId="267"/>
            <ac:picMk id="11" creationId="{14ECB7D4-1234-C7F5-664B-9F738AD5203A}"/>
          </ac:picMkLst>
        </pc:picChg>
        <pc:picChg chg="add del mod">
          <ac:chgData name="Gonzalez, Natalie C." userId="0c9dd393-d5e9-4ff4-8e71-17b4e2732d3d" providerId="ADAL" clId="{03E5FCC3-5D5D-4743-95D5-A24A1CB0E872}" dt="2023-09-25T05:31:48.283" v="1261" actId="478"/>
          <ac:picMkLst>
            <pc:docMk/>
            <pc:sldMk cId="3872844160" sldId="267"/>
            <ac:picMk id="13" creationId="{7DA36715-DE30-4300-A322-7C69291EF273}"/>
          </ac:picMkLst>
        </pc:picChg>
        <pc:picChg chg="add del mod">
          <ac:chgData name="Gonzalez, Natalie C." userId="0c9dd393-d5e9-4ff4-8e71-17b4e2732d3d" providerId="ADAL" clId="{03E5FCC3-5D5D-4743-95D5-A24A1CB0E872}" dt="2023-09-25T05:31:48.283" v="1261" actId="478"/>
          <ac:picMkLst>
            <pc:docMk/>
            <pc:sldMk cId="3872844160" sldId="267"/>
            <ac:picMk id="14" creationId="{5471D4E7-27CC-469F-162E-7AC1C6AFECE4}"/>
          </ac:picMkLst>
        </pc:picChg>
        <pc:picChg chg="add del mod">
          <ac:chgData name="Gonzalez, Natalie C." userId="0c9dd393-d5e9-4ff4-8e71-17b4e2732d3d" providerId="ADAL" clId="{03E5FCC3-5D5D-4743-95D5-A24A1CB0E872}" dt="2023-09-25T05:31:48.283" v="1261" actId="478"/>
          <ac:picMkLst>
            <pc:docMk/>
            <pc:sldMk cId="3872844160" sldId="267"/>
            <ac:picMk id="17" creationId="{C5B8CE92-F449-F270-B549-61C77EEC0C43}"/>
          </ac:picMkLst>
        </pc:picChg>
        <pc:picChg chg="add del mod">
          <ac:chgData name="Gonzalez, Natalie C." userId="0c9dd393-d5e9-4ff4-8e71-17b4e2732d3d" providerId="ADAL" clId="{03E5FCC3-5D5D-4743-95D5-A24A1CB0E872}" dt="2023-09-25T05:31:43.242" v="1258" actId="478"/>
          <ac:picMkLst>
            <pc:docMk/>
            <pc:sldMk cId="3872844160" sldId="267"/>
            <ac:picMk id="18" creationId="{72A450FA-8430-9907-E07B-E18906DB4ACD}"/>
          </ac:picMkLst>
        </pc:picChg>
        <pc:picChg chg="add del mod">
          <ac:chgData name="Gonzalez, Natalie C." userId="0c9dd393-d5e9-4ff4-8e71-17b4e2732d3d" providerId="ADAL" clId="{03E5FCC3-5D5D-4743-95D5-A24A1CB0E872}" dt="2023-09-25T05:31:43.242" v="1258" actId="478"/>
          <ac:picMkLst>
            <pc:docMk/>
            <pc:sldMk cId="3872844160" sldId="267"/>
            <ac:picMk id="19" creationId="{9CE38C39-8240-7047-261A-736C18CE1B66}"/>
          </ac:picMkLst>
        </pc:picChg>
        <pc:picChg chg="add del mod">
          <ac:chgData name="Gonzalez, Natalie C." userId="0c9dd393-d5e9-4ff4-8e71-17b4e2732d3d" providerId="ADAL" clId="{03E5FCC3-5D5D-4743-95D5-A24A1CB0E872}" dt="2023-09-25T05:31:43.242" v="1258" actId="478"/>
          <ac:picMkLst>
            <pc:docMk/>
            <pc:sldMk cId="3872844160" sldId="267"/>
            <ac:picMk id="20" creationId="{5948CD1D-21C9-8A4A-567C-C7DB4FC26CAC}"/>
          </ac:picMkLst>
        </pc:picChg>
        <pc:picChg chg="add del mod">
          <ac:chgData name="Gonzalez, Natalie C." userId="0c9dd393-d5e9-4ff4-8e71-17b4e2732d3d" providerId="ADAL" clId="{03E5FCC3-5D5D-4743-95D5-A24A1CB0E872}" dt="2023-09-25T05:31:45.838" v="1260"/>
          <ac:picMkLst>
            <pc:docMk/>
            <pc:sldMk cId="3872844160" sldId="267"/>
            <ac:picMk id="21" creationId="{C5E90FC2-F14D-A3AE-A6E6-A82BDDFD2DAD}"/>
          </ac:picMkLst>
        </pc:picChg>
        <pc:picChg chg="add del mod">
          <ac:chgData name="Gonzalez, Natalie C." userId="0c9dd393-d5e9-4ff4-8e71-17b4e2732d3d" providerId="ADAL" clId="{03E5FCC3-5D5D-4743-95D5-A24A1CB0E872}" dt="2023-09-25T05:31:45.838" v="1260"/>
          <ac:picMkLst>
            <pc:docMk/>
            <pc:sldMk cId="3872844160" sldId="267"/>
            <ac:picMk id="22" creationId="{C03942F0-1844-30AC-728A-32FB6B896653}"/>
          </ac:picMkLst>
        </pc:picChg>
        <pc:picChg chg="add del mod">
          <ac:chgData name="Gonzalez, Natalie C." userId="0c9dd393-d5e9-4ff4-8e71-17b4e2732d3d" providerId="ADAL" clId="{03E5FCC3-5D5D-4743-95D5-A24A1CB0E872}" dt="2023-09-25T05:31:45.838" v="1260"/>
          <ac:picMkLst>
            <pc:docMk/>
            <pc:sldMk cId="3872844160" sldId="267"/>
            <ac:picMk id="23" creationId="{C6D75704-C63A-53DA-9229-6A94AE3A0A87}"/>
          </ac:picMkLst>
        </pc:picChg>
        <pc:picChg chg="add del mod">
          <ac:chgData name="Gonzalez, Natalie C." userId="0c9dd393-d5e9-4ff4-8e71-17b4e2732d3d" providerId="ADAL" clId="{03E5FCC3-5D5D-4743-95D5-A24A1CB0E872}" dt="2023-09-25T05:31:45.838" v="1260"/>
          <ac:picMkLst>
            <pc:docMk/>
            <pc:sldMk cId="3872844160" sldId="267"/>
            <ac:picMk id="24" creationId="{E20ACC85-6DC9-82CF-08D3-AE0EB21FB0F8}"/>
          </ac:picMkLst>
        </pc:picChg>
        <pc:picChg chg="add del mod">
          <ac:chgData name="Gonzalez, Natalie C." userId="0c9dd393-d5e9-4ff4-8e71-17b4e2732d3d" providerId="ADAL" clId="{03E5FCC3-5D5D-4743-95D5-A24A1CB0E872}" dt="2023-09-25T05:31:45.838" v="1260"/>
          <ac:picMkLst>
            <pc:docMk/>
            <pc:sldMk cId="3872844160" sldId="267"/>
            <ac:picMk id="25" creationId="{D7B94AA4-3C97-57D2-0145-AA5DDD25D7C7}"/>
          </ac:picMkLst>
        </pc:picChg>
        <pc:picChg chg="add mod">
          <ac:chgData name="Gonzalez, Natalie C." userId="0c9dd393-d5e9-4ff4-8e71-17b4e2732d3d" providerId="ADAL" clId="{03E5FCC3-5D5D-4743-95D5-A24A1CB0E872}" dt="2023-09-25T05:31:48.694" v="1262"/>
          <ac:picMkLst>
            <pc:docMk/>
            <pc:sldMk cId="3872844160" sldId="267"/>
            <ac:picMk id="26" creationId="{677A2976-E291-232F-6611-E5FD8107747A}"/>
          </ac:picMkLst>
        </pc:picChg>
        <pc:picChg chg="add mod">
          <ac:chgData name="Gonzalez, Natalie C." userId="0c9dd393-d5e9-4ff4-8e71-17b4e2732d3d" providerId="ADAL" clId="{03E5FCC3-5D5D-4743-95D5-A24A1CB0E872}" dt="2023-09-25T05:31:48.694" v="1262"/>
          <ac:picMkLst>
            <pc:docMk/>
            <pc:sldMk cId="3872844160" sldId="267"/>
            <ac:picMk id="27" creationId="{BE0D9A5D-EC93-DD89-B94D-19634F6708F3}"/>
          </ac:picMkLst>
        </pc:picChg>
        <pc:picChg chg="add mod">
          <ac:chgData name="Gonzalez, Natalie C." userId="0c9dd393-d5e9-4ff4-8e71-17b4e2732d3d" providerId="ADAL" clId="{03E5FCC3-5D5D-4743-95D5-A24A1CB0E872}" dt="2023-09-25T05:31:48.694" v="1262"/>
          <ac:picMkLst>
            <pc:docMk/>
            <pc:sldMk cId="3872844160" sldId="267"/>
            <ac:picMk id="28" creationId="{D2720317-782A-AEE9-CFAD-964E83C6BEDF}"/>
          </ac:picMkLst>
        </pc:picChg>
        <pc:picChg chg="add mod">
          <ac:chgData name="Gonzalez, Natalie C." userId="0c9dd393-d5e9-4ff4-8e71-17b4e2732d3d" providerId="ADAL" clId="{03E5FCC3-5D5D-4743-95D5-A24A1CB0E872}" dt="2023-09-25T05:31:48.694" v="1262"/>
          <ac:picMkLst>
            <pc:docMk/>
            <pc:sldMk cId="3872844160" sldId="267"/>
            <ac:picMk id="29" creationId="{E74CE8E7-01D0-A981-5704-B5C3543D45A7}"/>
          </ac:picMkLst>
        </pc:picChg>
        <pc:picChg chg="add mod">
          <ac:chgData name="Gonzalez, Natalie C." userId="0c9dd393-d5e9-4ff4-8e71-17b4e2732d3d" providerId="ADAL" clId="{03E5FCC3-5D5D-4743-95D5-A24A1CB0E872}" dt="2023-09-25T05:31:48.694" v="1262"/>
          <ac:picMkLst>
            <pc:docMk/>
            <pc:sldMk cId="3872844160" sldId="267"/>
            <ac:picMk id="30" creationId="{2B96BF42-2726-3747-2018-DF15963540DF}"/>
          </ac:picMkLst>
        </pc:picChg>
        <pc:cxnChg chg="del">
          <ac:chgData name="Gonzalez, Natalie C." userId="0c9dd393-d5e9-4ff4-8e71-17b4e2732d3d" providerId="ADAL" clId="{03E5FCC3-5D5D-4743-95D5-A24A1CB0E872}" dt="2023-09-25T04:47:19.471" v="818" actId="478"/>
          <ac:cxnSpMkLst>
            <pc:docMk/>
            <pc:sldMk cId="3872844160" sldId="267"/>
            <ac:cxnSpMk id="12" creationId="{C62E540D-A623-4EED-757C-E9CE3EAF8060}"/>
          </ac:cxnSpMkLst>
        </pc:cxnChg>
        <pc:cxnChg chg="del">
          <ac:chgData name="Gonzalez, Natalie C." userId="0c9dd393-d5e9-4ff4-8e71-17b4e2732d3d" providerId="ADAL" clId="{03E5FCC3-5D5D-4743-95D5-A24A1CB0E872}" dt="2023-09-25T04:47:17.192" v="817" actId="478"/>
          <ac:cxnSpMkLst>
            <pc:docMk/>
            <pc:sldMk cId="3872844160" sldId="267"/>
            <ac:cxnSpMk id="15" creationId="{3B2BC913-C073-AC3E-B1AD-1F4865F843B0}"/>
          </ac:cxnSpMkLst>
        </pc:cxnChg>
      </pc:sldChg>
      <pc:sldChg chg="modSp mod">
        <pc:chgData name="Gonzalez, Natalie C." userId="0c9dd393-d5e9-4ff4-8e71-17b4e2732d3d" providerId="ADAL" clId="{03E5FCC3-5D5D-4743-95D5-A24A1CB0E872}" dt="2023-09-25T05:33:19.979" v="1285" actId="20577"/>
        <pc:sldMkLst>
          <pc:docMk/>
          <pc:sldMk cId="4125968158" sldId="268"/>
        </pc:sldMkLst>
        <pc:spChg chg="mod">
          <ac:chgData name="Gonzalez, Natalie C." userId="0c9dd393-d5e9-4ff4-8e71-17b4e2732d3d" providerId="ADAL" clId="{03E5FCC3-5D5D-4743-95D5-A24A1CB0E872}" dt="2023-09-25T05:33:19.979" v="1285" actId="20577"/>
          <ac:spMkLst>
            <pc:docMk/>
            <pc:sldMk cId="4125968158" sldId="268"/>
            <ac:spMk id="3" creationId="{00F3450E-D958-A7A2-F088-F4B1EE3821D9}"/>
          </ac:spMkLst>
        </pc:spChg>
      </pc:sldChg>
      <pc:sldChg chg="addSp delSp modSp mod">
        <pc:chgData name="Gonzalez, Natalie C." userId="0c9dd393-d5e9-4ff4-8e71-17b4e2732d3d" providerId="ADAL" clId="{03E5FCC3-5D5D-4743-95D5-A24A1CB0E872}" dt="2023-09-25T05:32:00.539" v="1264" actId="207"/>
        <pc:sldMkLst>
          <pc:docMk/>
          <pc:sldMk cId="114481504" sldId="269"/>
        </pc:sldMkLst>
        <pc:picChg chg="add mod">
          <ac:chgData name="Gonzalez, Natalie C." userId="0c9dd393-d5e9-4ff4-8e71-17b4e2732d3d" providerId="ADAL" clId="{03E5FCC3-5D5D-4743-95D5-A24A1CB0E872}" dt="2023-09-25T05:27:59.215" v="1227"/>
          <ac:picMkLst>
            <pc:docMk/>
            <pc:sldMk cId="114481504" sldId="269"/>
            <ac:picMk id="3" creationId="{98A0D9FC-AAEA-FBE0-E3D0-4DC88C622F66}"/>
          </ac:picMkLst>
        </pc:picChg>
        <pc:picChg chg="del">
          <ac:chgData name="Gonzalez, Natalie C." userId="0c9dd393-d5e9-4ff4-8e71-17b4e2732d3d" providerId="ADAL" clId="{03E5FCC3-5D5D-4743-95D5-A24A1CB0E872}" dt="2023-09-25T05:27:56.478" v="1226" actId="478"/>
          <ac:picMkLst>
            <pc:docMk/>
            <pc:sldMk cId="114481504" sldId="269"/>
            <ac:picMk id="4" creationId="{BE4E8A8A-FFB4-06A7-F4DE-D1F1DB267170}"/>
          </ac:picMkLst>
        </pc:picChg>
        <pc:picChg chg="del">
          <ac:chgData name="Gonzalez, Natalie C." userId="0c9dd393-d5e9-4ff4-8e71-17b4e2732d3d" providerId="ADAL" clId="{03E5FCC3-5D5D-4743-95D5-A24A1CB0E872}" dt="2023-09-25T05:27:56.478" v="1226" actId="478"/>
          <ac:picMkLst>
            <pc:docMk/>
            <pc:sldMk cId="114481504" sldId="269"/>
            <ac:picMk id="7" creationId="{740ED3B4-4A56-382D-D023-FB0F46402CE7}"/>
          </ac:picMkLst>
        </pc:picChg>
        <pc:picChg chg="add mod">
          <ac:chgData name="Gonzalez, Natalie C." userId="0c9dd393-d5e9-4ff4-8e71-17b4e2732d3d" providerId="ADAL" clId="{03E5FCC3-5D5D-4743-95D5-A24A1CB0E872}" dt="2023-09-25T05:27:59.215" v="1227"/>
          <ac:picMkLst>
            <pc:docMk/>
            <pc:sldMk cId="114481504" sldId="269"/>
            <ac:picMk id="8" creationId="{863836D4-E4E0-CED4-180C-301C9C9D42A2}"/>
          </ac:picMkLst>
        </pc:picChg>
        <pc:picChg chg="add mod">
          <ac:chgData name="Gonzalez, Natalie C." userId="0c9dd393-d5e9-4ff4-8e71-17b4e2732d3d" providerId="ADAL" clId="{03E5FCC3-5D5D-4743-95D5-A24A1CB0E872}" dt="2023-09-25T05:27:59.215" v="1227"/>
          <ac:picMkLst>
            <pc:docMk/>
            <pc:sldMk cId="114481504" sldId="269"/>
            <ac:picMk id="9" creationId="{66B30E9D-4757-8DFC-84ED-4BB31E3F209D}"/>
          </ac:picMkLst>
        </pc:picChg>
        <pc:picChg chg="add mod">
          <ac:chgData name="Gonzalez, Natalie C." userId="0c9dd393-d5e9-4ff4-8e71-17b4e2732d3d" providerId="ADAL" clId="{03E5FCC3-5D5D-4743-95D5-A24A1CB0E872}" dt="2023-09-25T05:27:59.215" v="1227"/>
          <ac:picMkLst>
            <pc:docMk/>
            <pc:sldMk cId="114481504" sldId="269"/>
            <ac:picMk id="10" creationId="{09F134C5-08DB-E553-4D73-B956303F66BB}"/>
          </ac:picMkLst>
        </pc:picChg>
        <pc:picChg chg="del">
          <ac:chgData name="Gonzalez, Natalie C." userId="0c9dd393-d5e9-4ff4-8e71-17b4e2732d3d" providerId="ADAL" clId="{03E5FCC3-5D5D-4743-95D5-A24A1CB0E872}" dt="2023-09-25T05:27:56.478" v="1226" actId="478"/>
          <ac:picMkLst>
            <pc:docMk/>
            <pc:sldMk cId="114481504" sldId="269"/>
            <ac:picMk id="11" creationId="{14ECB7D4-1234-C7F5-664B-9F738AD5203A}"/>
          </ac:picMkLst>
        </pc:picChg>
        <pc:picChg chg="add mod">
          <ac:chgData name="Gonzalez, Natalie C." userId="0c9dd393-d5e9-4ff4-8e71-17b4e2732d3d" providerId="ADAL" clId="{03E5FCC3-5D5D-4743-95D5-A24A1CB0E872}" dt="2023-09-25T05:32:00.539" v="1264" actId="207"/>
          <ac:picMkLst>
            <pc:docMk/>
            <pc:sldMk cId="114481504" sldId="269"/>
            <ac:picMk id="12" creationId="{C69ED9C0-C810-4F9C-4881-AE2B0D44E695}"/>
          </ac:picMkLst>
        </pc:picChg>
      </pc:sldChg>
      <pc:sldChg chg="addSp delSp modSp add del mod">
        <pc:chgData name="Gonzalez, Natalie C." userId="0c9dd393-d5e9-4ff4-8e71-17b4e2732d3d" providerId="ADAL" clId="{03E5FCC3-5D5D-4743-95D5-A24A1CB0E872}" dt="2023-09-25T05:30:51.482" v="1249" actId="207"/>
        <pc:sldMkLst>
          <pc:docMk/>
          <pc:sldMk cId="3841541120" sldId="270"/>
        </pc:sldMkLst>
        <pc:spChg chg="mod">
          <ac:chgData name="Gonzalez, Natalie C." userId="0c9dd393-d5e9-4ff4-8e71-17b4e2732d3d" providerId="ADAL" clId="{03E5FCC3-5D5D-4743-95D5-A24A1CB0E872}" dt="2023-09-25T04:51:43.426" v="839" actId="14100"/>
          <ac:spMkLst>
            <pc:docMk/>
            <pc:sldMk cId="3841541120" sldId="270"/>
            <ac:spMk id="3" creationId="{15C70FC8-044F-3CCF-F87C-8A7444452A2D}"/>
          </ac:spMkLst>
        </pc:spChg>
        <pc:spChg chg="add del mod">
          <ac:chgData name="Gonzalez, Natalie C." userId="0c9dd393-d5e9-4ff4-8e71-17b4e2732d3d" providerId="ADAL" clId="{03E5FCC3-5D5D-4743-95D5-A24A1CB0E872}" dt="2023-09-25T04:48:10.805" v="829" actId="478"/>
          <ac:spMkLst>
            <pc:docMk/>
            <pc:sldMk cId="3841541120" sldId="270"/>
            <ac:spMk id="4" creationId="{5247E83C-9AE1-6654-60FB-E8CEC1DF2159}"/>
          </ac:spMkLst>
        </pc:spChg>
        <pc:spChg chg="add del mod">
          <ac:chgData name="Gonzalez, Natalie C." userId="0c9dd393-d5e9-4ff4-8e71-17b4e2732d3d" providerId="ADAL" clId="{03E5FCC3-5D5D-4743-95D5-A24A1CB0E872}" dt="2023-09-25T04:48:11.648" v="830" actId="478"/>
          <ac:spMkLst>
            <pc:docMk/>
            <pc:sldMk cId="3841541120" sldId="270"/>
            <ac:spMk id="5" creationId="{3B8AF313-5384-FFD3-2151-488FBC406852}"/>
          </ac:spMkLst>
        </pc:spChg>
        <pc:spChg chg="add mod">
          <ac:chgData name="Gonzalez, Natalie C." userId="0c9dd393-d5e9-4ff4-8e71-17b4e2732d3d" providerId="ADAL" clId="{03E5FCC3-5D5D-4743-95D5-A24A1CB0E872}" dt="2023-09-25T04:52:44.955" v="850" actId="14100"/>
          <ac:spMkLst>
            <pc:docMk/>
            <pc:sldMk cId="3841541120" sldId="270"/>
            <ac:spMk id="7" creationId="{07DD72D8-1CDE-A85F-206A-8B68E4865EF4}"/>
          </ac:spMkLst>
        </pc:spChg>
        <pc:spChg chg="add mod">
          <ac:chgData name="Gonzalez, Natalie C." userId="0c9dd393-d5e9-4ff4-8e71-17b4e2732d3d" providerId="ADAL" clId="{03E5FCC3-5D5D-4743-95D5-A24A1CB0E872}" dt="2023-09-25T04:52:49.985" v="851" actId="14100"/>
          <ac:spMkLst>
            <pc:docMk/>
            <pc:sldMk cId="3841541120" sldId="270"/>
            <ac:spMk id="8" creationId="{C0D4B6FC-8DC8-E029-16DD-B20232D1C756}"/>
          </ac:spMkLst>
        </pc:spChg>
        <pc:spChg chg="del">
          <ac:chgData name="Gonzalez, Natalie C." userId="0c9dd393-d5e9-4ff4-8e71-17b4e2732d3d" providerId="ADAL" clId="{03E5FCC3-5D5D-4743-95D5-A24A1CB0E872}" dt="2023-09-25T04:48:12.696" v="831" actId="478"/>
          <ac:spMkLst>
            <pc:docMk/>
            <pc:sldMk cId="3841541120" sldId="270"/>
            <ac:spMk id="11" creationId="{AEA8BA54-208E-38B1-2CF3-F64E19805FDA}"/>
          </ac:spMkLst>
        </pc:spChg>
        <pc:spChg chg="del">
          <ac:chgData name="Gonzalez, Natalie C." userId="0c9dd393-d5e9-4ff4-8e71-17b4e2732d3d" providerId="ADAL" clId="{03E5FCC3-5D5D-4743-95D5-A24A1CB0E872}" dt="2023-09-25T04:48:08.193" v="826" actId="478"/>
          <ac:spMkLst>
            <pc:docMk/>
            <pc:sldMk cId="3841541120" sldId="270"/>
            <ac:spMk id="17" creationId="{276B4A68-5F04-402B-1E3B-1BF782B2CCB1}"/>
          </ac:spMkLst>
        </pc:spChg>
        <pc:picChg chg="add mod modCrop">
          <ac:chgData name="Gonzalez, Natalie C." userId="0c9dd393-d5e9-4ff4-8e71-17b4e2732d3d" providerId="ADAL" clId="{03E5FCC3-5D5D-4743-95D5-A24A1CB0E872}" dt="2023-09-25T04:52:02.497" v="845" actId="14100"/>
          <ac:picMkLst>
            <pc:docMk/>
            <pc:sldMk cId="3841541120" sldId="270"/>
            <ac:picMk id="6" creationId="{11668433-E67B-926E-54E0-51D8EEAAC2EF}"/>
          </ac:picMkLst>
        </pc:picChg>
        <pc:picChg chg="add mod">
          <ac:chgData name="Gonzalez, Natalie C." userId="0c9dd393-d5e9-4ff4-8e71-17b4e2732d3d" providerId="ADAL" clId="{03E5FCC3-5D5D-4743-95D5-A24A1CB0E872}" dt="2023-09-25T05:27:28.764" v="1217"/>
          <ac:picMkLst>
            <pc:docMk/>
            <pc:sldMk cId="3841541120" sldId="270"/>
            <ac:picMk id="9" creationId="{149BBD49-767F-B026-FA36-C659BDD6D155}"/>
          </ac:picMkLst>
        </pc:picChg>
        <pc:picChg chg="add mod">
          <ac:chgData name="Gonzalez, Natalie C." userId="0c9dd393-d5e9-4ff4-8e71-17b4e2732d3d" providerId="ADAL" clId="{03E5FCC3-5D5D-4743-95D5-A24A1CB0E872}" dt="2023-09-25T05:27:28.764" v="1217"/>
          <ac:picMkLst>
            <pc:docMk/>
            <pc:sldMk cId="3841541120" sldId="270"/>
            <ac:picMk id="10" creationId="{E8EED2DB-0339-B893-4A88-A3B3ED6B8484}"/>
          </ac:picMkLst>
        </pc:picChg>
        <pc:picChg chg="add mod">
          <ac:chgData name="Gonzalez, Natalie C." userId="0c9dd393-d5e9-4ff4-8e71-17b4e2732d3d" providerId="ADAL" clId="{03E5FCC3-5D5D-4743-95D5-A24A1CB0E872}" dt="2023-09-25T05:27:28.764" v="1217"/>
          <ac:picMkLst>
            <pc:docMk/>
            <pc:sldMk cId="3841541120" sldId="270"/>
            <ac:picMk id="12" creationId="{2EE41276-90D5-9818-1CBD-30A52CFABB3B}"/>
          </ac:picMkLst>
        </pc:picChg>
        <pc:picChg chg="add mod">
          <ac:chgData name="Gonzalez, Natalie C." userId="0c9dd393-d5e9-4ff4-8e71-17b4e2732d3d" providerId="ADAL" clId="{03E5FCC3-5D5D-4743-95D5-A24A1CB0E872}" dt="2023-09-25T05:30:51.482" v="1249" actId="207"/>
          <ac:picMkLst>
            <pc:docMk/>
            <pc:sldMk cId="3841541120" sldId="270"/>
            <ac:picMk id="13" creationId="{833FB621-21B3-2871-DD98-C5399BA8DBC1}"/>
          </ac:picMkLst>
        </pc:picChg>
        <pc:picChg chg="add mod">
          <ac:chgData name="Gonzalez, Natalie C." userId="0c9dd393-d5e9-4ff4-8e71-17b4e2732d3d" providerId="ADAL" clId="{03E5FCC3-5D5D-4743-95D5-A24A1CB0E872}" dt="2023-09-25T05:27:28.764" v="1217"/>
          <ac:picMkLst>
            <pc:docMk/>
            <pc:sldMk cId="3841541120" sldId="270"/>
            <ac:picMk id="14" creationId="{828930D3-FF3D-2208-A75B-76663CE864AC}"/>
          </ac:picMkLst>
        </pc:picChg>
        <pc:picChg chg="del">
          <ac:chgData name="Gonzalez, Natalie C." userId="0c9dd393-d5e9-4ff4-8e71-17b4e2732d3d" providerId="ADAL" clId="{03E5FCC3-5D5D-4743-95D5-A24A1CB0E872}" dt="2023-09-25T05:27:28.191" v="1216" actId="478"/>
          <ac:picMkLst>
            <pc:docMk/>
            <pc:sldMk cId="3841541120" sldId="270"/>
            <ac:picMk id="19" creationId="{A6B4366B-8EF9-4BB0-0BE4-B6D65EFEBD60}"/>
          </ac:picMkLst>
        </pc:picChg>
        <pc:picChg chg="del mod">
          <ac:chgData name="Gonzalez, Natalie C." userId="0c9dd393-d5e9-4ff4-8e71-17b4e2732d3d" providerId="ADAL" clId="{03E5FCC3-5D5D-4743-95D5-A24A1CB0E872}" dt="2023-09-25T05:27:28.191" v="1216" actId="478"/>
          <ac:picMkLst>
            <pc:docMk/>
            <pc:sldMk cId="3841541120" sldId="270"/>
            <ac:picMk id="20" creationId="{0FB8C73D-95DB-B789-1313-8B7F2C13CB05}"/>
          </ac:picMkLst>
        </pc:picChg>
        <pc:picChg chg="del">
          <ac:chgData name="Gonzalez, Natalie C." userId="0c9dd393-d5e9-4ff4-8e71-17b4e2732d3d" providerId="ADAL" clId="{03E5FCC3-5D5D-4743-95D5-A24A1CB0E872}" dt="2023-09-25T05:27:28.191" v="1216" actId="478"/>
          <ac:picMkLst>
            <pc:docMk/>
            <pc:sldMk cId="3841541120" sldId="270"/>
            <ac:picMk id="21" creationId="{DACC842E-D6E1-6C2A-10FD-8EEEDD7107C9}"/>
          </ac:picMkLst>
        </pc:picChg>
        <pc:picChg chg="del">
          <ac:chgData name="Gonzalez, Natalie C." userId="0c9dd393-d5e9-4ff4-8e71-17b4e2732d3d" providerId="ADAL" clId="{03E5FCC3-5D5D-4743-95D5-A24A1CB0E872}" dt="2023-09-25T04:48:08.915" v="827" actId="478"/>
          <ac:picMkLst>
            <pc:docMk/>
            <pc:sldMk cId="3841541120" sldId="270"/>
            <ac:picMk id="2052" creationId="{CC3D1A26-F7BB-6AFA-D1EF-372DE9795F16}"/>
          </ac:picMkLst>
        </pc:picChg>
        <pc:picChg chg="del">
          <ac:chgData name="Gonzalez, Natalie C." userId="0c9dd393-d5e9-4ff4-8e71-17b4e2732d3d" providerId="ADAL" clId="{03E5FCC3-5D5D-4743-95D5-A24A1CB0E872}" dt="2023-09-25T04:48:09.601" v="828" actId="478"/>
          <ac:picMkLst>
            <pc:docMk/>
            <pc:sldMk cId="3841541120" sldId="270"/>
            <ac:picMk id="2054" creationId="{7A6432F9-056E-EAFA-3D56-6F3A3EB80DA3}"/>
          </ac:picMkLst>
        </pc:picChg>
      </pc:sldChg>
      <pc:sldChg chg="del ord">
        <pc:chgData name="Gonzalez, Natalie C." userId="0c9dd393-d5e9-4ff4-8e71-17b4e2732d3d" providerId="ADAL" clId="{03E5FCC3-5D5D-4743-95D5-A24A1CB0E872}" dt="2023-09-25T01:36:24.901" v="63" actId="47"/>
        <pc:sldMkLst>
          <pc:docMk/>
          <pc:sldMk cId="893054330" sldId="271"/>
        </pc:sldMkLst>
      </pc:sldChg>
      <pc:sldChg chg="addSp delSp modSp add mod ord">
        <pc:chgData name="Gonzalez, Natalie C." userId="0c9dd393-d5e9-4ff4-8e71-17b4e2732d3d" providerId="ADAL" clId="{03E5FCC3-5D5D-4743-95D5-A24A1CB0E872}" dt="2023-09-25T05:29:39.512" v="1233" actId="207"/>
        <pc:sldMkLst>
          <pc:docMk/>
          <pc:sldMk cId="1217185315" sldId="271"/>
        </pc:sldMkLst>
        <pc:spChg chg="mod">
          <ac:chgData name="Gonzalez, Natalie C." userId="0c9dd393-d5e9-4ff4-8e71-17b4e2732d3d" providerId="ADAL" clId="{03E5FCC3-5D5D-4743-95D5-A24A1CB0E872}" dt="2023-09-25T02:57:32.053" v="91" actId="20577"/>
          <ac:spMkLst>
            <pc:docMk/>
            <pc:sldMk cId="1217185315" sldId="271"/>
            <ac:spMk id="2" creationId="{419E9463-DCD7-D118-3590-1E5520CAB950}"/>
          </ac:spMkLst>
        </pc:spChg>
        <pc:spChg chg="del mod">
          <ac:chgData name="Gonzalez, Natalie C." userId="0c9dd393-d5e9-4ff4-8e71-17b4e2732d3d" providerId="ADAL" clId="{03E5FCC3-5D5D-4743-95D5-A24A1CB0E872}" dt="2023-09-25T04:24:03.136" v="289" actId="478"/>
          <ac:spMkLst>
            <pc:docMk/>
            <pc:sldMk cId="1217185315" sldId="271"/>
            <ac:spMk id="3" creationId="{6039F133-E970-3526-1168-F21404681579}"/>
          </ac:spMkLst>
        </pc:spChg>
        <pc:spChg chg="add del mod">
          <ac:chgData name="Gonzalez, Natalie C." userId="0c9dd393-d5e9-4ff4-8e71-17b4e2732d3d" providerId="ADAL" clId="{03E5FCC3-5D5D-4743-95D5-A24A1CB0E872}" dt="2023-09-25T02:57:13.748" v="81" actId="478"/>
          <ac:spMkLst>
            <pc:docMk/>
            <pc:sldMk cId="1217185315" sldId="271"/>
            <ac:spMk id="5" creationId="{0583FEB0-943D-DF9B-735E-34316E1A98C2}"/>
          </ac:spMkLst>
        </pc:spChg>
        <pc:spChg chg="del">
          <ac:chgData name="Gonzalez, Natalie C." userId="0c9dd393-d5e9-4ff4-8e71-17b4e2732d3d" providerId="ADAL" clId="{03E5FCC3-5D5D-4743-95D5-A24A1CB0E872}" dt="2023-09-25T02:56:16.068" v="75" actId="478"/>
          <ac:spMkLst>
            <pc:docMk/>
            <pc:sldMk cId="1217185315" sldId="271"/>
            <ac:spMk id="7" creationId="{FAE1D533-9775-BFF8-AE69-BF0D587F2DE6}"/>
          </ac:spMkLst>
        </pc:spChg>
        <pc:spChg chg="add mod ord">
          <ac:chgData name="Gonzalez, Natalie C." userId="0c9dd393-d5e9-4ff4-8e71-17b4e2732d3d" providerId="ADAL" clId="{03E5FCC3-5D5D-4743-95D5-A24A1CB0E872}" dt="2023-09-25T04:39:51.112" v="658" actId="1076"/>
          <ac:spMkLst>
            <pc:docMk/>
            <pc:sldMk cId="1217185315" sldId="271"/>
            <ac:spMk id="15" creationId="{A395220F-D759-C65B-6E0C-C9548A8BC7F6}"/>
          </ac:spMkLst>
        </pc:spChg>
        <pc:spChg chg="add mod">
          <ac:chgData name="Gonzalez, Natalie C." userId="0c9dd393-d5e9-4ff4-8e71-17b4e2732d3d" providerId="ADAL" clId="{03E5FCC3-5D5D-4743-95D5-A24A1CB0E872}" dt="2023-09-25T04:44:30.316" v="808" actId="255"/>
          <ac:spMkLst>
            <pc:docMk/>
            <pc:sldMk cId="1217185315" sldId="271"/>
            <ac:spMk id="16" creationId="{DC10F0E6-01DD-6843-6F88-4ADFB4D66866}"/>
          </ac:spMkLst>
        </pc:spChg>
        <pc:spChg chg="add del">
          <ac:chgData name="Gonzalez, Natalie C." userId="0c9dd393-d5e9-4ff4-8e71-17b4e2732d3d" providerId="ADAL" clId="{03E5FCC3-5D5D-4743-95D5-A24A1CB0E872}" dt="2023-09-25T04:28:06.736" v="339" actId="478"/>
          <ac:spMkLst>
            <pc:docMk/>
            <pc:sldMk cId="1217185315" sldId="271"/>
            <ac:spMk id="17" creationId="{756B8A39-AA21-FFE2-5AA6-9DC8AC524AC8}"/>
          </ac:spMkLst>
        </pc:spChg>
        <pc:spChg chg="add del mod ord">
          <ac:chgData name="Gonzalez, Natalie C." userId="0c9dd393-d5e9-4ff4-8e71-17b4e2732d3d" providerId="ADAL" clId="{03E5FCC3-5D5D-4743-95D5-A24A1CB0E872}" dt="2023-09-25T04:39:41.946" v="656" actId="478"/>
          <ac:spMkLst>
            <pc:docMk/>
            <pc:sldMk cId="1217185315" sldId="271"/>
            <ac:spMk id="18" creationId="{70F619BD-36ED-3B68-89DD-F793A4000F10}"/>
          </ac:spMkLst>
        </pc:spChg>
        <pc:spChg chg="add del mod">
          <ac:chgData name="Gonzalez, Natalie C." userId="0c9dd393-d5e9-4ff4-8e71-17b4e2732d3d" providerId="ADAL" clId="{03E5FCC3-5D5D-4743-95D5-A24A1CB0E872}" dt="2023-09-25T04:39:41.018" v="655" actId="478"/>
          <ac:spMkLst>
            <pc:docMk/>
            <pc:sldMk cId="1217185315" sldId="271"/>
            <ac:spMk id="19" creationId="{D3D76887-0C2A-B922-86E5-A0AB6EA69373}"/>
          </ac:spMkLst>
        </pc:spChg>
        <pc:spChg chg="add mod">
          <ac:chgData name="Gonzalez, Natalie C." userId="0c9dd393-d5e9-4ff4-8e71-17b4e2732d3d" providerId="ADAL" clId="{03E5FCC3-5D5D-4743-95D5-A24A1CB0E872}" dt="2023-09-25T04:40:02.499" v="661" actId="1076"/>
          <ac:spMkLst>
            <pc:docMk/>
            <pc:sldMk cId="1217185315" sldId="271"/>
            <ac:spMk id="21" creationId="{ADFF7984-F915-24AD-6E51-887BC1A6F724}"/>
          </ac:spMkLst>
        </pc:spChg>
        <pc:spChg chg="add mod">
          <ac:chgData name="Gonzalez, Natalie C." userId="0c9dd393-d5e9-4ff4-8e71-17b4e2732d3d" providerId="ADAL" clId="{03E5FCC3-5D5D-4743-95D5-A24A1CB0E872}" dt="2023-09-25T04:44:25.636" v="807" actId="255"/>
          <ac:spMkLst>
            <pc:docMk/>
            <pc:sldMk cId="1217185315" sldId="271"/>
            <ac:spMk id="22" creationId="{04BFBCBF-8019-4845-09F2-B54B370E4C3F}"/>
          </ac:spMkLst>
        </pc:spChg>
        <pc:spChg chg="add mod">
          <ac:chgData name="Gonzalez, Natalie C." userId="0c9dd393-d5e9-4ff4-8e71-17b4e2732d3d" providerId="ADAL" clId="{03E5FCC3-5D5D-4743-95D5-A24A1CB0E872}" dt="2023-09-25T04:41:00.667" v="708" actId="1076"/>
          <ac:spMkLst>
            <pc:docMk/>
            <pc:sldMk cId="1217185315" sldId="271"/>
            <ac:spMk id="23" creationId="{39235A49-EA8F-5E5C-98FB-3B5B7DCE02AA}"/>
          </ac:spMkLst>
        </pc:spChg>
        <pc:spChg chg="add mod">
          <ac:chgData name="Gonzalez, Natalie C." userId="0c9dd393-d5e9-4ff4-8e71-17b4e2732d3d" providerId="ADAL" clId="{03E5FCC3-5D5D-4743-95D5-A24A1CB0E872}" dt="2023-09-25T04:44:34.155" v="809" actId="255"/>
          <ac:spMkLst>
            <pc:docMk/>
            <pc:sldMk cId="1217185315" sldId="271"/>
            <ac:spMk id="24" creationId="{1428E613-5C29-A1D3-15DF-E6C66AD63B48}"/>
          </ac:spMkLst>
        </pc:spChg>
        <pc:spChg chg="add mod">
          <ac:chgData name="Gonzalez, Natalie C." userId="0c9dd393-d5e9-4ff4-8e71-17b4e2732d3d" providerId="ADAL" clId="{03E5FCC3-5D5D-4743-95D5-A24A1CB0E872}" dt="2023-09-25T04:44:37.558" v="810" actId="403"/>
          <ac:spMkLst>
            <pc:docMk/>
            <pc:sldMk cId="1217185315" sldId="271"/>
            <ac:spMk id="25" creationId="{53F2077B-55B4-CDC7-94A7-57F688F20569}"/>
          </ac:spMkLst>
        </pc:spChg>
        <pc:spChg chg="add mod">
          <ac:chgData name="Gonzalez, Natalie C." userId="0c9dd393-d5e9-4ff4-8e71-17b4e2732d3d" providerId="ADAL" clId="{03E5FCC3-5D5D-4743-95D5-A24A1CB0E872}" dt="2023-09-25T04:42:23.300" v="748" actId="14100"/>
          <ac:spMkLst>
            <pc:docMk/>
            <pc:sldMk cId="1217185315" sldId="271"/>
            <ac:spMk id="26" creationId="{69F05F8C-8E76-D4C8-4407-B4BA1757AAAC}"/>
          </ac:spMkLst>
        </pc:spChg>
        <pc:picChg chg="add del mod">
          <ac:chgData name="Gonzalez, Natalie C." userId="0c9dd393-d5e9-4ff4-8e71-17b4e2732d3d" providerId="ADAL" clId="{03E5FCC3-5D5D-4743-95D5-A24A1CB0E872}" dt="2023-09-25T04:24:51.880" v="293" actId="478"/>
          <ac:picMkLst>
            <pc:docMk/>
            <pc:sldMk cId="1217185315" sldId="271"/>
            <ac:picMk id="4" creationId="{9BBDB9ED-BB96-589B-2F9F-A3E302B00CC9}"/>
          </ac:picMkLst>
        </pc:picChg>
        <pc:picChg chg="add del">
          <ac:chgData name="Gonzalez, Natalie C." userId="0c9dd393-d5e9-4ff4-8e71-17b4e2732d3d" providerId="ADAL" clId="{03E5FCC3-5D5D-4743-95D5-A24A1CB0E872}" dt="2023-09-25T02:57:44.162" v="93"/>
          <ac:picMkLst>
            <pc:docMk/>
            <pc:sldMk cId="1217185315" sldId="271"/>
            <ac:picMk id="6" creationId="{6FF15D36-B701-DD6A-6DFB-B9D33C668731}"/>
          </ac:picMkLst>
        </pc:picChg>
        <pc:picChg chg="add del mod">
          <ac:chgData name="Gonzalez, Natalie C." userId="0c9dd393-d5e9-4ff4-8e71-17b4e2732d3d" providerId="ADAL" clId="{03E5FCC3-5D5D-4743-95D5-A24A1CB0E872}" dt="2023-09-25T04:38:34.488" v="645" actId="478"/>
          <ac:picMkLst>
            <pc:docMk/>
            <pc:sldMk cId="1217185315" sldId="271"/>
            <ac:picMk id="9" creationId="{DE44634D-901D-C43C-563B-D487A4EAB1B6}"/>
          </ac:picMkLst>
        </pc:picChg>
        <pc:picChg chg="del">
          <ac:chgData name="Gonzalez, Natalie C." userId="0c9dd393-d5e9-4ff4-8e71-17b4e2732d3d" providerId="ADAL" clId="{03E5FCC3-5D5D-4743-95D5-A24A1CB0E872}" dt="2023-09-25T05:26:54.616" v="1204" actId="478"/>
          <ac:picMkLst>
            <pc:docMk/>
            <pc:sldMk cId="1217185315" sldId="271"/>
            <ac:picMk id="10" creationId="{551F60F4-D850-50F2-7FC1-D200686C694B}"/>
          </ac:picMkLst>
        </pc:picChg>
        <pc:picChg chg="del">
          <ac:chgData name="Gonzalez, Natalie C." userId="0c9dd393-d5e9-4ff4-8e71-17b4e2732d3d" providerId="ADAL" clId="{03E5FCC3-5D5D-4743-95D5-A24A1CB0E872}" dt="2023-09-25T05:26:54.616" v="1204" actId="478"/>
          <ac:picMkLst>
            <pc:docMk/>
            <pc:sldMk cId="1217185315" sldId="271"/>
            <ac:picMk id="12" creationId="{0B739E54-0106-F32B-ECD6-CE6F4B370AA5}"/>
          </ac:picMkLst>
        </pc:picChg>
        <pc:picChg chg="del">
          <ac:chgData name="Gonzalez, Natalie C." userId="0c9dd393-d5e9-4ff4-8e71-17b4e2732d3d" providerId="ADAL" clId="{03E5FCC3-5D5D-4743-95D5-A24A1CB0E872}" dt="2023-09-25T05:26:54.616" v="1204" actId="478"/>
          <ac:picMkLst>
            <pc:docMk/>
            <pc:sldMk cId="1217185315" sldId="271"/>
            <ac:picMk id="14" creationId="{01F90E1B-DD04-96D4-3C8A-1FBC1070534F}"/>
          </ac:picMkLst>
        </pc:picChg>
        <pc:picChg chg="add mod">
          <ac:chgData name="Gonzalez, Natalie C." userId="0c9dd393-d5e9-4ff4-8e71-17b4e2732d3d" providerId="ADAL" clId="{03E5FCC3-5D5D-4743-95D5-A24A1CB0E872}" dt="2023-09-25T04:41:42.376" v="714" actId="1076"/>
          <ac:picMkLst>
            <pc:docMk/>
            <pc:sldMk cId="1217185315" sldId="271"/>
            <ac:picMk id="20" creationId="{48124CB5-2076-0B73-CDE7-AAF59A6BA6FF}"/>
          </ac:picMkLst>
        </pc:picChg>
        <pc:picChg chg="add del mod">
          <ac:chgData name="Gonzalez, Natalie C." userId="0c9dd393-d5e9-4ff4-8e71-17b4e2732d3d" providerId="ADAL" clId="{03E5FCC3-5D5D-4743-95D5-A24A1CB0E872}" dt="2023-09-25T05:26:52.922" v="1203"/>
          <ac:picMkLst>
            <pc:docMk/>
            <pc:sldMk cId="1217185315" sldId="271"/>
            <ac:picMk id="27" creationId="{E1FAA7B7-7975-8BAE-7B38-1C2EAAB62A2A}"/>
          </ac:picMkLst>
        </pc:picChg>
        <pc:picChg chg="add del mod">
          <ac:chgData name="Gonzalez, Natalie C." userId="0c9dd393-d5e9-4ff4-8e71-17b4e2732d3d" providerId="ADAL" clId="{03E5FCC3-5D5D-4743-95D5-A24A1CB0E872}" dt="2023-09-25T05:26:52.922" v="1203"/>
          <ac:picMkLst>
            <pc:docMk/>
            <pc:sldMk cId="1217185315" sldId="271"/>
            <ac:picMk id="28" creationId="{D1BA9A72-31F7-1D88-B5F7-66C743460147}"/>
          </ac:picMkLst>
        </pc:picChg>
        <pc:picChg chg="add del mod">
          <ac:chgData name="Gonzalez, Natalie C." userId="0c9dd393-d5e9-4ff4-8e71-17b4e2732d3d" providerId="ADAL" clId="{03E5FCC3-5D5D-4743-95D5-A24A1CB0E872}" dt="2023-09-25T05:26:52.922" v="1203"/>
          <ac:picMkLst>
            <pc:docMk/>
            <pc:sldMk cId="1217185315" sldId="271"/>
            <ac:picMk id="29" creationId="{A82F3DA4-2E40-835D-8EF8-C31E0F981B8B}"/>
          </ac:picMkLst>
        </pc:picChg>
        <pc:picChg chg="add del mod">
          <ac:chgData name="Gonzalez, Natalie C." userId="0c9dd393-d5e9-4ff4-8e71-17b4e2732d3d" providerId="ADAL" clId="{03E5FCC3-5D5D-4743-95D5-A24A1CB0E872}" dt="2023-09-25T05:26:52.922" v="1203"/>
          <ac:picMkLst>
            <pc:docMk/>
            <pc:sldMk cId="1217185315" sldId="271"/>
            <ac:picMk id="30" creationId="{DF298E5A-0489-0000-935E-F42F44D28A28}"/>
          </ac:picMkLst>
        </pc:picChg>
        <pc:picChg chg="add del mod">
          <ac:chgData name="Gonzalez, Natalie C." userId="0c9dd393-d5e9-4ff4-8e71-17b4e2732d3d" providerId="ADAL" clId="{03E5FCC3-5D5D-4743-95D5-A24A1CB0E872}" dt="2023-09-25T05:26:52.922" v="1203"/>
          <ac:picMkLst>
            <pc:docMk/>
            <pc:sldMk cId="1217185315" sldId="271"/>
            <ac:picMk id="31" creationId="{688EC020-D4DD-7A7C-F228-53DECFEBD74C}"/>
          </ac:picMkLst>
        </pc:picChg>
        <pc:picChg chg="add mod">
          <ac:chgData name="Gonzalez, Natalie C." userId="0c9dd393-d5e9-4ff4-8e71-17b4e2732d3d" providerId="ADAL" clId="{03E5FCC3-5D5D-4743-95D5-A24A1CB0E872}" dt="2023-09-25T05:26:55.891" v="1205"/>
          <ac:picMkLst>
            <pc:docMk/>
            <pc:sldMk cId="1217185315" sldId="271"/>
            <ac:picMk id="32" creationId="{FB293DA6-3D83-1706-881F-2B4F61F57D1E}"/>
          </ac:picMkLst>
        </pc:picChg>
        <pc:picChg chg="add mod">
          <ac:chgData name="Gonzalez, Natalie C." userId="0c9dd393-d5e9-4ff4-8e71-17b4e2732d3d" providerId="ADAL" clId="{03E5FCC3-5D5D-4743-95D5-A24A1CB0E872}" dt="2023-09-25T05:29:39.512" v="1233" actId="207"/>
          <ac:picMkLst>
            <pc:docMk/>
            <pc:sldMk cId="1217185315" sldId="271"/>
            <ac:picMk id="33" creationId="{4609C1DB-CAEA-E05A-7FBF-373E4D94928F}"/>
          </ac:picMkLst>
        </pc:picChg>
        <pc:picChg chg="add mod">
          <ac:chgData name="Gonzalez, Natalie C." userId="0c9dd393-d5e9-4ff4-8e71-17b4e2732d3d" providerId="ADAL" clId="{03E5FCC3-5D5D-4743-95D5-A24A1CB0E872}" dt="2023-09-25T05:26:55.891" v="1205"/>
          <ac:picMkLst>
            <pc:docMk/>
            <pc:sldMk cId="1217185315" sldId="271"/>
            <ac:picMk id="34" creationId="{5EC23DCA-0204-852D-D38C-8EA3AE4CABCC}"/>
          </ac:picMkLst>
        </pc:picChg>
        <pc:picChg chg="add mod">
          <ac:chgData name="Gonzalez, Natalie C." userId="0c9dd393-d5e9-4ff4-8e71-17b4e2732d3d" providerId="ADAL" clId="{03E5FCC3-5D5D-4743-95D5-A24A1CB0E872}" dt="2023-09-25T05:26:55.891" v="1205"/>
          <ac:picMkLst>
            <pc:docMk/>
            <pc:sldMk cId="1217185315" sldId="271"/>
            <ac:picMk id="35" creationId="{981B303C-7655-DF9E-CF62-5A2EED543362}"/>
          </ac:picMkLst>
        </pc:picChg>
        <pc:picChg chg="add mod">
          <ac:chgData name="Gonzalez, Natalie C." userId="0c9dd393-d5e9-4ff4-8e71-17b4e2732d3d" providerId="ADAL" clId="{03E5FCC3-5D5D-4743-95D5-A24A1CB0E872}" dt="2023-09-25T05:26:55.891" v="1205"/>
          <ac:picMkLst>
            <pc:docMk/>
            <pc:sldMk cId="1217185315" sldId="271"/>
            <ac:picMk id="36" creationId="{5735A034-FDDD-B152-58D3-1ABFDA601792}"/>
          </ac:picMkLst>
        </pc:picChg>
        <pc:picChg chg="del">
          <ac:chgData name="Gonzalez, Natalie C." userId="0c9dd393-d5e9-4ff4-8e71-17b4e2732d3d" providerId="ADAL" clId="{03E5FCC3-5D5D-4743-95D5-A24A1CB0E872}" dt="2023-09-25T02:56:15.402" v="74" actId="478"/>
          <ac:picMkLst>
            <pc:docMk/>
            <pc:sldMk cId="1217185315" sldId="271"/>
            <ac:picMk id="3074" creationId="{E02C18A4-197C-D95F-CCFD-43E0DB07102F}"/>
          </ac:picMkLst>
        </pc:picChg>
        <pc:cxnChg chg="add del mod">
          <ac:chgData name="Gonzalez, Natalie C." userId="0c9dd393-d5e9-4ff4-8e71-17b4e2732d3d" providerId="ADAL" clId="{03E5FCC3-5D5D-4743-95D5-A24A1CB0E872}" dt="2023-09-25T04:27:09.032" v="309" actId="478"/>
          <ac:cxnSpMkLst>
            <pc:docMk/>
            <pc:sldMk cId="1217185315" sldId="271"/>
            <ac:cxnSpMk id="13" creationId="{92D71BD0-C603-B4AC-8BCF-0A6C4FC1EF8D}"/>
          </ac:cxnSpMkLst>
        </pc:cxnChg>
      </pc:sldChg>
      <pc:sldChg chg="addSp delSp modSp add del mod ord">
        <pc:chgData name="Gonzalez, Natalie C." userId="0c9dd393-d5e9-4ff4-8e71-17b4e2732d3d" providerId="ADAL" clId="{03E5FCC3-5D5D-4743-95D5-A24A1CB0E872}" dt="2023-09-25T03:48:54.260" v="205" actId="2696"/>
        <pc:sldMkLst>
          <pc:docMk/>
          <pc:sldMk cId="567397739" sldId="272"/>
        </pc:sldMkLst>
        <pc:spChg chg="mod">
          <ac:chgData name="Gonzalez, Natalie C." userId="0c9dd393-d5e9-4ff4-8e71-17b4e2732d3d" providerId="ADAL" clId="{03E5FCC3-5D5D-4743-95D5-A24A1CB0E872}" dt="2023-09-25T03:10:07.135" v="130" actId="20577"/>
          <ac:spMkLst>
            <pc:docMk/>
            <pc:sldMk cId="567397739" sldId="272"/>
            <ac:spMk id="2" creationId="{419E9463-DCD7-D118-3590-1E5520CAB950}"/>
          </ac:spMkLst>
        </pc:spChg>
        <pc:picChg chg="del mod">
          <ac:chgData name="Gonzalez, Natalie C." userId="0c9dd393-d5e9-4ff4-8e71-17b4e2732d3d" providerId="ADAL" clId="{03E5FCC3-5D5D-4743-95D5-A24A1CB0E872}" dt="2023-09-25T03:08:30.574" v="97" actId="478"/>
          <ac:picMkLst>
            <pc:docMk/>
            <pc:sldMk cId="567397739" sldId="272"/>
            <ac:picMk id="4" creationId="{9BBDB9ED-BB96-589B-2F9F-A3E302B00CC9}"/>
          </ac:picMkLst>
        </pc:picChg>
        <pc:picChg chg="add mod">
          <ac:chgData name="Gonzalez, Natalie C." userId="0c9dd393-d5e9-4ff4-8e71-17b4e2732d3d" providerId="ADAL" clId="{03E5FCC3-5D5D-4743-95D5-A24A1CB0E872}" dt="2023-09-25T03:48:21.120" v="195" actId="1076"/>
          <ac:picMkLst>
            <pc:docMk/>
            <pc:sldMk cId="567397739" sldId="272"/>
            <ac:picMk id="5" creationId="{686D905E-CCC9-97D7-EE6A-AC0E3971F242}"/>
          </ac:picMkLst>
        </pc:picChg>
      </pc:sldChg>
      <pc:sldChg chg="addSp delSp modSp add mod">
        <pc:chgData name="Gonzalez, Natalie C." userId="0c9dd393-d5e9-4ff4-8e71-17b4e2732d3d" providerId="ADAL" clId="{03E5FCC3-5D5D-4743-95D5-A24A1CB0E872}" dt="2023-09-25T05:29:56.563" v="1241"/>
        <pc:sldMkLst>
          <pc:docMk/>
          <pc:sldMk cId="3871593016" sldId="273"/>
        </pc:sldMkLst>
        <pc:spChg chg="mod">
          <ac:chgData name="Gonzalez, Natalie C." userId="0c9dd393-d5e9-4ff4-8e71-17b4e2732d3d" providerId="ADAL" clId="{03E5FCC3-5D5D-4743-95D5-A24A1CB0E872}" dt="2023-09-25T03:35:29.553" v="154"/>
          <ac:spMkLst>
            <pc:docMk/>
            <pc:sldMk cId="3871593016" sldId="273"/>
            <ac:spMk id="2" creationId="{419E9463-DCD7-D118-3590-1E5520CAB950}"/>
          </ac:spMkLst>
        </pc:spChg>
        <pc:spChg chg="del mod">
          <ac:chgData name="Gonzalez, Natalie C." userId="0c9dd393-d5e9-4ff4-8e71-17b4e2732d3d" providerId="ADAL" clId="{03E5FCC3-5D5D-4743-95D5-A24A1CB0E872}" dt="2023-09-25T03:29:26.305" v="143" actId="478"/>
          <ac:spMkLst>
            <pc:docMk/>
            <pc:sldMk cId="3871593016" sldId="273"/>
            <ac:spMk id="3" creationId="{6039F133-E970-3526-1168-F21404681579}"/>
          </ac:spMkLst>
        </pc:spChg>
        <pc:spChg chg="add mod">
          <ac:chgData name="Gonzalez, Natalie C." userId="0c9dd393-d5e9-4ff4-8e71-17b4e2732d3d" providerId="ADAL" clId="{03E5FCC3-5D5D-4743-95D5-A24A1CB0E872}" dt="2023-09-25T04:31:18.572" v="465" actId="255"/>
          <ac:spMkLst>
            <pc:docMk/>
            <pc:sldMk cId="3871593016" sldId="273"/>
            <ac:spMk id="9" creationId="{24B0DB58-AF33-144D-A4D9-243A2DE7DAC2}"/>
          </ac:spMkLst>
        </pc:spChg>
        <pc:spChg chg="add mod">
          <ac:chgData name="Gonzalez, Natalie C." userId="0c9dd393-d5e9-4ff4-8e71-17b4e2732d3d" providerId="ADAL" clId="{03E5FCC3-5D5D-4743-95D5-A24A1CB0E872}" dt="2023-09-25T04:31:28.754" v="468" actId="255"/>
          <ac:spMkLst>
            <pc:docMk/>
            <pc:sldMk cId="3871593016" sldId="273"/>
            <ac:spMk id="11" creationId="{18CEAA21-7D1C-5D22-34C0-95EE80E0E948}"/>
          </ac:spMkLst>
        </pc:spChg>
        <pc:picChg chg="add mod">
          <ac:chgData name="Gonzalez, Natalie C." userId="0c9dd393-d5e9-4ff4-8e71-17b4e2732d3d" providerId="ADAL" clId="{03E5FCC3-5D5D-4743-95D5-A24A1CB0E872}" dt="2023-09-25T03:36:27.646" v="175" actId="1076"/>
          <ac:picMkLst>
            <pc:docMk/>
            <pc:sldMk cId="3871593016" sldId="273"/>
            <ac:picMk id="4" creationId="{D63C0CB6-98C4-B564-F427-C07F7EA908B2}"/>
          </ac:picMkLst>
        </pc:picChg>
        <pc:picChg chg="del">
          <ac:chgData name="Gonzalez, Natalie C." userId="0c9dd393-d5e9-4ff4-8e71-17b4e2732d3d" providerId="ADAL" clId="{03E5FCC3-5D5D-4743-95D5-A24A1CB0E872}" dt="2023-09-25T03:10:56.619" v="132" actId="478"/>
          <ac:picMkLst>
            <pc:docMk/>
            <pc:sldMk cId="3871593016" sldId="273"/>
            <ac:picMk id="5" creationId="{686D905E-CCC9-97D7-EE6A-AC0E3971F242}"/>
          </ac:picMkLst>
        </pc:picChg>
        <pc:picChg chg="add mod">
          <ac:chgData name="Gonzalez, Natalie C." userId="0c9dd393-d5e9-4ff4-8e71-17b4e2732d3d" providerId="ADAL" clId="{03E5FCC3-5D5D-4743-95D5-A24A1CB0E872}" dt="2023-09-25T04:29:53.571" v="391" actId="1076"/>
          <ac:picMkLst>
            <pc:docMk/>
            <pc:sldMk cId="3871593016" sldId="273"/>
            <ac:picMk id="6" creationId="{AA5C0CCA-52C7-6D3F-F9A2-71C037D273E8}"/>
          </ac:picMkLst>
        </pc:picChg>
        <pc:picChg chg="add del mod">
          <ac:chgData name="Gonzalez, Natalie C." userId="0c9dd393-d5e9-4ff4-8e71-17b4e2732d3d" providerId="ADAL" clId="{03E5FCC3-5D5D-4743-95D5-A24A1CB0E872}" dt="2023-09-25T03:55:45.168" v="216" actId="478"/>
          <ac:picMkLst>
            <pc:docMk/>
            <pc:sldMk cId="3871593016" sldId="273"/>
            <ac:picMk id="7" creationId="{E8CBE2AA-BAFD-0AFD-E284-5232086AED57}"/>
          </ac:picMkLst>
        </pc:picChg>
        <pc:picChg chg="del mod">
          <ac:chgData name="Gonzalez, Natalie C." userId="0c9dd393-d5e9-4ff4-8e71-17b4e2732d3d" providerId="ADAL" clId="{03E5FCC3-5D5D-4743-95D5-A24A1CB0E872}" dt="2023-09-25T05:27:00.645" v="1207" actId="478"/>
          <ac:picMkLst>
            <pc:docMk/>
            <pc:sldMk cId="3871593016" sldId="273"/>
            <ac:picMk id="10" creationId="{551F60F4-D850-50F2-7FC1-D200686C694B}"/>
          </ac:picMkLst>
        </pc:picChg>
        <pc:picChg chg="del mod">
          <ac:chgData name="Gonzalez, Natalie C." userId="0c9dd393-d5e9-4ff4-8e71-17b4e2732d3d" providerId="ADAL" clId="{03E5FCC3-5D5D-4743-95D5-A24A1CB0E872}" dt="2023-09-25T05:27:00.645" v="1207" actId="478"/>
          <ac:picMkLst>
            <pc:docMk/>
            <pc:sldMk cId="3871593016" sldId="273"/>
            <ac:picMk id="12" creationId="{0B739E54-0106-F32B-ECD6-CE6F4B370AA5}"/>
          </ac:picMkLst>
        </pc:picChg>
        <pc:picChg chg="add del mod">
          <ac:chgData name="Gonzalez, Natalie C." userId="0c9dd393-d5e9-4ff4-8e71-17b4e2732d3d" providerId="ADAL" clId="{03E5FCC3-5D5D-4743-95D5-A24A1CB0E872}" dt="2023-09-25T05:29:53.004" v="1239" actId="478"/>
          <ac:picMkLst>
            <pc:docMk/>
            <pc:sldMk cId="3871593016" sldId="273"/>
            <ac:picMk id="13" creationId="{45DB1201-6339-8FB9-11E5-C8EC9F729CB1}"/>
          </ac:picMkLst>
        </pc:picChg>
        <pc:picChg chg="del">
          <ac:chgData name="Gonzalez, Natalie C." userId="0c9dd393-d5e9-4ff4-8e71-17b4e2732d3d" providerId="ADAL" clId="{03E5FCC3-5D5D-4743-95D5-A24A1CB0E872}" dt="2023-09-25T05:27:00.645" v="1207" actId="478"/>
          <ac:picMkLst>
            <pc:docMk/>
            <pc:sldMk cId="3871593016" sldId="273"/>
            <ac:picMk id="14" creationId="{01F90E1B-DD04-96D4-3C8A-1FBC1070534F}"/>
          </ac:picMkLst>
        </pc:picChg>
        <pc:picChg chg="add del mod">
          <ac:chgData name="Gonzalez, Natalie C." userId="0c9dd393-d5e9-4ff4-8e71-17b4e2732d3d" providerId="ADAL" clId="{03E5FCC3-5D5D-4743-95D5-A24A1CB0E872}" dt="2023-09-25T05:29:56.183" v="1240" actId="478"/>
          <ac:picMkLst>
            <pc:docMk/>
            <pc:sldMk cId="3871593016" sldId="273"/>
            <ac:picMk id="15" creationId="{125D810B-7B6D-63E1-EFA2-A0D575BF8DF6}"/>
          </ac:picMkLst>
        </pc:picChg>
        <pc:picChg chg="add del mod">
          <ac:chgData name="Gonzalez, Natalie C." userId="0c9dd393-d5e9-4ff4-8e71-17b4e2732d3d" providerId="ADAL" clId="{03E5FCC3-5D5D-4743-95D5-A24A1CB0E872}" dt="2023-09-25T05:29:53.004" v="1239" actId="478"/>
          <ac:picMkLst>
            <pc:docMk/>
            <pc:sldMk cId="3871593016" sldId="273"/>
            <ac:picMk id="16" creationId="{7E7B34A9-D891-4344-2C29-7E5BBC8D267B}"/>
          </ac:picMkLst>
        </pc:picChg>
        <pc:picChg chg="add del mod">
          <ac:chgData name="Gonzalez, Natalie C." userId="0c9dd393-d5e9-4ff4-8e71-17b4e2732d3d" providerId="ADAL" clId="{03E5FCC3-5D5D-4743-95D5-A24A1CB0E872}" dt="2023-09-25T05:29:56.183" v="1240" actId="478"/>
          <ac:picMkLst>
            <pc:docMk/>
            <pc:sldMk cId="3871593016" sldId="273"/>
            <ac:picMk id="17" creationId="{15C93B97-8BC3-6B22-0316-83D545776567}"/>
          </ac:picMkLst>
        </pc:picChg>
        <pc:picChg chg="add del mod">
          <ac:chgData name="Gonzalez, Natalie C." userId="0c9dd393-d5e9-4ff4-8e71-17b4e2732d3d" providerId="ADAL" clId="{03E5FCC3-5D5D-4743-95D5-A24A1CB0E872}" dt="2023-09-25T05:29:56.183" v="1240" actId="478"/>
          <ac:picMkLst>
            <pc:docMk/>
            <pc:sldMk cId="3871593016" sldId="273"/>
            <ac:picMk id="18" creationId="{94B6B10F-8186-9233-6EC0-197D32654F7D}"/>
          </ac:picMkLst>
        </pc:picChg>
        <pc:picChg chg="add del mod">
          <ac:chgData name="Gonzalez, Natalie C." userId="0c9dd393-d5e9-4ff4-8e71-17b4e2732d3d" providerId="ADAL" clId="{03E5FCC3-5D5D-4743-95D5-A24A1CB0E872}" dt="2023-09-25T05:29:53.004" v="1239" actId="478"/>
          <ac:picMkLst>
            <pc:docMk/>
            <pc:sldMk cId="3871593016" sldId="273"/>
            <ac:picMk id="19" creationId="{6ECFF761-0DD2-8FC9-5533-0F75BA13C0BF}"/>
          </ac:picMkLst>
        </pc:picChg>
        <pc:picChg chg="add del mod">
          <ac:chgData name="Gonzalez, Natalie C." userId="0c9dd393-d5e9-4ff4-8e71-17b4e2732d3d" providerId="ADAL" clId="{03E5FCC3-5D5D-4743-95D5-A24A1CB0E872}" dt="2023-09-25T05:29:53.004" v="1239" actId="478"/>
          <ac:picMkLst>
            <pc:docMk/>
            <pc:sldMk cId="3871593016" sldId="273"/>
            <ac:picMk id="20" creationId="{3F098EF4-E99C-02D4-5C26-E9109C0EAF57}"/>
          </ac:picMkLst>
        </pc:picChg>
        <pc:picChg chg="add del mod">
          <ac:chgData name="Gonzalez, Natalie C." userId="0c9dd393-d5e9-4ff4-8e71-17b4e2732d3d" providerId="ADAL" clId="{03E5FCC3-5D5D-4743-95D5-A24A1CB0E872}" dt="2023-09-25T05:29:53.004" v="1239" actId="478"/>
          <ac:picMkLst>
            <pc:docMk/>
            <pc:sldMk cId="3871593016" sldId="273"/>
            <ac:picMk id="21" creationId="{5FF1B6FB-ACC7-D32A-EE97-412624EAE178}"/>
          </ac:picMkLst>
        </pc:picChg>
        <pc:picChg chg="add mod">
          <ac:chgData name="Gonzalez, Natalie C." userId="0c9dd393-d5e9-4ff4-8e71-17b4e2732d3d" providerId="ADAL" clId="{03E5FCC3-5D5D-4743-95D5-A24A1CB0E872}" dt="2023-09-25T05:29:50.588" v="1238" actId="571"/>
          <ac:picMkLst>
            <pc:docMk/>
            <pc:sldMk cId="3871593016" sldId="273"/>
            <ac:picMk id="22" creationId="{873BCE93-C29E-DB43-AA84-5D5C3F5253F2}"/>
          </ac:picMkLst>
        </pc:picChg>
        <pc:picChg chg="add mod">
          <ac:chgData name="Gonzalez, Natalie C." userId="0c9dd393-d5e9-4ff4-8e71-17b4e2732d3d" providerId="ADAL" clId="{03E5FCC3-5D5D-4743-95D5-A24A1CB0E872}" dt="2023-09-25T05:29:50.588" v="1238" actId="571"/>
          <ac:picMkLst>
            <pc:docMk/>
            <pc:sldMk cId="3871593016" sldId="273"/>
            <ac:picMk id="23" creationId="{4B08BBB6-3391-BA19-1977-C655922A6F6E}"/>
          </ac:picMkLst>
        </pc:picChg>
        <pc:picChg chg="add mod">
          <ac:chgData name="Gonzalez, Natalie C." userId="0c9dd393-d5e9-4ff4-8e71-17b4e2732d3d" providerId="ADAL" clId="{03E5FCC3-5D5D-4743-95D5-A24A1CB0E872}" dt="2023-09-25T05:29:50.588" v="1238" actId="571"/>
          <ac:picMkLst>
            <pc:docMk/>
            <pc:sldMk cId="3871593016" sldId="273"/>
            <ac:picMk id="24" creationId="{48D8F1C0-B62D-5D91-18D9-66037B2D9950}"/>
          </ac:picMkLst>
        </pc:picChg>
        <pc:picChg chg="add mod">
          <ac:chgData name="Gonzalez, Natalie C." userId="0c9dd393-d5e9-4ff4-8e71-17b4e2732d3d" providerId="ADAL" clId="{03E5FCC3-5D5D-4743-95D5-A24A1CB0E872}" dt="2023-09-25T05:29:50.588" v="1238" actId="571"/>
          <ac:picMkLst>
            <pc:docMk/>
            <pc:sldMk cId="3871593016" sldId="273"/>
            <ac:picMk id="25" creationId="{32B8ACCE-036A-BCEB-4E60-8224DC2AC2FE}"/>
          </ac:picMkLst>
        </pc:picChg>
        <pc:picChg chg="add del mod">
          <ac:chgData name="Gonzalez, Natalie C." userId="0c9dd393-d5e9-4ff4-8e71-17b4e2732d3d" providerId="ADAL" clId="{03E5FCC3-5D5D-4743-95D5-A24A1CB0E872}" dt="2023-09-25T05:29:50.070" v="1237"/>
          <ac:picMkLst>
            <pc:docMk/>
            <pc:sldMk cId="3871593016" sldId="273"/>
            <ac:picMk id="26" creationId="{E07B90D8-549C-DE1E-97CC-A4DE101978C4}"/>
          </ac:picMkLst>
        </pc:picChg>
        <pc:picChg chg="add del mod">
          <ac:chgData name="Gonzalez, Natalie C." userId="0c9dd393-d5e9-4ff4-8e71-17b4e2732d3d" providerId="ADAL" clId="{03E5FCC3-5D5D-4743-95D5-A24A1CB0E872}" dt="2023-09-25T05:29:50.070" v="1237"/>
          <ac:picMkLst>
            <pc:docMk/>
            <pc:sldMk cId="3871593016" sldId="273"/>
            <ac:picMk id="27" creationId="{FFAE06FD-5907-BE2E-2D20-D4AD94A8C193}"/>
          </ac:picMkLst>
        </pc:picChg>
        <pc:picChg chg="add del mod">
          <ac:chgData name="Gonzalez, Natalie C." userId="0c9dd393-d5e9-4ff4-8e71-17b4e2732d3d" providerId="ADAL" clId="{03E5FCC3-5D5D-4743-95D5-A24A1CB0E872}" dt="2023-09-25T05:29:50.070" v="1237"/>
          <ac:picMkLst>
            <pc:docMk/>
            <pc:sldMk cId="3871593016" sldId="273"/>
            <ac:picMk id="28" creationId="{7CDF4453-8A32-A2E1-014D-F948DB919F13}"/>
          </ac:picMkLst>
        </pc:picChg>
        <pc:picChg chg="add del mod">
          <ac:chgData name="Gonzalez, Natalie C." userId="0c9dd393-d5e9-4ff4-8e71-17b4e2732d3d" providerId="ADAL" clId="{03E5FCC3-5D5D-4743-95D5-A24A1CB0E872}" dt="2023-09-25T05:29:50.070" v="1237"/>
          <ac:picMkLst>
            <pc:docMk/>
            <pc:sldMk cId="3871593016" sldId="273"/>
            <ac:picMk id="29" creationId="{A80F28D0-819A-42C5-3DC3-966AAA0A9A08}"/>
          </ac:picMkLst>
        </pc:picChg>
        <pc:picChg chg="add del mod">
          <ac:chgData name="Gonzalez, Natalie C." userId="0c9dd393-d5e9-4ff4-8e71-17b4e2732d3d" providerId="ADAL" clId="{03E5FCC3-5D5D-4743-95D5-A24A1CB0E872}" dt="2023-09-25T05:29:50.070" v="1237"/>
          <ac:picMkLst>
            <pc:docMk/>
            <pc:sldMk cId="3871593016" sldId="273"/>
            <ac:picMk id="30" creationId="{D90AA2D5-6554-6A26-0766-24D6C8159312}"/>
          </ac:picMkLst>
        </pc:picChg>
        <pc:picChg chg="add mod">
          <ac:chgData name="Gonzalez, Natalie C." userId="0c9dd393-d5e9-4ff4-8e71-17b4e2732d3d" providerId="ADAL" clId="{03E5FCC3-5D5D-4743-95D5-A24A1CB0E872}" dt="2023-09-25T05:29:56.563" v="1241"/>
          <ac:picMkLst>
            <pc:docMk/>
            <pc:sldMk cId="3871593016" sldId="273"/>
            <ac:picMk id="31" creationId="{6E63DA17-1C8C-436D-2F8C-992631B46EF1}"/>
          </ac:picMkLst>
        </pc:picChg>
        <pc:picChg chg="add mod">
          <ac:chgData name="Gonzalez, Natalie C." userId="0c9dd393-d5e9-4ff4-8e71-17b4e2732d3d" providerId="ADAL" clId="{03E5FCC3-5D5D-4743-95D5-A24A1CB0E872}" dt="2023-09-25T05:29:56.563" v="1241"/>
          <ac:picMkLst>
            <pc:docMk/>
            <pc:sldMk cId="3871593016" sldId="273"/>
            <ac:picMk id="32" creationId="{382DEE51-389D-0A99-8B4B-C7FABE244B46}"/>
          </ac:picMkLst>
        </pc:picChg>
        <pc:picChg chg="add mod">
          <ac:chgData name="Gonzalez, Natalie C." userId="0c9dd393-d5e9-4ff4-8e71-17b4e2732d3d" providerId="ADAL" clId="{03E5FCC3-5D5D-4743-95D5-A24A1CB0E872}" dt="2023-09-25T05:29:56.563" v="1241"/>
          <ac:picMkLst>
            <pc:docMk/>
            <pc:sldMk cId="3871593016" sldId="273"/>
            <ac:picMk id="33" creationId="{7E9C47B8-472D-D73B-26CD-D472A489C8B7}"/>
          </ac:picMkLst>
        </pc:picChg>
        <pc:picChg chg="add mod">
          <ac:chgData name="Gonzalez, Natalie C." userId="0c9dd393-d5e9-4ff4-8e71-17b4e2732d3d" providerId="ADAL" clId="{03E5FCC3-5D5D-4743-95D5-A24A1CB0E872}" dt="2023-09-25T05:29:56.563" v="1241"/>
          <ac:picMkLst>
            <pc:docMk/>
            <pc:sldMk cId="3871593016" sldId="273"/>
            <ac:picMk id="34" creationId="{CB09A830-3CA4-F0F0-8014-9B19EE9AB096}"/>
          </ac:picMkLst>
        </pc:picChg>
        <pc:picChg chg="add mod">
          <ac:chgData name="Gonzalez, Natalie C." userId="0c9dd393-d5e9-4ff4-8e71-17b4e2732d3d" providerId="ADAL" clId="{03E5FCC3-5D5D-4743-95D5-A24A1CB0E872}" dt="2023-09-25T05:29:56.563" v="1241"/>
          <ac:picMkLst>
            <pc:docMk/>
            <pc:sldMk cId="3871593016" sldId="273"/>
            <ac:picMk id="35" creationId="{03923107-618E-DC34-F0B9-6B5BE3D59061}"/>
          </ac:picMkLst>
        </pc:picChg>
      </pc:sldChg>
      <pc:sldChg chg="addSp delSp modSp add mod">
        <pc:chgData name="Gonzalez, Natalie C." userId="0c9dd393-d5e9-4ff4-8e71-17b4e2732d3d" providerId="ADAL" clId="{03E5FCC3-5D5D-4743-95D5-A24A1CB0E872}" dt="2023-09-25T05:32:23.571" v="1270" actId="20577"/>
        <pc:sldMkLst>
          <pc:docMk/>
          <pc:sldMk cId="293674257" sldId="280"/>
        </pc:sldMkLst>
        <pc:spChg chg="mod">
          <ac:chgData name="Gonzalez, Natalie C." userId="0c9dd393-d5e9-4ff4-8e71-17b4e2732d3d" providerId="ADAL" clId="{03E5FCC3-5D5D-4743-95D5-A24A1CB0E872}" dt="2023-09-25T05:32:23.571" v="1270" actId="20577"/>
          <ac:spMkLst>
            <pc:docMk/>
            <pc:sldMk cId="293674257" sldId="280"/>
            <ac:spMk id="2" creationId="{3E23B137-9E85-09EC-4916-6A1F0323B2B4}"/>
          </ac:spMkLst>
        </pc:spChg>
        <pc:spChg chg="mod">
          <ac:chgData name="Gonzalez, Natalie C." userId="0c9dd393-d5e9-4ff4-8e71-17b4e2732d3d" providerId="ADAL" clId="{03E5FCC3-5D5D-4743-95D5-A24A1CB0E872}" dt="2023-09-25T03:47:16.712" v="187" actId="1076"/>
          <ac:spMkLst>
            <pc:docMk/>
            <pc:sldMk cId="293674257" sldId="280"/>
            <ac:spMk id="4" creationId="{DB6FD14A-38AA-93F1-88A5-743E8C9A07CF}"/>
          </ac:spMkLst>
        </pc:spChg>
        <pc:spChg chg="del">
          <ac:chgData name="Gonzalez, Natalie C." userId="0c9dd393-d5e9-4ff4-8e71-17b4e2732d3d" providerId="ADAL" clId="{03E5FCC3-5D5D-4743-95D5-A24A1CB0E872}" dt="2023-09-25T03:46:52.197" v="178" actId="478"/>
          <ac:spMkLst>
            <pc:docMk/>
            <pc:sldMk cId="293674257" sldId="280"/>
            <ac:spMk id="5" creationId="{2436AB92-D8C7-5897-4D28-ED822EFB9173}"/>
          </ac:spMkLst>
        </pc:spChg>
        <pc:spChg chg="add del mod">
          <ac:chgData name="Gonzalez, Natalie C." userId="0c9dd393-d5e9-4ff4-8e71-17b4e2732d3d" providerId="ADAL" clId="{03E5FCC3-5D5D-4743-95D5-A24A1CB0E872}" dt="2023-09-25T03:46:55.104" v="179" actId="478"/>
          <ac:spMkLst>
            <pc:docMk/>
            <pc:sldMk cId="293674257" sldId="280"/>
            <ac:spMk id="6" creationId="{7E8925C4-5226-5C59-07B2-61E1137125E6}"/>
          </ac:spMkLst>
        </pc:spChg>
        <pc:picChg chg="mod">
          <ac:chgData name="Gonzalez, Natalie C." userId="0c9dd393-d5e9-4ff4-8e71-17b4e2732d3d" providerId="ADAL" clId="{03E5FCC3-5D5D-4743-95D5-A24A1CB0E872}" dt="2023-09-25T03:47:22.751" v="190" actId="1076"/>
          <ac:picMkLst>
            <pc:docMk/>
            <pc:sldMk cId="293674257" sldId="280"/>
            <ac:picMk id="9" creationId="{EA56D7E9-641A-84DE-095E-BCE036592001}"/>
          </ac:picMkLst>
        </pc:picChg>
        <pc:picChg chg="del">
          <ac:chgData name="Gonzalez, Natalie C." userId="0c9dd393-d5e9-4ff4-8e71-17b4e2732d3d" providerId="ADAL" clId="{03E5FCC3-5D5D-4743-95D5-A24A1CB0E872}" dt="2023-09-25T05:26:39.463" v="1200" actId="478"/>
          <ac:picMkLst>
            <pc:docMk/>
            <pc:sldMk cId="293674257" sldId="280"/>
            <ac:picMk id="10" creationId="{7EE2A98E-E650-B945-3F02-B628B575D161}"/>
          </ac:picMkLst>
        </pc:picChg>
        <pc:picChg chg="del">
          <ac:chgData name="Gonzalez, Natalie C." userId="0c9dd393-d5e9-4ff4-8e71-17b4e2732d3d" providerId="ADAL" clId="{03E5FCC3-5D5D-4743-95D5-A24A1CB0E872}" dt="2023-09-25T05:26:39.463" v="1200" actId="478"/>
          <ac:picMkLst>
            <pc:docMk/>
            <pc:sldMk cId="293674257" sldId="280"/>
            <ac:picMk id="11" creationId="{97569835-FF27-5390-5747-5E7A9C4CDE80}"/>
          </ac:picMkLst>
        </pc:picChg>
        <pc:picChg chg="del">
          <ac:chgData name="Gonzalez, Natalie C." userId="0c9dd393-d5e9-4ff4-8e71-17b4e2732d3d" providerId="ADAL" clId="{03E5FCC3-5D5D-4743-95D5-A24A1CB0E872}" dt="2023-09-25T05:26:39.463" v="1200" actId="478"/>
          <ac:picMkLst>
            <pc:docMk/>
            <pc:sldMk cId="293674257" sldId="280"/>
            <ac:picMk id="12" creationId="{8300AEF0-49AC-E0A5-F20C-9381DFF90BDA}"/>
          </ac:picMkLst>
        </pc:picChg>
        <pc:picChg chg="del">
          <ac:chgData name="Gonzalez, Natalie C." userId="0c9dd393-d5e9-4ff4-8e71-17b4e2732d3d" providerId="ADAL" clId="{03E5FCC3-5D5D-4743-95D5-A24A1CB0E872}" dt="2023-09-25T05:26:39.463" v="1200" actId="478"/>
          <ac:picMkLst>
            <pc:docMk/>
            <pc:sldMk cId="293674257" sldId="280"/>
            <ac:picMk id="13" creationId="{2C7D380F-F254-FC2C-0AC7-F5C540DD2C3B}"/>
          </ac:picMkLst>
        </pc:picChg>
        <pc:picChg chg="del">
          <ac:chgData name="Gonzalez, Natalie C." userId="0c9dd393-d5e9-4ff4-8e71-17b4e2732d3d" providerId="ADAL" clId="{03E5FCC3-5D5D-4743-95D5-A24A1CB0E872}" dt="2023-09-25T05:26:39.463" v="1200" actId="478"/>
          <ac:picMkLst>
            <pc:docMk/>
            <pc:sldMk cId="293674257" sldId="280"/>
            <ac:picMk id="14" creationId="{EB711524-491B-4196-51C0-7382A3BA17A1}"/>
          </ac:picMkLst>
        </pc:picChg>
        <pc:picChg chg="add mod">
          <ac:chgData name="Gonzalez, Natalie C." userId="0c9dd393-d5e9-4ff4-8e71-17b4e2732d3d" providerId="ADAL" clId="{03E5FCC3-5D5D-4743-95D5-A24A1CB0E872}" dt="2023-09-25T05:26:40.033" v="1201"/>
          <ac:picMkLst>
            <pc:docMk/>
            <pc:sldMk cId="293674257" sldId="280"/>
            <ac:picMk id="18" creationId="{A7A7B315-4FDC-6B70-1893-6B4CFC281863}"/>
          </ac:picMkLst>
        </pc:picChg>
        <pc:picChg chg="add mod">
          <ac:chgData name="Gonzalez, Natalie C." userId="0c9dd393-d5e9-4ff4-8e71-17b4e2732d3d" providerId="ADAL" clId="{03E5FCC3-5D5D-4743-95D5-A24A1CB0E872}" dt="2023-09-25T05:26:40.033" v="1201"/>
          <ac:picMkLst>
            <pc:docMk/>
            <pc:sldMk cId="293674257" sldId="280"/>
            <ac:picMk id="19" creationId="{A93C4CA9-4F92-6AC0-20C4-2CD999FC4A12}"/>
          </ac:picMkLst>
        </pc:picChg>
        <pc:picChg chg="add mod">
          <ac:chgData name="Gonzalez, Natalie C." userId="0c9dd393-d5e9-4ff4-8e71-17b4e2732d3d" providerId="ADAL" clId="{03E5FCC3-5D5D-4743-95D5-A24A1CB0E872}" dt="2023-09-25T05:29:10.798" v="1231" actId="207"/>
          <ac:picMkLst>
            <pc:docMk/>
            <pc:sldMk cId="293674257" sldId="280"/>
            <ac:picMk id="20" creationId="{0939A030-AEE7-15F4-98D2-9650C35345BC}"/>
          </ac:picMkLst>
        </pc:picChg>
        <pc:picChg chg="add mod">
          <ac:chgData name="Gonzalez, Natalie C." userId="0c9dd393-d5e9-4ff4-8e71-17b4e2732d3d" providerId="ADAL" clId="{03E5FCC3-5D5D-4743-95D5-A24A1CB0E872}" dt="2023-09-25T05:26:40.033" v="1201"/>
          <ac:picMkLst>
            <pc:docMk/>
            <pc:sldMk cId="293674257" sldId="280"/>
            <ac:picMk id="21" creationId="{A31DD280-7543-959F-CD40-4428C44DF36F}"/>
          </ac:picMkLst>
        </pc:picChg>
        <pc:picChg chg="add mod">
          <ac:chgData name="Gonzalez, Natalie C." userId="0c9dd393-d5e9-4ff4-8e71-17b4e2732d3d" providerId="ADAL" clId="{03E5FCC3-5D5D-4743-95D5-A24A1CB0E872}" dt="2023-09-25T05:26:40.033" v="1201"/>
          <ac:picMkLst>
            <pc:docMk/>
            <pc:sldMk cId="293674257" sldId="280"/>
            <ac:picMk id="22" creationId="{FC21F5A3-93D6-BBA9-A5BE-37AD3FE1DFEC}"/>
          </ac:picMkLst>
        </pc:picChg>
        <pc:picChg chg="add mod">
          <ac:chgData name="Gonzalez, Natalie C." userId="0c9dd393-d5e9-4ff4-8e71-17b4e2732d3d" providerId="ADAL" clId="{03E5FCC3-5D5D-4743-95D5-A24A1CB0E872}" dt="2023-09-25T03:47:08.761" v="183" actId="1076"/>
          <ac:picMkLst>
            <pc:docMk/>
            <pc:sldMk cId="293674257" sldId="280"/>
            <ac:picMk id="1026" creationId="{2DA47324-C225-0C4E-F96F-B6BFA416190B}"/>
          </ac:picMkLst>
        </pc:picChg>
        <pc:cxnChg chg="add del mod">
          <ac:chgData name="Gonzalez, Natalie C." userId="0c9dd393-d5e9-4ff4-8e71-17b4e2732d3d" providerId="ADAL" clId="{03E5FCC3-5D5D-4743-95D5-A24A1CB0E872}" dt="2023-09-25T04:26:14.455" v="302" actId="478"/>
          <ac:cxnSpMkLst>
            <pc:docMk/>
            <pc:sldMk cId="293674257" sldId="280"/>
            <ac:cxnSpMk id="16" creationId="{05A6DE2E-B2AE-265C-80EE-429220A307C3}"/>
          </ac:cxnSpMkLst>
        </pc:cxnChg>
      </pc:sldChg>
      <pc:sldChg chg="addSp delSp modSp add mod">
        <pc:chgData name="Gonzalez, Natalie C." userId="0c9dd393-d5e9-4ff4-8e71-17b4e2732d3d" providerId="ADAL" clId="{03E5FCC3-5D5D-4743-95D5-A24A1CB0E872}" dt="2023-09-25T05:30:18.233" v="1245"/>
        <pc:sldMkLst>
          <pc:docMk/>
          <pc:sldMk cId="592473527" sldId="281"/>
        </pc:sldMkLst>
        <pc:spChg chg="add mod">
          <ac:chgData name="Gonzalez, Natalie C." userId="0c9dd393-d5e9-4ff4-8e71-17b4e2732d3d" providerId="ADAL" clId="{03E5FCC3-5D5D-4743-95D5-A24A1CB0E872}" dt="2023-09-25T04:32:27.381" v="509" actId="1076"/>
          <ac:spMkLst>
            <pc:docMk/>
            <pc:sldMk cId="592473527" sldId="281"/>
            <ac:spMk id="5" creationId="{BD0BC78D-65EC-5D23-C369-8429FA1CE2D6}"/>
          </ac:spMkLst>
        </pc:spChg>
        <pc:spChg chg="mod">
          <ac:chgData name="Gonzalez, Natalie C." userId="0c9dd393-d5e9-4ff4-8e71-17b4e2732d3d" providerId="ADAL" clId="{03E5FCC3-5D5D-4743-95D5-A24A1CB0E872}" dt="2023-09-25T05:30:07.433" v="1243" actId="1076"/>
          <ac:spMkLst>
            <pc:docMk/>
            <pc:sldMk cId="592473527" sldId="281"/>
            <ac:spMk id="8" creationId="{754BFA6A-2ED2-6E2B-076D-6D25935FC0A4}"/>
          </ac:spMkLst>
        </pc:spChg>
        <pc:spChg chg="add mod">
          <ac:chgData name="Gonzalez, Natalie C." userId="0c9dd393-d5e9-4ff4-8e71-17b4e2732d3d" providerId="ADAL" clId="{03E5FCC3-5D5D-4743-95D5-A24A1CB0E872}" dt="2023-09-25T04:32:50.620" v="538" actId="20577"/>
          <ac:spMkLst>
            <pc:docMk/>
            <pc:sldMk cId="592473527" sldId="281"/>
            <ac:spMk id="9" creationId="{FE7E972A-C821-7DE3-C710-99278F86E971}"/>
          </ac:spMkLst>
        </pc:spChg>
        <pc:spChg chg="add mod">
          <ac:chgData name="Gonzalez, Natalie C." userId="0c9dd393-d5e9-4ff4-8e71-17b4e2732d3d" providerId="ADAL" clId="{03E5FCC3-5D5D-4743-95D5-A24A1CB0E872}" dt="2023-09-25T04:44:08.371" v="805" actId="14100"/>
          <ac:spMkLst>
            <pc:docMk/>
            <pc:sldMk cId="592473527" sldId="281"/>
            <ac:spMk id="11" creationId="{1474D868-A67D-026F-3930-82BAB80180BC}"/>
          </ac:spMkLst>
        </pc:spChg>
        <pc:spChg chg="add mod">
          <ac:chgData name="Gonzalez, Natalie C." userId="0c9dd393-d5e9-4ff4-8e71-17b4e2732d3d" providerId="ADAL" clId="{03E5FCC3-5D5D-4743-95D5-A24A1CB0E872}" dt="2023-09-25T04:44:51.909" v="813" actId="404"/>
          <ac:spMkLst>
            <pc:docMk/>
            <pc:sldMk cId="592473527" sldId="281"/>
            <ac:spMk id="13" creationId="{9D5E6E1F-12B4-7E90-0CE2-A6BE34E8F946}"/>
          </ac:spMkLst>
        </pc:spChg>
        <pc:picChg chg="add mod">
          <ac:chgData name="Gonzalez, Natalie C." userId="0c9dd393-d5e9-4ff4-8e71-17b4e2732d3d" providerId="ADAL" clId="{03E5FCC3-5D5D-4743-95D5-A24A1CB0E872}" dt="2023-09-25T04:43:33.788" v="789" actId="1076"/>
          <ac:picMkLst>
            <pc:docMk/>
            <pc:sldMk cId="592473527" sldId="281"/>
            <ac:picMk id="3" creationId="{2C7561ED-BA63-5C6E-7E92-F955E5DD34EE}"/>
          </ac:picMkLst>
        </pc:picChg>
        <pc:picChg chg="del mod">
          <ac:chgData name="Gonzalez, Natalie C." userId="0c9dd393-d5e9-4ff4-8e71-17b4e2732d3d" providerId="ADAL" clId="{03E5FCC3-5D5D-4743-95D5-A24A1CB0E872}" dt="2023-09-25T03:48:18.977" v="194" actId="478"/>
          <ac:picMkLst>
            <pc:docMk/>
            <pc:sldMk cId="592473527" sldId="281"/>
            <ac:picMk id="4" creationId="{D63C0CB6-98C4-B564-F427-C07F7EA908B2}"/>
          </ac:picMkLst>
        </pc:picChg>
        <pc:picChg chg="del">
          <ac:chgData name="Gonzalez, Natalie C." userId="0c9dd393-d5e9-4ff4-8e71-17b4e2732d3d" providerId="ADAL" clId="{03E5FCC3-5D5D-4743-95D5-A24A1CB0E872}" dt="2023-09-25T03:48:16.496" v="192" actId="478"/>
          <ac:picMkLst>
            <pc:docMk/>
            <pc:sldMk cId="592473527" sldId="281"/>
            <ac:picMk id="6" creationId="{AA5C0CCA-52C7-6D3F-F9A2-71C037D273E8}"/>
          </ac:picMkLst>
        </pc:picChg>
        <pc:picChg chg="mod">
          <ac:chgData name="Gonzalez, Natalie C." userId="0c9dd393-d5e9-4ff4-8e71-17b4e2732d3d" providerId="ADAL" clId="{03E5FCC3-5D5D-4743-95D5-A24A1CB0E872}" dt="2023-09-25T04:43:47.724" v="801" actId="1076"/>
          <ac:picMkLst>
            <pc:docMk/>
            <pc:sldMk cId="592473527" sldId="281"/>
            <ac:picMk id="7" creationId="{E8CBE2AA-BAFD-0AFD-E284-5232086AED57}"/>
          </ac:picMkLst>
        </pc:picChg>
        <pc:picChg chg="del">
          <ac:chgData name="Gonzalez, Natalie C." userId="0c9dd393-d5e9-4ff4-8e71-17b4e2732d3d" providerId="ADAL" clId="{03E5FCC3-5D5D-4743-95D5-A24A1CB0E872}" dt="2023-09-25T05:27:07.320" v="1209" actId="478"/>
          <ac:picMkLst>
            <pc:docMk/>
            <pc:sldMk cId="592473527" sldId="281"/>
            <ac:picMk id="10" creationId="{551F60F4-D850-50F2-7FC1-D200686C694B}"/>
          </ac:picMkLst>
        </pc:picChg>
        <pc:picChg chg="del">
          <ac:chgData name="Gonzalez, Natalie C." userId="0c9dd393-d5e9-4ff4-8e71-17b4e2732d3d" providerId="ADAL" clId="{03E5FCC3-5D5D-4743-95D5-A24A1CB0E872}" dt="2023-09-25T05:27:07.320" v="1209" actId="478"/>
          <ac:picMkLst>
            <pc:docMk/>
            <pc:sldMk cId="592473527" sldId="281"/>
            <ac:picMk id="12" creationId="{0B739E54-0106-F32B-ECD6-CE6F4B370AA5}"/>
          </ac:picMkLst>
        </pc:picChg>
        <pc:picChg chg="del">
          <ac:chgData name="Gonzalez, Natalie C." userId="0c9dd393-d5e9-4ff4-8e71-17b4e2732d3d" providerId="ADAL" clId="{03E5FCC3-5D5D-4743-95D5-A24A1CB0E872}" dt="2023-09-25T05:27:07.320" v="1209" actId="478"/>
          <ac:picMkLst>
            <pc:docMk/>
            <pc:sldMk cId="592473527" sldId="281"/>
            <ac:picMk id="14" creationId="{01F90E1B-DD04-96D4-3C8A-1FBC1070534F}"/>
          </ac:picMkLst>
        </pc:picChg>
        <pc:picChg chg="add del mod">
          <ac:chgData name="Gonzalez, Natalie C." userId="0c9dd393-d5e9-4ff4-8e71-17b4e2732d3d" providerId="ADAL" clId="{03E5FCC3-5D5D-4743-95D5-A24A1CB0E872}" dt="2023-09-25T05:30:17.625" v="1244" actId="478"/>
          <ac:picMkLst>
            <pc:docMk/>
            <pc:sldMk cId="592473527" sldId="281"/>
            <ac:picMk id="15" creationId="{6292B3E4-406E-C2F5-F7E7-AE01C54480A4}"/>
          </ac:picMkLst>
        </pc:picChg>
        <pc:picChg chg="add del mod">
          <ac:chgData name="Gonzalez, Natalie C." userId="0c9dd393-d5e9-4ff4-8e71-17b4e2732d3d" providerId="ADAL" clId="{03E5FCC3-5D5D-4743-95D5-A24A1CB0E872}" dt="2023-09-25T05:30:17.625" v="1244" actId="478"/>
          <ac:picMkLst>
            <pc:docMk/>
            <pc:sldMk cId="592473527" sldId="281"/>
            <ac:picMk id="16" creationId="{9BCC7A2A-4ED8-4E44-6BE2-872C58CCD614}"/>
          </ac:picMkLst>
        </pc:picChg>
        <pc:picChg chg="add del mod">
          <ac:chgData name="Gonzalez, Natalie C." userId="0c9dd393-d5e9-4ff4-8e71-17b4e2732d3d" providerId="ADAL" clId="{03E5FCC3-5D5D-4743-95D5-A24A1CB0E872}" dt="2023-09-25T05:30:17.625" v="1244" actId="478"/>
          <ac:picMkLst>
            <pc:docMk/>
            <pc:sldMk cId="592473527" sldId="281"/>
            <ac:picMk id="17" creationId="{DB5C47B3-70A1-5D95-A4A7-9BADD1B4534B}"/>
          </ac:picMkLst>
        </pc:picChg>
        <pc:picChg chg="add del mod">
          <ac:chgData name="Gonzalez, Natalie C." userId="0c9dd393-d5e9-4ff4-8e71-17b4e2732d3d" providerId="ADAL" clId="{03E5FCC3-5D5D-4743-95D5-A24A1CB0E872}" dt="2023-09-25T05:30:17.625" v="1244" actId="478"/>
          <ac:picMkLst>
            <pc:docMk/>
            <pc:sldMk cId="592473527" sldId="281"/>
            <ac:picMk id="18" creationId="{021938FF-12E0-3BAE-37AC-ED237E405E64}"/>
          </ac:picMkLst>
        </pc:picChg>
        <pc:picChg chg="add del mod">
          <ac:chgData name="Gonzalez, Natalie C." userId="0c9dd393-d5e9-4ff4-8e71-17b4e2732d3d" providerId="ADAL" clId="{03E5FCC3-5D5D-4743-95D5-A24A1CB0E872}" dt="2023-09-25T05:30:17.625" v="1244" actId="478"/>
          <ac:picMkLst>
            <pc:docMk/>
            <pc:sldMk cId="592473527" sldId="281"/>
            <ac:picMk id="19" creationId="{CAC59C08-A8D5-5309-F70D-A98F81D5F912}"/>
          </ac:picMkLst>
        </pc:picChg>
        <pc:picChg chg="add mod">
          <ac:chgData name="Gonzalez, Natalie C." userId="0c9dd393-d5e9-4ff4-8e71-17b4e2732d3d" providerId="ADAL" clId="{03E5FCC3-5D5D-4743-95D5-A24A1CB0E872}" dt="2023-09-25T05:30:18.233" v="1245"/>
          <ac:picMkLst>
            <pc:docMk/>
            <pc:sldMk cId="592473527" sldId="281"/>
            <ac:picMk id="20" creationId="{B031C091-C1BD-9812-7701-8A0780AF19A8}"/>
          </ac:picMkLst>
        </pc:picChg>
        <pc:picChg chg="add mod">
          <ac:chgData name="Gonzalez, Natalie C." userId="0c9dd393-d5e9-4ff4-8e71-17b4e2732d3d" providerId="ADAL" clId="{03E5FCC3-5D5D-4743-95D5-A24A1CB0E872}" dt="2023-09-25T05:30:18.233" v="1245"/>
          <ac:picMkLst>
            <pc:docMk/>
            <pc:sldMk cId="592473527" sldId="281"/>
            <ac:picMk id="21" creationId="{571C6FF7-650C-ED68-107D-F6F9AC73F9B8}"/>
          </ac:picMkLst>
        </pc:picChg>
        <pc:picChg chg="add mod">
          <ac:chgData name="Gonzalez, Natalie C." userId="0c9dd393-d5e9-4ff4-8e71-17b4e2732d3d" providerId="ADAL" clId="{03E5FCC3-5D5D-4743-95D5-A24A1CB0E872}" dt="2023-09-25T05:30:18.233" v="1245"/>
          <ac:picMkLst>
            <pc:docMk/>
            <pc:sldMk cId="592473527" sldId="281"/>
            <ac:picMk id="22" creationId="{B6613F17-439C-240B-DD40-08A6447FDAD4}"/>
          </ac:picMkLst>
        </pc:picChg>
        <pc:picChg chg="add mod">
          <ac:chgData name="Gonzalez, Natalie C." userId="0c9dd393-d5e9-4ff4-8e71-17b4e2732d3d" providerId="ADAL" clId="{03E5FCC3-5D5D-4743-95D5-A24A1CB0E872}" dt="2023-09-25T05:30:18.233" v="1245"/>
          <ac:picMkLst>
            <pc:docMk/>
            <pc:sldMk cId="592473527" sldId="281"/>
            <ac:picMk id="23" creationId="{44F7125D-CC08-5154-B2A5-75409D57FED5}"/>
          </ac:picMkLst>
        </pc:picChg>
        <pc:picChg chg="add mod">
          <ac:chgData name="Gonzalez, Natalie C." userId="0c9dd393-d5e9-4ff4-8e71-17b4e2732d3d" providerId="ADAL" clId="{03E5FCC3-5D5D-4743-95D5-A24A1CB0E872}" dt="2023-09-25T05:30:18.233" v="1245"/>
          <ac:picMkLst>
            <pc:docMk/>
            <pc:sldMk cId="592473527" sldId="281"/>
            <ac:picMk id="24" creationId="{BDF4E368-09E2-F4EB-C29A-6D75C264AB5E}"/>
          </ac:picMkLst>
        </pc:picChg>
      </pc:sldChg>
      <pc:sldChg chg="addSp delSp modSp add mod">
        <pc:chgData name="Gonzalez, Natalie C." userId="0c9dd393-d5e9-4ff4-8e71-17b4e2732d3d" providerId="ADAL" clId="{03E5FCC3-5D5D-4743-95D5-A24A1CB0E872}" dt="2023-09-25T05:30:26.429" v="1247"/>
        <pc:sldMkLst>
          <pc:docMk/>
          <pc:sldMk cId="4201069178" sldId="282"/>
        </pc:sldMkLst>
        <pc:spChg chg="add mod">
          <ac:chgData name="Gonzalez, Natalie C." userId="0c9dd393-d5e9-4ff4-8e71-17b4e2732d3d" providerId="ADAL" clId="{03E5FCC3-5D5D-4743-95D5-A24A1CB0E872}" dt="2023-09-25T04:33:48.630" v="547" actId="14100"/>
          <ac:spMkLst>
            <pc:docMk/>
            <pc:sldMk cId="4201069178" sldId="282"/>
            <ac:spMk id="5" creationId="{0BF202FA-E35B-26AB-950F-63B41935ACB7}"/>
          </ac:spMkLst>
        </pc:spChg>
        <pc:spChg chg="add mod">
          <ac:chgData name="Gonzalez, Natalie C." userId="0c9dd393-d5e9-4ff4-8e71-17b4e2732d3d" providerId="ADAL" clId="{03E5FCC3-5D5D-4743-95D5-A24A1CB0E872}" dt="2023-09-25T04:34:13.527" v="553" actId="1076"/>
          <ac:spMkLst>
            <pc:docMk/>
            <pc:sldMk cId="4201069178" sldId="282"/>
            <ac:spMk id="6" creationId="{E95B46EB-084E-4FDF-CEEB-0FD60AB94E4B}"/>
          </ac:spMkLst>
        </pc:spChg>
        <pc:spChg chg="add mod">
          <ac:chgData name="Gonzalez, Natalie C." userId="0c9dd393-d5e9-4ff4-8e71-17b4e2732d3d" providerId="ADAL" clId="{03E5FCC3-5D5D-4743-95D5-A24A1CB0E872}" dt="2023-09-25T04:34:48.830" v="558" actId="1076"/>
          <ac:spMkLst>
            <pc:docMk/>
            <pc:sldMk cId="4201069178" sldId="282"/>
            <ac:spMk id="9" creationId="{1A156F80-51EF-070F-428B-442D17F33FCA}"/>
          </ac:spMkLst>
        </pc:spChg>
        <pc:spChg chg="add mod">
          <ac:chgData name="Gonzalez, Natalie C." userId="0c9dd393-d5e9-4ff4-8e71-17b4e2732d3d" providerId="ADAL" clId="{03E5FCC3-5D5D-4743-95D5-A24A1CB0E872}" dt="2023-09-25T04:34:25.222" v="555" actId="1076"/>
          <ac:spMkLst>
            <pc:docMk/>
            <pc:sldMk cId="4201069178" sldId="282"/>
            <ac:spMk id="11" creationId="{7124F166-FD63-018A-B70C-6174AF3AB6C2}"/>
          </ac:spMkLst>
        </pc:spChg>
        <pc:spChg chg="add del mod">
          <ac:chgData name="Gonzalez, Natalie C." userId="0c9dd393-d5e9-4ff4-8e71-17b4e2732d3d" providerId="ADAL" clId="{03E5FCC3-5D5D-4743-95D5-A24A1CB0E872}" dt="2023-09-25T04:36:54.912" v="611" actId="1076"/>
          <ac:spMkLst>
            <pc:docMk/>
            <pc:sldMk cId="4201069178" sldId="282"/>
            <ac:spMk id="13" creationId="{7136B7A5-AE8D-E036-EE82-9345078F31AC}"/>
          </ac:spMkLst>
        </pc:spChg>
        <pc:spChg chg="add del mod">
          <ac:chgData name="Gonzalez, Natalie C." userId="0c9dd393-d5e9-4ff4-8e71-17b4e2732d3d" providerId="ADAL" clId="{03E5FCC3-5D5D-4743-95D5-A24A1CB0E872}" dt="2023-09-25T04:36:40.689" v="609" actId="478"/>
          <ac:spMkLst>
            <pc:docMk/>
            <pc:sldMk cId="4201069178" sldId="282"/>
            <ac:spMk id="15" creationId="{34153DA1-5F5D-C1C4-C778-F60263C1A623}"/>
          </ac:spMkLst>
        </pc:spChg>
        <pc:spChg chg="add mod">
          <ac:chgData name="Gonzalez, Natalie C." userId="0c9dd393-d5e9-4ff4-8e71-17b4e2732d3d" providerId="ADAL" clId="{03E5FCC3-5D5D-4743-95D5-A24A1CB0E872}" dt="2023-09-25T04:37:09.039" v="625" actId="20577"/>
          <ac:spMkLst>
            <pc:docMk/>
            <pc:sldMk cId="4201069178" sldId="282"/>
            <ac:spMk id="16" creationId="{BA4B51B6-80D5-6DC9-345B-9D95E78B769F}"/>
          </ac:spMkLst>
        </pc:spChg>
        <pc:spChg chg="add del mod">
          <ac:chgData name="Gonzalez, Natalie C." userId="0c9dd393-d5e9-4ff4-8e71-17b4e2732d3d" providerId="ADAL" clId="{03E5FCC3-5D5D-4743-95D5-A24A1CB0E872}" dt="2023-09-25T04:37:04.247" v="614"/>
          <ac:spMkLst>
            <pc:docMk/>
            <pc:sldMk cId="4201069178" sldId="282"/>
            <ac:spMk id="17" creationId="{7724A489-B2AE-3897-45BF-D686F1D324AE}"/>
          </ac:spMkLst>
        </pc:spChg>
        <pc:spChg chg="add mod">
          <ac:chgData name="Gonzalez, Natalie C." userId="0c9dd393-d5e9-4ff4-8e71-17b4e2732d3d" providerId="ADAL" clId="{03E5FCC3-5D5D-4743-95D5-A24A1CB0E872}" dt="2023-09-25T04:37:35.948" v="633" actId="20577"/>
          <ac:spMkLst>
            <pc:docMk/>
            <pc:sldMk cId="4201069178" sldId="282"/>
            <ac:spMk id="18" creationId="{A91103BF-C66D-8958-FB06-39FCF46EAF9F}"/>
          </ac:spMkLst>
        </pc:spChg>
        <pc:spChg chg="add mod">
          <ac:chgData name="Gonzalez, Natalie C." userId="0c9dd393-d5e9-4ff4-8e71-17b4e2732d3d" providerId="ADAL" clId="{03E5FCC3-5D5D-4743-95D5-A24A1CB0E872}" dt="2023-09-25T04:38:04.740" v="642" actId="20577"/>
          <ac:spMkLst>
            <pc:docMk/>
            <pc:sldMk cId="4201069178" sldId="282"/>
            <ac:spMk id="19" creationId="{4AC78245-67FD-FEC0-1311-974CD61F3028}"/>
          </ac:spMkLst>
        </pc:spChg>
        <pc:picChg chg="del">
          <ac:chgData name="Gonzalez, Natalie C." userId="0c9dd393-d5e9-4ff4-8e71-17b4e2732d3d" providerId="ADAL" clId="{03E5FCC3-5D5D-4743-95D5-A24A1CB0E872}" dt="2023-09-25T04:22:33.332" v="238" actId="478"/>
          <ac:picMkLst>
            <pc:docMk/>
            <pc:sldMk cId="4201069178" sldId="282"/>
            <ac:picMk id="3" creationId="{2C7561ED-BA63-5C6E-7E92-F955E5DD34EE}"/>
          </ac:picMkLst>
        </pc:picChg>
        <pc:picChg chg="add mod modCrop">
          <ac:chgData name="Gonzalez, Natalie C." userId="0c9dd393-d5e9-4ff4-8e71-17b4e2732d3d" providerId="ADAL" clId="{03E5FCC3-5D5D-4743-95D5-A24A1CB0E872}" dt="2023-09-25T04:33:23.213" v="543" actId="1076"/>
          <ac:picMkLst>
            <pc:docMk/>
            <pc:sldMk cId="4201069178" sldId="282"/>
            <ac:picMk id="4" creationId="{DB81EA3B-A41C-39CE-01C4-F87D3BADA2FB}"/>
          </ac:picMkLst>
        </pc:picChg>
        <pc:picChg chg="del">
          <ac:chgData name="Gonzalez, Natalie C." userId="0c9dd393-d5e9-4ff4-8e71-17b4e2732d3d" providerId="ADAL" clId="{03E5FCC3-5D5D-4743-95D5-A24A1CB0E872}" dt="2023-09-25T04:22:34.302" v="239" actId="478"/>
          <ac:picMkLst>
            <pc:docMk/>
            <pc:sldMk cId="4201069178" sldId="282"/>
            <ac:picMk id="7" creationId="{E8CBE2AA-BAFD-0AFD-E284-5232086AED57}"/>
          </ac:picMkLst>
        </pc:picChg>
        <pc:picChg chg="del">
          <ac:chgData name="Gonzalez, Natalie C." userId="0c9dd393-d5e9-4ff4-8e71-17b4e2732d3d" providerId="ADAL" clId="{03E5FCC3-5D5D-4743-95D5-A24A1CB0E872}" dt="2023-09-25T05:27:21.432" v="1213" actId="478"/>
          <ac:picMkLst>
            <pc:docMk/>
            <pc:sldMk cId="4201069178" sldId="282"/>
            <ac:picMk id="10" creationId="{551F60F4-D850-50F2-7FC1-D200686C694B}"/>
          </ac:picMkLst>
        </pc:picChg>
        <pc:picChg chg="del">
          <ac:chgData name="Gonzalez, Natalie C." userId="0c9dd393-d5e9-4ff4-8e71-17b4e2732d3d" providerId="ADAL" clId="{03E5FCC3-5D5D-4743-95D5-A24A1CB0E872}" dt="2023-09-25T05:27:21.432" v="1213" actId="478"/>
          <ac:picMkLst>
            <pc:docMk/>
            <pc:sldMk cId="4201069178" sldId="282"/>
            <ac:picMk id="12" creationId="{0B739E54-0106-F32B-ECD6-CE6F4B370AA5}"/>
          </ac:picMkLst>
        </pc:picChg>
        <pc:picChg chg="del">
          <ac:chgData name="Gonzalez, Natalie C." userId="0c9dd393-d5e9-4ff4-8e71-17b4e2732d3d" providerId="ADAL" clId="{03E5FCC3-5D5D-4743-95D5-A24A1CB0E872}" dt="2023-09-25T05:27:21.432" v="1213" actId="478"/>
          <ac:picMkLst>
            <pc:docMk/>
            <pc:sldMk cId="4201069178" sldId="282"/>
            <ac:picMk id="14" creationId="{01F90E1B-DD04-96D4-3C8A-1FBC1070534F}"/>
          </ac:picMkLst>
        </pc:picChg>
        <pc:picChg chg="add del mod">
          <ac:chgData name="Gonzalez, Natalie C." userId="0c9dd393-d5e9-4ff4-8e71-17b4e2732d3d" providerId="ADAL" clId="{03E5FCC3-5D5D-4743-95D5-A24A1CB0E872}" dt="2023-09-25T05:30:26.089" v="1246" actId="478"/>
          <ac:picMkLst>
            <pc:docMk/>
            <pc:sldMk cId="4201069178" sldId="282"/>
            <ac:picMk id="20" creationId="{40F60D4C-4F3F-8800-86CB-BC15B7A411BD}"/>
          </ac:picMkLst>
        </pc:picChg>
        <pc:picChg chg="add del mod">
          <ac:chgData name="Gonzalez, Natalie C." userId="0c9dd393-d5e9-4ff4-8e71-17b4e2732d3d" providerId="ADAL" clId="{03E5FCC3-5D5D-4743-95D5-A24A1CB0E872}" dt="2023-09-25T05:30:26.089" v="1246" actId="478"/>
          <ac:picMkLst>
            <pc:docMk/>
            <pc:sldMk cId="4201069178" sldId="282"/>
            <ac:picMk id="21" creationId="{D6862215-50AA-4760-B3A1-9D3CF81D4C0C}"/>
          </ac:picMkLst>
        </pc:picChg>
        <pc:picChg chg="add del mod">
          <ac:chgData name="Gonzalez, Natalie C." userId="0c9dd393-d5e9-4ff4-8e71-17b4e2732d3d" providerId="ADAL" clId="{03E5FCC3-5D5D-4743-95D5-A24A1CB0E872}" dt="2023-09-25T05:30:26.089" v="1246" actId="478"/>
          <ac:picMkLst>
            <pc:docMk/>
            <pc:sldMk cId="4201069178" sldId="282"/>
            <ac:picMk id="22" creationId="{2F2CAC2C-9BD9-3D4E-FE11-4CE8BFA9D633}"/>
          </ac:picMkLst>
        </pc:picChg>
        <pc:picChg chg="add del mod">
          <ac:chgData name="Gonzalez, Natalie C." userId="0c9dd393-d5e9-4ff4-8e71-17b4e2732d3d" providerId="ADAL" clId="{03E5FCC3-5D5D-4743-95D5-A24A1CB0E872}" dt="2023-09-25T05:30:26.089" v="1246" actId="478"/>
          <ac:picMkLst>
            <pc:docMk/>
            <pc:sldMk cId="4201069178" sldId="282"/>
            <ac:picMk id="23" creationId="{8E621782-396E-E1EE-3933-989E1BFD94D8}"/>
          </ac:picMkLst>
        </pc:picChg>
        <pc:picChg chg="add del mod">
          <ac:chgData name="Gonzalez, Natalie C." userId="0c9dd393-d5e9-4ff4-8e71-17b4e2732d3d" providerId="ADAL" clId="{03E5FCC3-5D5D-4743-95D5-A24A1CB0E872}" dt="2023-09-25T05:30:26.089" v="1246" actId="478"/>
          <ac:picMkLst>
            <pc:docMk/>
            <pc:sldMk cId="4201069178" sldId="282"/>
            <ac:picMk id="24" creationId="{7BA57018-A8BA-1DDE-5544-DBD13214B8E4}"/>
          </ac:picMkLst>
        </pc:picChg>
        <pc:picChg chg="add mod">
          <ac:chgData name="Gonzalez, Natalie C." userId="0c9dd393-d5e9-4ff4-8e71-17b4e2732d3d" providerId="ADAL" clId="{03E5FCC3-5D5D-4743-95D5-A24A1CB0E872}" dt="2023-09-25T05:30:26.429" v="1247"/>
          <ac:picMkLst>
            <pc:docMk/>
            <pc:sldMk cId="4201069178" sldId="282"/>
            <ac:picMk id="25" creationId="{A5DDB408-BB13-F917-F8A9-46BD544EBF3D}"/>
          </ac:picMkLst>
        </pc:picChg>
        <pc:picChg chg="add mod">
          <ac:chgData name="Gonzalez, Natalie C." userId="0c9dd393-d5e9-4ff4-8e71-17b4e2732d3d" providerId="ADAL" clId="{03E5FCC3-5D5D-4743-95D5-A24A1CB0E872}" dt="2023-09-25T05:30:26.429" v="1247"/>
          <ac:picMkLst>
            <pc:docMk/>
            <pc:sldMk cId="4201069178" sldId="282"/>
            <ac:picMk id="26" creationId="{1FA3A858-5542-8103-F8FC-12886492610B}"/>
          </ac:picMkLst>
        </pc:picChg>
        <pc:picChg chg="add mod">
          <ac:chgData name="Gonzalez, Natalie C." userId="0c9dd393-d5e9-4ff4-8e71-17b4e2732d3d" providerId="ADAL" clId="{03E5FCC3-5D5D-4743-95D5-A24A1CB0E872}" dt="2023-09-25T05:30:26.429" v="1247"/>
          <ac:picMkLst>
            <pc:docMk/>
            <pc:sldMk cId="4201069178" sldId="282"/>
            <ac:picMk id="27" creationId="{3BAD1EFE-CD91-56BB-B7E4-8946F496061F}"/>
          </ac:picMkLst>
        </pc:picChg>
        <pc:picChg chg="add mod">
          <ac:chgData name="Gonzalez, Natalie C." userId="0c9dd393-d5e9-4ff4-8e71-17b4e2732d3d" providerId="ADAL" clId="{03E5FCC3-5D5D-4743-95D5-A24A1CB0E872}" dt="2023-09-25T05:30:26.429" v="1247"/>
          <ac:picMkLst>
            <pc:docMk/>
            <pc:sldMk cId="4201069178" sldId="282"/>
            <ac:picMk id="28" creationId="{E3E07DB0-0267-6164-E252-66C502C08245}"/>
          </ac:picMkLst>
        </pc:picChg>
        <pc:picChg chg="add mod">
          <ac:chgData name="Gonzalez, Natalie C." userId="0c9dd393-d5e9-4ff4-8e71-17b4e2732d3d" providerId="ADAL" clId="{03E5FCC3-5D5D-4743-95D5-A24A1CB0E872}" dt="2023-09-25T05:30:26.429" v="1247"/>
          <ac:picMkLst>
            <pc:docMk/>
            <pc:sldMk cId="4201069178" sldId="282"/>
            <ac:picMk id="29" creationId="{73EC944B-6365-26B8-2145-0908BA579CA3}"/>
          </ac:picMkLst>
        </pc:picChg>
      </pc:sldChg>
      <pc:sldChg chg="add del">
        <pc:chgData name="Gonzalez, Natalie C." userId="0c9dd393-d5e9-4ff4-8e71-17b4e2732d3d" providerId="ADAL" clId="{03E5FCC3-5D5D-4743-95D5-A24A1CB0E872}" dt="2023-09-25T03:54:30.479" v="215"/>
        <pc:sldMkLst>
          <pc:docMk/>
          <pc:sldMk cId="461482510" sldId="283"/>
        </pc:sldMkLst>
      </pc:sldChg>
      <pc:sldChg chg="addSp delSp modSp add mod">
        <pc:chgData name="Gonzalez, Natalie C." userId="0c9dd393-d5e9-4ff4-8e71-17b4e2732d3d" providerId="ADAL" clId="{03E5FCC3-5D5D-4743-95D5-A24A1CB0E872}" dt="2023-09-25T06:00:12.957" v="1539" actId="1076"/>
        <pc:sldMkLst>
          <pc:docMk/>
          <pc:sldMk cId="947071605" sldId="283"/>
        </pc:sldMkLst>
        <pc:spChg chg="mod">
          <ac:chgData name="Gonzalez, Natalie C." userId="0c9dd393-d5e9-4ff4-8e71-17b4e2732d3d" providerId="ADAL" clId="{03E5FCC3-5D5D-4743-95D5-A24A1CB0E872}" dt="2023-09-25T05:36:03.932" v="1316" actId="20577"/>
          <ac:spMkLst>
            <pc:docMk/>
            <pc:sldMk cId="947071605" sldId="283"/>
            <ac:spMk id="2" creationId="{419E9463-DCD7-D118-3590-1E5520CAB950}"/>
          </ac:spMkLst>
        </pc:spChg>
        <pc:spChg chg="add del mod">
          <ac:chgData name="Gonzalez, Natalie C." userId="0c9dd393-d5e9-4ff4-8e71-17b4e2732d3d" providerId="ADAL" clId="{03E5FCC3-5D5D-4743-95D5-A24A1CB0E872}" dt="2023-09-25T05:43:02.229" v="1320" actId="478"/>
          <ac:spMkLst>
            <pc:docMk/>
            <pc:sldMk cId="947071605" sldId="283"/>
            <ac:spMk id="4" creationId="{B8F03A3B-8038-92E6-A702-CD607BA1994D}"/>
          </ac:spMkLst>
        </pc:spChg>
        <pc:spChg chg="del">
          <ac:chgData name="Gonzalez, Natalie C." userId="0c9dd393-d5e9-4ff4-8e71-17b4e2732d3d" providerId="ADAL" clId="{03E5FCC3-5D5D-4743-95D5-A24A1CB0E872}" dt="2023-09-25T05:36:14.295" v="1317" actId="478"/>
          <ac:spMkLst>
            <pc:docMk/>
            <pc:sldMk cId="947071605" sldId="283"/>
            <ac:spMk id="5" creationId="{BD0BC78D-65EC-5D23-C369-8429FA1CE2D6}"/>
          </ac:spMkLst>
        </pc:spChg>
        <pc:spChg chg="add mod">
          <ac:chgData name="Gonzalez, Natalie C." userId="0c9dd393-d5e9-4ff4-8e71-17b4e2732d3d" providerId="ADAL" clId="{03E5FCC3-5D5D-4743-95D5-A24A1CB0E872}" dt="2023-09-25T05:52:33.782" v="1448" actId="1076"/>
          <ac:spMkLst>
            <pc:docMk/>
            <pc:sldMk cId="947071605" sldId="283"/>
            <ac:spMk id="6" creationId="{A37A4D69-B87B-3CF1-2B91-29914283045D}"/>
          </ac:spMkLst>
        </pc:spChg>
        <pc:spChg chg="del">
          <ac:chgData name="Gonzalez, Natalie C." userId="0c9dd393-d5e9-4ff4-8e71-17b4e2732d3d" providerId="ADAL" clId="{03E5FCC3-5D5D-4743-95D5-A24A1CB0E872}" dt="2023-09-25T05:36:14.295" v="1317" actId="478"/>
          <ac:spMkLst>
            <pc:docMk/>
            <pc:sldMk cId="947071605" sldId="283"/>
            <ac:spMk id="9" creationId="{FE7E972A-C821-7DE3-C710-99278F86E971}"/>
          </ac:spMkLst>
        </pc:spChg>
        <pc:spChg chg="add mod">
          <ac:chgData name="Gonzalez, Natalie C." userId="0c9dd393-d5e9-4ff4-8e71-17b4e2732d3d" providerId="ADAL" clId="{03E5FCC3-5D5D-4743-95D5-A24A1CB0E872}" dt="2023-09-25T05:54:16.036" v="1470" actId="14100"/>
          <ac:spMkLst>
            <pc:docMk/>
            <pc:sldMk cId="947071605" sldId="283"/>
            <ac:spMk id="10" creationId="{86FCABB1-95D7-7E23-875F-6F0E2E86C4B9}"/>
          </ac:spMkLst>
        </pc:spChg>
        <pc:spChg chg="del">
          <ac:chgData name="Gonzalez, Natalie C." userId="0c9dd393-d5e9-4ff4-8e71-17b4e2732d3d" providerId="ADAL" clId="{03E5FCC3-5D5D-4743-95D5-A24A1CB0E872}" dt="2023-09-25T05:36:14.295" v="1317" actId="478"/>
          <ac:spMkLst>
            <pc:docMk/>
            <pc:sldMk cId="947071605" sldId="283"/>
            <ac:spMk id="11" creationId="{1474D868-A67D-026F-3930-82BAB80180BC}"/>
          </ac:spMkLst>
        </pc:spChg>
        <pc:spChg chg="add mod">
          <ac:chgData name="Gonzalez, Natalie C." userId="0c9dd393-d5e9-4ff4-8e71-17b4e2732d3d" providerId="ADAL" clId="{03E5FCC3-5D5D-4743-95D5-A24A1CB0E872}" dt="2023-09-25T05:59:24.118" v="1530" actId="1076"/>
          <ac:spMkLst>
            <pc:docMk/>
            <pc:sldMk cId="947071605" sldId="283"/>
            <ac:spMk id="12" creationId="{58AA5CBD-2B21-BA23-E6CE-4E21A6B1389F}"/>
          </ac:spMkLst>
        </pc:spChg>
        <pc:spChg chg="del">
          <ac:chgData name="Gonzalez, Natalie C." userId="0c9dd393-d5e9-4ff4-8e71-17b4e2732d3d" providerId="ADAL" clId="{03E5FCC3-5D5D-4743-95D5-A24A1CB0E872}" dt="2023-09-25T05:36:14.295" v="1317" actId="478"/>
          <ac:spMkLst>
            <pc:docMk/>
            <pc:sldMk cId="947071605" sldId="283"/>
            <ac:spMk id="13" creationId="{9D5E6E1F-12B4-7E90-0CE2-A6BE34E8F946}"/>
          </ac:spMkLst>
        </pc:spChg>
        <pc:spChg chg="add mod">
          <ac:chgData name="Gonzalez, Natalie C." userId="0c9dd393-d5e9-4ff4-8e71-17b4e2732d3d" providerId="ADAL" clId="{03E5FCC3-5D5D-4743-95D5-A24A1CB0E872}" dt="2023-09-25T05:52:33.782" v="1448" actId="1076"/>
          <ac:spMkLst>
            <pc:docMk/>
            <pc:sldMk cId="947071605" sldId="283"/>
            <ac:spMk id="14" creationId="{27348092-8683-8DFA-E4A1-3C970E4D59D8}"/>
          </ac:spMkLst>
        </pc:spChg>
        <pc:spChg chg="add mod">
          <ac:chgData name="Gonzalez, Natalie C." userId="0c9dd393-d5e9-4ff4-8e71-17b4e2732d3d" providerId="ADAL" clId="{03E5FCC3-5D5D-4743-95D5-A24A1CB0E872}" dt="2023-09-25T05:52:33.782" v="1448" actId="1076"/>
          <ac:spMkLst>
            <pc:docMk/>
            <pc:sldMk cId="947071605" sldId="283"/>
            <ac:spMk id="15" creationId="{D8CC33C1-4C16-7D70-86BD-C67D266F6E88}"/>
          </ac:spMkLst>
        </pc:spChg>
        <pc:spChg chg="add del mod">
          <ac:chgData name="Gonzalez, Natalie C." userId="0c9dd393-d5e9-4ff4-8e71-17b4e2732d3d" providerId="ADAL" clId="{03E5FCC3-5D5D-4743-95D5-A24A1CB0E872}" dt="2023-09-25T05:54:05.827" v="1468" actId="478"/>
          <ac:spMkLst>
            <pc:docMk/>
            <pc:sldMk cId="947071605" sldId="283"/>
            <ac:spMk id="16" creationId="{E251EEA3-D9D1-B1EF-3AAE-CCC9809D4AB1}"/>
          </ac:spMkLst>
        </pc:spChg>
        <pc:spChg chg="add del mod">
          <ac:chgData name="Gonzalez, Natalie C." userId="0c9dd393-d5e9-4ff4-8e71-17b4e2732d3d" providerId="ADAL" clId="{03E5FCC3-5D5D-4743-95D5-A24A1CB0E872}" dt="2023-09-25T05:54:07.190" v="1469" actId="478"/>
          <ac:spMkLst>
            <pc:docMk/>
            <pc:sldMk cId="947071605" sldId="283"/>
            <ac:spMk id="17" creationId="{67541DE2-F079-4C42-2A3A-18E420B0D0F5}"/>
          </ac:spMkLst>
        </pc:spChg>
        <pc:spChg chg="add del mod">
          <ac:chgData name="Gonzalez, Natalie C." userId="0c9dd393-d5e9-4ff4-8e71-17b4e2732d3d" providerId="ADAL" clId="{03E5FCC3-5D5D-4743-95D5-A24A1CB0E872}" dt="2023-09-25T05:54:04.995" v="1467" actId="478"/>
          <ac:spMkLst>
            <pc:docMk/>
            <pc:sldMk cId="947071605" sldId="283"/>
            <ac:spMk id="18" creationId="{791D6DFA-2B28-25EF-F301-C2515FDD6325}"/>
          </ac:spMkLst>
        </pc:spChg>
        <pc:spChg chg="add del">
          <ac:chgData name="Gonzalez, Natalie C." userId="0c9dd393-d5e9-4ff4-8e71-17b4e2732d3d" providerId="ADAL" clId="{03E5FCC3-5D5D-4743-95D5-A24A1CB0E872}" dt="2023-09-25T05:51:03.925" v="1432" actId="478"/>
          <ac:spMkLst>
            <pc:docMk/>
            <pc:sldMk cId="947071605" sldId="283"/>
            <ac:spMk id="19" creationId="{4F4AA348-DBF3-574E-AB0E-AAC05154BCC2}"/>
          </ac:spMkLst>
        </pc:spChg>
        <pc:spChg chg="add mod">
          <ac:chgData name="Gonzalez, Natalie C." userId="0c9dd393-d5e9-4ff4-8e71-17b4e2732d3d" providerId="ADAL" clId="{03E5FCC3-5D5D-4743-95D5-A24A1CB0E872}" dt="2023-09-25T05:59:53.365" v="1537" actId="1076"/>
          <ac:spMkLst>
            <pc:docMk/>
            <pc:sldMk cId="947071605" sldId="283"/>
            <ac:spMk id="25" creationId="{3661090B-E3FB-C16E-16CB-0B71DF8FBA00}"/>
          </ac:spMkLst>
        </pc:spChg>
        <pc:spChg chg="add del mod">
          <ac:chgData name="Gonzalez, Natalie C." userId="0c9dd393-d5e9-4ff4-8e71-17b4e2732d3d" providerId="ADAL" clId="{03E5FCC3-5D5D-4743-95D5-A24A1CB0E872}" dt="2023-09-25T05:58:57.245" v="1527" actId="478"/>
          <ac:spMkLst>
            <pc:docMk/>
            <pc:sldMk cId="947071605" sldId="283"/>
            <ac:spMk id="26" creationId="{489D8E63-67D3-7866-39B3-B3CCCA9EAFBD}"/>
          </ac:spMkLst>
        </pc:spChg>
        <pc:spChg chg="add del mod">
          <ac:chgData name="Gonzalez, Natalie C." userId="0c9dd393-d5e9-4ff4-8e71-17b4e2732d3d" providerId="ADAL" clId="{03E5FCC3-5D5D-4743-95D5-A24A1CB0E872}" dt="2023-09-25T05:54:02.999" v="1466" actId="478"/>
          <ac:spMkLst>
            <pc:docMk/>
            <pc:sldMk cId="947071605" sldId="283"/>
            <ac:spMk id="27" creationId="{3936E9BE-37A7-C651-5535-1A294E123AF7}"/>
          </ac:spMkLst>
        </pc:spChg>
        <pc:spChg chg="add mod">
          <ac:chgData name="Gonzalez, Natalie C." userId="0c9dd393-d5e9-4ff4-8e71-17b4e2732d3d" providerId="ADAL" clId="{03E5FCC3-5D5D-4743-95D5-A24A1CB0E872}" dt="2023-09-25T06:00:12.957" v="1539" actId="1076"/>
          <ac:spMkLst>
            <pc:docMk/>
            <pc:sldMk cId="947071605" sldId="283"/>
            <ac:spMk id="28" creationId="{D6BB6F03-C0FD-384D-CF73-724938FCF101}"/>
          </ac:spMkLst>
        </pc:spChg>
        <pc:spChg chg="add mod">
          <ac:chgData name="Gonzalez, Natalie C." userId="0c9dd393-d5e9-4ff4-8e71-17b4e2732d3d" providerId="ADAL" clId="{03E5FCC3-5D5D-4743-95D5-A24A1CB0E872}" dt="2023-09-25T05:59:44.104" v="1533" actId="1076"/>
          <ac:spMkLst>
            <pc:docMk/>
            <pc:sldMk cId="947071605" sldId="283"/>
            <ac:spMk id="29" creationId="{794F0AE5-BC5A-99EF-6D75-53CF868AC6A4}"/>
          </ac:spMkLst>
        </pc:spChg>
        <pc:spChg chg="add mod">
          <ac:chgData name="Gonzalez, Natalie C." userId="0c9dd393-d5e9-4ff4-8e71-17b4e2732d3d" providerId="ADAL" clId="{03E5FCC3-5D5D-4743-95D5-A24A1CB0E872}" dt="2023-09-25T05:59:44.104" v="1533" actId="1076"/>
          <ac:spMkLst>
            <pc:docMk/>
            <pc:sldMk cId="947071605" sldId="283"/>
            <ac:spMk id="30" creationId="{C0C6ED6C-588F-E838-E3F6-B4770EC3663A}"/>
          </ac:spMkLst>
        </pc:spChg>
        <pc:spChg chg="add mod">
          <ac:chgData name="Gonzalez, Natalie C." userId="0c9dd393-d5e9-4ff4-8e71-17b4e2732d3d" providerId="ADAL" clId="{03E5FCC3-5D5D-4743-95D5-A24A1CB0E872}" dt="2023-09-25T05:59:44.104" v="1533" actId="1076"/>
          <ac:spMkLst>
            <pc:docMk/>
            <pc:sldMk cId="947071605" sldId="283"/>
            <ac:spMk id="31" creationId="{575EB87E-4697-BE92-B1AF-3D35D2F8AB12}"/>
          </ac:spMkLst>
        </pc:spChg>
        <pc:spChg chg="add mod">
          <ac:chgData name="Gonzalez, Natalie C." userId="0c9dd393-d5e9-4ff4-8e71-17b4e2732d3d" providerId="ADAL" clId="{03E5FCC3-5D5D-4743-95D5-A24A1CB0E872}" dt="2023-09-25T05:59:44.104" v="1533" actId="1076"/>
          <ac:spMkLst>
            <pc:docMk/>
            <pc:sldMk cId="947071605" sldId="283"/>
            <ac:spMk id="32" creationId="{4D5E30E1-94EA-7449-B6CF-987E14BEBB3F}"/>
          </ac:spMkLst>
        </pc:spChg>
        <pc:spChg chg="add mod">
          <ac:chgData name="Gonzalez, Natalie C." userId="0c9dd393-d5e9-4ff4-8e71-17b4e2732d3d" providerId="ADAL" clId="{03E5FCC3-5D5D-4743-95D5-A24A1CB0E872}" dt="2023-09-25T05:59:59.918" v="1538" actId="1076"/>
          <ac:spMkLst>
            <pc:docMk/>
            <pc:sldMk cId="947071605" sldId="283"/>
            <ac:spMk id="33" creationId="{0D1B7CAE-6A8B-0B02-33AF-2C3E0127CB57}"/>
          </ac:spMkLst>
        </pc:spChg>
        <pc:spChg chg="add mod">
          <ac:chgData name="Gonzalez, Natalie C." userId="0c9dd393-d5e9-4ff4-8e71-17b4e2732d3d" providerId="ADAL" clId="{03E5FCC3-5D5D-4743-95D5-A24A1CB0E872}" dt="2023-09-25T05:55:07.187" v="1480" actId="571"/>
          <ac:spMkLst>
            <pc:docMk/>
            <pc:sldMk cId="947071605" sldId="283"/>
            <ac:spMk id="34" creationId="{81502D7A-ED43-8945-577B-1A0F14C16E65}"/>
          </ac:spMkLst>
        </pc:spChg>
        <pc:spChg chg="add mod">
          <ac:chgData name="Gonzalez, Natalie C." userId="0c9dd393-d5e9-4ff4-8e71-17b4e2732d3d" providerId="ADAL" clId="{03E5FCC3-5D5D-4743-95D5-A24A1CB0E872}" dt="2023-09-25T05:55:07.187" v="1480" actId="571"/>
          <ac:spMkLst>
            <pc:docMk/>
            <pc:sldMk cId="947071605" sldId="283"/>
            <ac:spMk id="35" creationId="{A329DAC3-2DB1-81AF-DD6D-7C5287C249FD}"/>
          </ac:spMkLst>
        </pc:spChg>
        <pc:spChg chg="add mod">
          <ac:chgData name="Gonzalez, Natalie C." userId="0c9dd393-d5e9-4ff4-8e71-17b4e2732d3d" providerId="ADAL" clId="{03E5FCC3-5D5D-4743-95D5-A24A1CB0E872}" dt="2023-09-25T06:00:12.957" v="1539" actId="1076"/>
          <ac:spMkLst>
            <pc:docMk/>
            <pc:sldMk cId="947071605" sldId="283"/>
            <ac:spMk id="36" creationId="{743C3625-42C3-1E3C-0C02-7B0A6665CB31}"/>
          </ac:spMkLst>
        </pc:spChg>
        <pc:spChg chg="add mod">
          <ac:chgData name="Gonzalez, Natalie C." userId="0c9dd393-d5e9-4ff4-8e71-17b4e2732d3d" providerId="ADAL" clId="{03E5FCC3-5D5D-4743-95D5-A24A1CB0E872}" dt="2023-09-25T06:00:12.957" v="1539" actId="1076"/>
          <ac:spMkLst>
            <pc:docMk/>
            <pc:sldMk cId="947071605" sldId="283"/>
            <ac:spMk id="37" creationId="{2E6FF061-EBB9-443B-C262-8C1516443D42}"/>
          </ac:spMkLst>
        </pc:spChg>
        <pc:spChg chg="add mod">
          <ac:chgData name="Gonzalez, Natalie C." userId="0c9dd393-d5e9-4ff4-8e71-17b4e2732d3d" providerId="ADAL" clId="{03E5FCC3-5D5D-4743-95D5-A24A1CB0E872}" dt="2023-09-25T06:00:12.957" v="1539" actId="1076"/>
          <ac:spMkLst>
            <pc:docMk/>
            <pc:sldMk cId="947071605" sldId="283"/>
            <ac:spMk id="38" creationId="{661DCB5E-50FE-3724-6530-AAC273AF8191}"/>
          </ac:spMkLst>
        </pc:spChg>
        <pc:spChg chg="add mod">
          <ac:chgData name="Gonzalez, Natalie C." userId="0c9dd393-d5e9-4ff4-8e71-17b4e2732d3d" providerId="ADAL" clId="{03E5FCC3-5D5D-4743-95D5-A24A1CB0E872}" dt="2023-09-25T06:00:12.957" v="1539" actId="1076"/>
          <ac:spMkLst>
            <pc:docMk/>
            <pc:sldMk cId="947071605" sldId="283"/>
            <ac:spMk id="39" creationId="{B0D05AFC-3B8B-8606-8903-7B077F9010EA}"/>
          </ac:spMkLst>
        </pc:spChg>
        <pc:spChg chg="add mod">
          <ac:chgData name="Gonzalez, Natalie C." userId="0c9dd393-d5e9-4ff4-8e71-17b4e2732d3d" providerId="ADAL" clId="{03E5FCC3-5D5D-4743-95D5-A24A1CB0E872}" dt="2023-09-25T05:59:06.726" v="1529" actId="1076"/>
          <ac:spMkLst>
            <pc:docMk/>
            <pc:sldMk cId="947071605" sldId="283"/>
            <ac:spMk id="40" creationId="{0FF885CE-76FD-4C6E-268D-D06C03BBA7AF}"/>
          </ac:spMkLst>
        </pc:spChg>
        <pc:spChg chg="add mod">
          <ac:chgData name="Gonzalez, Natalie C." userId="0c9dd393-d5e9-4ff4-8e71-17b4e2732d3d" providerId="ADAL" clId="{03E5FCC3-5D5D-4743-95D5-A24A1CB0E872}" dt="2023-09-25T05:59:34.805" v="1532" actId="571"/>
          <ac:spMkLst>
            <pc:docMk/>
            <pc:sldMk cId="947071605" sldId="283"/>
            <ac:spMk id="41" creationId="{EBAFEE73-9E9C-F29A-06CF-B6F1B994C97E}"/>
          </ac:spMkLst>
        </pc:spChg>
        <pc:spChg chg="add mod">
          <ac:chgData name="Gonzalez, Natalie C." userId="0c9dd393-d5e9-4ff4-8e71-17b4e2732d3d" providerId="ADAL" clId="{03E5FCC3-5D5D-4743-95D5-A24A1CB0E872}" dt="2023-09-25T05:59:34.805" v="1532" actId="571"/>
          <ac:spMkLst>
            <pc:docMk/>
            <pc:sldMk cId="947071605" sldId="283"/>
            <ac:spMk id="42" creationId="{FB78CF6B-68CD-7A16-D679-16348D701317}"/>
          </ac:spMkLst>
        </pc:spChg>
        <pc:picChg chg="del">
          <ac:chgData name="Gonzalez, Natalie C." userId="0c9dd393-d5e9-4ff4-8e71-17b4e2732d3d" providerId="ADAL" clId="{03E5FCC3-5D5D-4743-95D5-A24A1CB0E872}" dt="2023-09-25T05:36:14.295" v="1317" actId="478"/>
          <ac:picMkLst>
            <pc:docMk/>
            <pc:sldMk cId="947071605" sldId="283"/>
            <ac:picMk id="3" creationId="{2C7561ED-BA63-5C6E-7E92-F955E5DD34EE}"/>
          </ac:picMkLst>
        </pc:picChg>
        <pc:picChg chg="del">
          <ac:chgData name="Gonzalez, Natalie C." userId="0c9dd393-d5e9-4ff4-8e71-17b4e2732d3d" providerId="ADAL" clId="{03E5FCC3-5D5D-4743-95D5-A24A1CB0E872}" dt="2023-09-25T05:36:14.295" v="1317" actId="478"/>
          <ac:picMkLst>
            <pc:docMk/>
            <pc:sldMk cId="947071605" sldId="283"/>
            <ac:picMk id="7" creationId="{E8CBE2AA-BAFD-0AFD-E284-5232086AED57}"/>
          </ac:picMkLst>
        </pc:picChg>
      </pc:sldChg>
      <pc:sldChg chg="add del">
        <pc:chgData name="Gonzalez, Natalie C." userId="0c9dd393-d5e9-4ff4-8e71-17b4e2732d3d" providerId="ADAL" clId="{03E5FCC3-5D5D-4743-95D5-A24A1CB0E872}" dt="2023-09-25T03:54:30.247" v="214"/>
        <pc:sldMkLst>
          <pc:docMk/>
          <pc:sldMk cId="11573213" sldId="284"/>
        </pc:sldMkLst>
      </pc:sldChg>
      <pc:sldMasterChg chg="delSldLayout">
        <pc:chgData name="Gonzalez, Natalie C." userId="0c9dd393-d5e9-4ff4-8e71-17b4e2732d3d" providerId="ADAL" clId="{03E5FCC3-5D5D-4743-95D5-A24A1CB0E872}" dt="2023-09-25T04:23:23.127" v="248" actId="2696"/>
        <pc:sldMasterMkLst>
          <pc:docMk/>
          <pc:sldMasterMk cId="2079693836" sldId="2147483660"/>
        </pc:sldMasterMkLst>
        <pc:sldLayoutChg chg="del">
          <pc:chgData name="Gonzalez, Natalie C." userId="0c9dd393-d5e9-4ff4-8e71-17b4e2732d3d" providerId="ADAL" clId="{03E5FCC3-5D5D-4743-95D5-A24A1CB0E872}" dt="2023-09-25T04:23:23.127" v="248" actId="2696"/>
          <pc:sldLayoutMkLst>
            <pc:docMk/>
            <pc:sldMasterMk cId="2079693836" sldId="2147483660"/>
            <pc:sldLayoutMk cId="2118981967" sldId="2147483677"/>
          </pc:sldLayoutMkLst>
        </pc:sldLayoutChg>
      </pc:sldMasterChg>
    </pc:docChg>
  </pc:docChgLst>
  <pc:docChgLst>
    <pc:chgData name="Gonzalez, Natalie C." userId="S::gonzan17@my.erau.edu::0c9dd393-d5e9-4ff4-8e71-17b4e2732d3d" providerId="AD" clId="Web-{5C1370D2-04A8-D545-728C-CDE96BDD83E8}"/>
    <pc:docChg chg="modSld">
      <pc:chgData name="Gonzalez, Natalie C." userId="S::gonzan17@my.erau.edu::0c9dd393-d5e9-4ff4-8e71-17b4e2732d3d" providerId="AD" clId="Web-{5C1370D2-04A8-D545-728C-CDE96BDD83E8}" dt="2023-09-25T06:08:13.847" v="19" actId="20577"/>
      <pc:docMkLst>
        <pc:docMk/>
      </pc:docMkLst>
      <pc:sldChg chg="modSp">
        <pc:chgData name="Gonzalez, Natalie C." userId="S::gonzan17@my.erau.edu::0c9dd393-d5e9-4ff4-8e71-17b4e2732d3d" providerId="AD" clId="Web-{5C1370D2-04A8-D545-728C-CDE96BDD83E8}" dt="2023-09-25T06:08:13.847" v="19" actId="20577"/>
        <pc:sldMkLst>
          <pc:docMk/>
          <pc:sldMk cId="4125968158" sldId="268"/>
        </pc:sldMkLst>
        <pc:spChg chg="mod">
          <ac:chgData name="Gonzalez, Natalie C." userId="S::gonzan17@my.erau.edu::0c9dd393-d5e9-4ff4-8e71-17b4e2732d3d" providerId="AD" clId="Web-{5C1370D2-04A8-D545-728C-CDE96BDD83E8}" dt="2023-09-25T06:08:13.847" v="19" actId="20577"/>
          <ac:spMkLst>
            <pc:docMk/>
            <pc:sldMk cId="4125968158" sldId="268"/>
            <ac:spMk id="3" creationId="{00F3450E-D958-A7A2-F088-F4B1EE3821D9}"/>
          </ac:spMkLst>
        </pc:spChg>
      </pc:sldChg>
    </pc:docChg>
  </pc:docChgLst>
  <pc:docChgLst>
    <pc:chgData name="Gonzalez, Natalie C." userId="S::gonzan17@my.erau.edu::0c9dd393-d5e9-4ff4-8e71-17b4e2732d3d" providerId="AD" clId="Web-{1E52883F-9152-F5E5-F3D4-2702BF254578}"/>
    <pc:docChg chg="modSld">
      <pc:chgData name="Gonzalez, Natalie C." userId="S::gonzan17@my.erau.edu::0c9dd393-d5e9-4ff4-8e71-17b4e2732d3d" providerId="AD" clId="Web-{1E52883F-9152-F5E5-F3D4-2702BF254578}" dt="2023-09-25T06:13:26.315" v="38" actId="20577"/>
      <pc:docMkLst>
        <pc:docMk/>
      </pc:docMkLst>
      <pc:sldChg chg="addSp delSp modSp">
        <pc:chgData name="Gonzalez, Natalie C." userId="S::gonzan17@my.erau.edu::0c9dd393-d5e9-4ff4-8e71-17b4e2732d3d" providerId="AD" clId="Web-{1E52883F-9152-F5E5-F3D4-2702BF254578}" dt="2023-09-25T06:10:52.310" v="5" actId="20577"/>
        <pc:sldMkLst>
          <pc:docMk/>
          <pc:sldMk cId="4163019680" sldId="261"/>
        </pc:sldMkLst>
        <pc:spChg chg="add mod">
          <ac:chgData name="Gonzalez, Natalie C." userId="S::gonzan17@my.erau.edu::0c9dd393-d5e9-4ff4-8e71-17b4e2732d3d" providerId="AD" clId="Web-{1E52883F-9152-F5E5-F3D4-2702BF254578}" dt="2023-09-25T06:10:52.310" v="5" actId="20577"/>
          <ac:spMkLst>
            <pc:docMk/>
            <pc:sldMk cId="4163019680" sldId="261"/>
            <ac:spMk id="7" creationId="{51F8ECB9-822C-8AF2-D868-5AC745BAF655}"/>
          </ac:spMkLst>
        </pc:spChg>
        <pc:spChg chg="add del mod">
          <ac:chgData name="Gonzalez, Natalie C." userId="S::gonzan17@my.erau.edu::0c9dd393-d5e9-4ff4-8e71-17b4e2732d3d" providerId="AD" clId="Web-{1E52883F-9152-F5E5-F3D4-2702BF254578}" dt="2023-09-25T06:10:43.247" v="4"/>
          <ac:spMkLst>
            <pc:docMk/>
            <pc:sldMk cId="4163019680" sldId="261"/>
            <ac:spMk id="9" creationId="{3673FF33-D6BA-FE12-CC75-276303B53394}"/>
          </ac:spMkLst>
        </pc:spChg>
      </pc:sldChg>
      <pc:sldChg chg="addSp delSp modSp">
        <pc:chgData name="Gonzalez, Natalie C." userId="S::gonzan17@my.erau.edu::0c9dd393-d5e9-4ff4-8e71-17b4e2732d3d" providerId="AD" clId="Web-{1E52883F-9152-F5E5-F3D4-2702BF254578}" dt="2023-09-25T06:11:27.264" v="11" actId="20577"/>
        <pc:sldMkLst>
          <pc:docMk/>
          <pc:sldMk cId="1247230993" sldId="262"/>
        </pc:sldMkLst>
        <pc:spChg chg="add mod">
          <ac:chgData name="Gonzalez, Natalie C." userId="S::gonzan17@my.erau.edu::0c9dd393-d5e9-4ff4-8e71-17b4e2732d3d" providerId="AD" clId="Web-{1E52883F-9152-F5E5-F3D4-2702BF254578}" dt="2023-09-25T06:11:27.264" v="11" actId="20577"/>
          <ac:spMkLst>
            <pc:docMk/>
            <pc:sldMk cId="1247230993" sldId="262"/>
            <ac:spMk id="3" creationId="{91750DC4-CD8D-A68F-01F7-11B98B3DCF62}"/>
          </ac:spMkLst>
        </pc:spChg>
        <pc:spChg chg="del mod">
          <ac:chgData name="Gonzalez, Natalie C." userId="S::gonzan17@my.erau.edu::0c9dd393-d5e9-4ff4-8e71-17b4e2732d3d" providerId="AD" clId="Web-{1E52883F-9152-F5E5-F3D4-2702BF254578}" dt="2023-09-25T06:11:04.841" v="8"/>
          <ac:spMkLst>
            <pc:docMk/>
            <pc:sldMk cId="1247230993" sldId="262"/>
            <ac:spMk id="19" creationId="{604A04E7-C3EC-3883-3A45-15A0789BD86A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38.782" v="30" actId="20577"/>
        <pc:sldMkLst>
          <pc:docMk/>
          <pc:sldMk cId="1988781659" sldId="263"/>
        </pc:sldMkLst>
        <pc:spChg chg="add mod">
          <ac:chgData name="Gonzalez, Natalie C." userId="S::gonzan17@my.erau.edu::0c9dd393-d5e9-4ff4-8e71-17b4e2732d3d" providerId="AD" clId="Web-{1E52883F-9152-F5E5-F3D4-2702BF254578}" dt="2023-09-25T06:12:38.782" v="30" actId="20577"/>
          <ac:spMkLst>
            <pc:docMk/>
            <pc:sldMk cId="1988781659" sldId="263"/>
            <ac:spMk id="4" creationId="{1381B9A6-D218-E012-6F3A-C0298707D00F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28.907" v="29" actId="20577"/>
        <pc:sldMkLst>
          <pc:docMk/>
          <pc:sldMk cId="4227546559" sldId="264"/>
        </pc:sldMkLst>
        <pc:spChg chg="add mod">
          <ac:chgData name="Gonzalez, Natalie C." userId="S::gonzan17@my.erau.edu::0c9dd393-d5e9-4ff4-8e71-17b4e2732d3d" providerId="AD" clId="Web-{1E52883F-9152-F5E5-F3D4-2702BF254578}" dt="2023-09-25T06:12:28.907" v="29" actId="20577"/>
          <ac:spMkLst>
            <pc:docMk/>
            <pc:sldMk cId="4227546559" sldId="264"/>
            <ac:spMk id="4" creationId="{558C9B6F-C113-AA69-2ADB-0DBF54CB09FD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22.547" v="28" actId="20577"/>
        <pc:sldMkLst>
          <pc:docMk/>
          <pc:sldMk cId="806551207" sldId="265"/>
        </pc:sldMkLst>
        <pc:spChg chg="add mod">
          <ac:chgData name="Gonzalez, Natalie C." userId="S::gonzan17@my.erau.edu::0c9dd393-d5e9-4ff4-8e71-17b4e2732d3d" providerId="AD" clId="Web-{1E52883F-9152-F5E5-F3D4-2702BF254578}" dt="2023-09-25T06:12:22.547" v="28" actId="20577"/>
          <ac:spMkLst>
            <pc:docMk/>
            <pc:sldMk cId="806551207" sldId="265"/>
            <ac:spMk id="4" creationId="{94CE80C6-600F-91FC-58C3-4D7211483FAB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16.500" v="27" actId="20577"/>
        <pc:sldMkLst>
          <pc:docMk/>
          <pc:sldMk cId="3872844160" sldId="267"/>
        </pc:sldMkLst>
        <pc:spChg chg="add mod">
          <ac:chgData name="Gonzalez, Natalie C." userId="S::gonzan17@my.erau.edu::0c9dd393-d5e9-4ff4-8e71-17b4e2732d3d" providerId="AD" clId="Web-{1E52883F-9152-F5E5-F3D4-2702BF254578}" dt="2023-09-25T06:12:16.500" v="27" actId="20577"/>
          <ac:spMkLst>
            <pc:docMk/>
            <pc:sldMk cId="3872844160" sldId="267"/>
            <ac:spMk id="4" creationId="{BE84A68E-926D-C160-F18F-EF918B6FA4B2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1:54.937" v="25" actId="20577"/>
        <pc:sldMkLst>
          <pc:docMk/>
          <pc:sldMk cId="4125968158" sldId="268"/>
        </pc:sldMkLst>
        <pc:spChg chg="add mod">
          <ac:chgData name="Gonzalez, Natalie C." userId="S::gonzan17@my.erau.edu::0c9dd393-d5e9-4ff4-8e71-17b4e2732d3d" providerId="AD" clId="Web-{1E52883F-9152-F5E5-F3D4-2702BF254578}" dt="2023-09-25T06:11:54.937" v="25" actId="20577"/>
          <ac:spMkLst>
            <pc:docMk/>
            <pc:sldMk cId="4125968158" sldId="268"/>
            <ac:spMk id="4" creationId="{C3B28E00-AF18-75CB-B441-6F4E56BCFC99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10.281" v="26" actId="20577"/>
        <pc:sldMkLst>
          <pc:docMk/>
          <pc:sldMk cId="114481504" sldId="269"/>
        </pc:sldMkLst>
        <pc:spChg chg="add mod">
          <ac:chgData name="Gonzalez, Natalie C." userId="S::gonzan17@my.erau.edu::0c9dd393-d5e9-4ff4-8e71-17b4e2732d3d" providerId="AD" clId="Web-{1E52883F-9152-F5E5-F3D4-2702BF254578}" dt="2023-09-25T06:12:10.281" v="26" actId="20577"/>
          <ac:spMkLst>
            <pc:docMk/>
            <pc:sldMk cId="114481504" sldId="269"/>
            <ac:spMk id="4" creationId="{E1227B08-0BE0-52D3-69FF-26B349B28BF0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47.204" v="31" actId="20577"/>
        <pc:sldMkLst>
          <pc:docMk/>
          <pc:sldMk cId="3841541120" sldId="270"/>
        </pc:sldMkLst>
        <pc:spChg chg="add mod">
          <ac:chgData name="Gonzalez, Natalie C." userId="S::gonzan17@my.erau.edu::0c9dd393-d5e9-4ff4-8e71-17b4e2732d3d" providerId="AD" clId="Web-{1E52883F-9152-F5E5-F3D4-2702BF254578}" dt="2023-09-25T06:12:47.204" v="31" actId="20577"/>
          <ac:spMkLst>
            <pc:docMk/>
            <pc:sldMk cId="3841541120" sldId="270"/>
            <ac:spMk id="4" creationId="{B90FB12E-C89E-7219-63F7-1F0F8EA3C406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3:15.580" v="36" actId="20577"/>
        <pc:sldMkLst>
          <pc:docMk/>
          <pc:sldMk cId="1217185315" sldId="271"/>
        </pc:sldMkLst>
        <pc:spChg chg="add mod">
          <ac:chgData name="Gonzalez, Natalie C." userId="S::gonzan17@my.erau.edu::0c9dd393-d5e9-4ff4-8e71-17b4e2732d3d" providerId="AD" clId="Web-{1E52883F-9152-F5E5-F3D4-2702BF254578}" dt="2023-09-25T06:13:15.580" v="36" actId="20577"/>
          <ac:spMkLst>
            <pc:docMk/>
            <pc:sldMk cId="1217185315" sldId="271"/>
            <ac:spMk id="3" creationId="{616B56D0-887E-EECA-9DC8-EF264943E062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3:10.892" v="35" actId="20577"/>
        <pc:sldMkLst>
          <pc:docMk/>
          <pc:sldMk cId="3871593016" sldId="273"/>
        </pc:sldMkLst>
        <pc:spChg chg="add mod">
          <ac:chgData name="Gonzalez, Natalie C." userId="S::gonzan17@my.erau.edu::0c9dd393-d5e9-4ff4-8e71-17b4e2732d3d" providerId="AD" clId="Web-{1E52883F-9152-F5E5-F3D4-2702BF254578}" dt="2023-09-25T06:13:10.892" v="35" actId="20577"/>
          <ac:spMkLst>
            <pc:docMk/>
            <pc:sldMk cId="3871593016" sldId="273"/>
            <ac:spMk id="3" creationId="{8FD169A9-F802-C428-9988-6E4C03C0272C}"/>
          </ac:spMkLst>
        </pc:spChg>
      </pc:sldChg>
      <pc:sldChg chg="addSp delSp modSp">
        <pc:chgData name="Gonzalez, Natalie C." userId="S::gonzan17@my.erau.edu::0c9dd393-d5e9-4ff4-8e71-17b4e2732d3d" providerId="AD" clId="Web-{1E52883F-9152-F5E5-F3D4-2702BF254578}" dt="2023-09-25T06:13:26.315" v="38" actId="20577"/>
        <pc:sldMkLst>
          <pc:docMk/>
          <pc:sldMk cId="293674257" sldId="280"/>
        </pc:sldMkLst>
        <pc:spChg chg="add mod">
          <ac:chgData name="Gonzalez, Natalie C." userId="S::gonzan17@my.erau.edu::0c9dd393-d5e9-4ff4-8e71-17b4e2732d3d" providerId="AD" clId="Web-{1E52883F-9152-F5E5-F3D4-2702BF254578}" dt="2023-09-25T06:13:26.315" v="38" actId="20577"/>
          <ac:spMkLst>
            <pc:docMk/>
            <pc:sldMk cId="293674257" sldId="280"/>
            <ac:spMk id="3" creationId="{89D69A34-4C21-4154-DCB9-0A26F75B094F}"/>
          </ac:spMkLst>
        </pc:spChg>
        <pc:spChg chg="del">
          <ac:chgData name="Gonzalez, Natalie C." userId="S::gonzan17@my.erau.edu::0c9dd393-d5e9-4ff4-8e71-17b4e2732d3d" providerId="AD" clId="Web-{1E52883F-9152-F5E5-F3D4-2702BF254578}" dt="2023-09-25T06:13:22.924" v="37"/>
          <ac:spMkLst>
            <pc:docMk/>
            <pc:sldMk cId="293674257" sldId="280"/>
            <ac:spMk id="7" creationId="{8E09BCEA-E105-34CB-040B-FA718C1D4363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3:06.189" v="34" actId="20577"/>
        <pc:sldMkLst>
          <pc:docMk/>
          <pc:sldMk cId="592473527" sldId="281"/>
        </pc:sldMkLst>
        <pc:spChg chg="add mod">
          <ac:chgData name="Gonzalez, Natalie C." userId="S::gonzan17@my.erau.edu::0c9dd393-d5e9-4ff4-8e71-17b4e2732d3d" providerId="AD" clId="Web-{1E52883F-9152-F5E5-F3D4-2702BF254578}" dt="2023-09-25T06:13:06.189" v="34" actId="20577"/>
          <ac:spMkLst>
            <pc:docMk/>
            <pc:sldMk cId="592473527" sldId="281"/>
            <ac:spMk id="4" creationId="{DDD5647B-9C16-0592-877D-5ABA3A9C919C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54.548" v="32" actId="20577"/>
        <pc:sldMkLst>
          <pc:docMk/>
          <pc:sldMk cId="4201069178" sldId="282"/>
        </pc:sldMkLst>
        <pc:spChg chg="add mod">
          <ac:chgData name="Gonzalez, Natalie C." userId="S::gonzan17@my.erau.edu::0c9dd393-d5e9-4ff4-8e71-17b4e2732d3d" providerId="AD" clId="Web-{1E52883F-9152-F5E5-F3D4-2702BF254578}" dt="2023-09-25T06:12:54.548" v="32" actId="20577"/>
          <ac:spMkLst>
            <pc:docMk/>
            <pc:sldMk cId="4201069178" sldId="282"/>
            <ac:spMk id="3" creationId="{8AC2504A-DAC3-F921-C4C3-A6C49AC46C13}"/>
          </ac:spMkLst>
        </pc:spChg>
      </pc:sldChg>
      <pc:sldChg chg="addSp modSp">
        <pc:chgData name="Gonzalez, Natalie C." userId="S::gonzan17@my.erau.edu::0c9dd393-d5e9-4ff4-8e71-17b4e2732d3d" providerId="AD" clId="Web-{1E52883F-9152-F5E5-F3D4-2702BF254578}" dt="2023-09-25T06:12:59.861" v="33" actId="20577"/>
        <pc:sldMkLst>
          <pc:docMk/>
          <pc:sldMk cId="947071605" sldId="283"/>
        </pc:sldMkLst>
        <pc:spChg chg="add mod">
          <ac:chgData name="Gonzalez, Natalie C." userId="S::gonzan17@my.erau.edu::0c9dd393-d5e9-4ff4-8e71-17b4e2732d3d" providerId="AD" clId="Web-{1E52883F-9152-F5E5-F3D4-2702BF254578}" dt="2023-09-25T06:12:59.861" v="33" actId="20577"/>
          <ac:spMkLst>
            <pc:docMk/>
            <pc:sldMk cId="947071605" sldId="283"/>
            <ac:spMk id="3" creationId="{886E76E0-3834-4DB3-1117-86F90545F8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AE0B8-94F4-45C3-9B6D-F017F332F40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50259-291C-421D-9A9A-6B3FE6ED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Ian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57936-329F-4246-A769-5D6AEE6EE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https://www.forbes.com/home-improvement/moving-services/movers-and-packers-cost/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50259-291C-421D-9A9A-6B3FE6ED6F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Natalie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57936-329F-4246-A769-5D6AEE6EE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4EB42-B5B9-1AD4-9A66-309E4CA1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389" y="2037806"/>
            <a:ext cx="5264603" cy="2749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E292F4-8064-6569-F6F1-89EB3F28EC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7008" y="2037806"/>
            <a:ext cx="3292112" cy="2749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E26AB-E227-1421-B22F-12512A8D93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0BE10-88C1-17BD-9C7B-E6ACEA7C29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2BF2-3536-BF4B-0114-C95A34F1AA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D65F-EEA1-B795-0124-AA3A9A90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97F66-45D5-206D-C3A9-C669E623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B0E8D-8773-A19C-8D5C-01527ADB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27015-0D2B-7B88-C48C-731CC6C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EEECA2-11BF-6AFA-4400-412F5674E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1400" y="5743575"/>
            <a:ext cx="502920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1C610-F07B-054D-6E6C-42ADD990E9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96963" y="2363788"/>
            <a:ext cx="10058400" cy="275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31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E777-ADAA-FF34-A7BB-13E0F909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6A10F-2C1C-BDF5-C644-36F4114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858A8-1281-E68D-C058-E7D3E2A2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83464-3E10-89F3-8EE6-2BEDDE21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CB96BA-7C74-AEFA-5A0C-BF828801D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78" y="5564188"/>
            <a:ext cx="4441509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9D1C5-9B01-216D-8907-643747863D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3213" y="5564188"/>
            <a:ext cx="4502467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E2589E-1F15-DD96-F607-11E6ACEC848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97280" y="2378075"/>
            <a:ext cx="4441508" cy="265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CBB9DCD-E587-B624-BD47-00D575247E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53212" y="2378075"/>
            <a:ext cx="4441508" cy="265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98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2A4-A693-B619-5AE8-CF6C67E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4F9CA-19A2-D9AB-060D-476F7000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D322-1A01-BA4D-E07C-29D72BE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B168-9CB4-5EDC-E09D-E2E4AF7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B6A935-E44F-8E94-B9B4-DE1034A18A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7279" y="4884738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8D84F-60EB-E92E-3396-F42F3E619D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97280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B1267747-629D-5E5D-A19E-1C40593F79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55820" y="4884737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1D810DE-DB4E-DF2A-7FA2-F267A68024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14360" y="4884736"/>
            <a:ext cx="2941320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E755AEC-C5C7-CAD3-B35C-A76BC7671A7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53402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EC0AC50-60DC-F01B-0A17-A3E2EA771F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625340" y="2286000"/>
            <a:ext cx="2941320" cy="2145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816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F733-2F9E-5927-EE07-9DBDE9BF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0C91-300E-A0E8-0D1F-E0C9B16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58B83-42F8-29C1-AA54-A7D8D083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61C45-4E00-3527-7DC3-B732BBA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851190-74B4-D684-BF44-DCBA789C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93925"/>
            <a:ext cx="4583113" cy="364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9E9282-3D42-4DDC-7C8B-920DB93C7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0687" y="2193925"/>
            <a:ext cx="4583113" cy="364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97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7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8D10E6-9DBA-4860-89D8-999207CD393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0A137D-053C-4660-AC89-A645AAB953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0.svg"/><Relationship Id="rId4" Type="http://schemas.openxmlformats.org/officeDocument/2006/relationships/image" Target="../media/image4.sv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6.svg"/><Relationship Id="rId5" Type="http://schemas.openxmlformats.org/officeDocument/2006/relationships/image" Target="../media/image6.sv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openxmlformats.org/officeDocument/2006/relationships/image" Target="../media/image17.jpeg"/><Relationship Id="rId9" Type="http://schemas.openxmlformats.org/officeDocument/2006/relationships/image" Target="../media/image18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4.pn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6.pn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2.sv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2.sv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914-B905-E8D0-BCDE-C1C3A714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US" sz="4000"/>
              <a:t>Individual Concept Design Review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CCC0DE-D61B-02BC-242B-642123FA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r>
              <a:rPr lang="en-US" sz="2000"/>
              <a:t>By: </a:t>
            </a:r>
          </a:p>
          <a:p>
            <a:r>
              <a:rPr lang="en-US" sz="2000"/>
              <a:t>Natalie Gonzalez 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801E521-D0B8-A992-BEB8-CD003C86F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94" y="347054"/>
            <a:ext cx="6111065" cy="62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Rail and Joint designs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1EA3B-A41C-39CE-01C4-F87D3BADA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" t="9909" r="2411" b="7510"/>
          <a:stretch/>
        </p:blipFill>
        <p:spPr>
          <a:xfrm>
            <a:off x="249105" y="3562489"/>
            <a:ext cx="10325636" cy="26601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36B7A5-AE8D-E036-EE82-9345078F31AC}"/>
              </a:ext>
            </a:extLst>
          </p:cNvPr>
          <p:cNvSpPr txBox="1"/>
          <p:nvPr/>
        </p:nvSpPr>
        <p:spPr>
          <a:xfrm>
            <a:off x="818205" y="2230653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Pulley Rail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B51B6-80D5-6DC9-345B-9D95E78B769F}"/>
              </a:ext>
            </a:extLst>
          </p:cNvPr>
          <p:cNvSpPr txBox="1"/>
          <p:nvPr/>
        </p:nvSpPr>
        <p:spPr>
          <a:xfrm>
            <a:off x="2830893" y="2230653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Small Joint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103BF-C66D-8958-FB06-39FCF46EAF9F}"/>
              </a:ext>
            </a:extLst>
          </p:cNvPr>
          <p:cNvSpPr txBox="1"/>
          <p:nvPr/>
        </p:nvSpPr>
        <p:spPr>
          <a:xfrm>
            <a:off x="4843581" y="2232182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78245-67FD-FEC0-1311-974CD61F3028}"/>
              </a:ext>
            </a:extLst>
          </p:cNvPr>
          <p:cNvSpPr txBox="1"/>
          <p:nvPr/>
        </p:nvSpPr>
        <p:spPr>
          <a:xfrm>
            <a:off x="8494353" y="2230653"/>
            <a:ext cx="159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Winch Rail</a:t>
            </a:r>
          </a:p>
        </p:txBody>
      </p:sp>
      <p:pic>
        <p:nvPicPr>
          <p:cNvPr id="25" name="Graphic 24" descr="Lights On outline">
            <a:extLst>
              <a:ext uri="{FF2B5EF4-FFF2-40B4-BE49-F238E27FC236}">
                <a16:creationId xmlns:a16="http://schemas.microsoft.com/office/drawing/2014/main" id="{A5DDB408-BB13-F917-F8A9-46BD544E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6" name="Graphic 25" descr="Easel with solid fill">
            <a:extLst>
              <a:ext uri="{FF2B5EF4-FFF2-40B4-BE49-F238E27FC236}">
                <a16:creationId xmlns:a16="http://schemas.microsoft.com/office/drawing/2014/main" id="{1FA3A858-5542-8103-F8FC-128864926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7" name="Graphic 26" descr="Clipboard Badge outline">
            <a:extLst>
              <a:ext uri="{FF2B5EF4-FFF2-40B4-BE49-F238E27FC236}">
                <a16:creationId xmlns:a16="http://schemas.microsoft.com/office/drawing/2014/main" id="{3BAD1EFE-CD91-56BB-B7E4-8946F4960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8" name="Graphic 27" descr="Clipboard Checked outline">
            <a:extLst>
              <a:ext uri="{FF2B5EF4-FFF2-40B4-BE49-F238E27FC236}">
                <a16:creationId xmlns:a16="http://schemas.microsoft.com/office/drawing/2014/main" id="{E3E07DB0-0267-6164-E252-66C502C08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9" name="Graphic 28" descr="Questions outline">
            <a:extLst>
              <a:ext uri="{FF2B5EF4-FFF2-40B4-BE49-F238E27FC236}">
                <a16:creationId xmlns:a16="http://schemas.microsoft.com/office/drawing/2014/main" id="{73EC944B-6365-26B8-2145-0908BA579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2504A-DAC3-F921-C4C3-A6C49AC4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10</a:t>
            </a:fld>
            <a:endParaRPr lang="en-US" sz="2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1C558-6B04-C4B5-C75D-0724F72BF75C}"/>
              </a:ext>
            </a:extLst>
          </p:cNvPr>
          <p:cNvCxnSpPr>
            <a:cxnSpLocks/>
          </p:cNvCxnSpPr>
          <p:nvPr/>
        </p:nvCxnSpPr>
        <p:spPr>
          <a:xfrm>
            <a:off x="1704109" y="2793076"/>
            <a:ext cx="0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6E749-23CE-7B3B-090A-D3827FD010E2}"/>
              </a:ext>
            </a:extLst>
          </p:cNvPr>
          <p:cNvCxnSpPr>
            <a:cxnSpLocks/>
          </p:cNvCxnSpPr>
          <p:nvPr/>
        </p:nvCxnSpPr>
        <p:spPr>
          <a:xfrm>
            <a:off x="3643637" y="2793076"/>
            <a:ext cx="0" cy="16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6680AD-7D43-15F1-C4EF-4AF4F71F23CA}"/>
              </a:ext>
            </a:extLst>
          </p:cNvPr>
          <p:cNvCxnSpPr>
            <a:cxnSpLocks/>
          </p:cNvCxnSpPr>
          <p:nvPr/>
        </p:nvCxnSpPr>
        <p:spPr>
          <a:xfrm>
            <a:off x="5642362" y="2793076"/>
            <a:ext cx="0" cy="201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55BF0-9008-05BD-D879-C7C9B70E26C8}"/>
              </a:ext>
            </a:extLst>
          </p:cNvPr>
          <p:cNvCxnSpPr>
            <a:cxnSpLocks/>
          </p:cNvCxnSpPr>
          <p:nvPr/>
        </p:nvCxnSpPr>
        <p:spPr>
          <a:xfrm>
            <a:off x="9358151" y="2769450"/>
            <a:ext cx="0" cy="28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6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36B1-C6E6-AE35-D00A-AB9E3F25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41" y="281007"/>
            <a:ext cx="10058400" cy="1450757"/>
          </a:xfrm>
        </p:spPr>
        <p:txBody>
          <a:bodyPr/>
          <a:lstStyle/>
          <a:p>
            <a:r>
              <a:rPr lang="en-US"/>
              <a:t>Safety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0FC8-044F-3CCF-F87C-8A7444452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9993" y="1763803"/>
            <a:ext cx="9578566" cy="2291885"/>
          </a:xfrm>
        </p:spPr>
        <p:txBody>
          <a:bodyPr>
            <a:noAutofit/>
          </a:bodyPr>
          <a:lstStyle/>
          <a:p>
            <a:r>
              <a:rPr lang="en-US" sz="3000"/>
              <a:t>1. The system shall not destructively alter the environment.</a:t>
            </a:r>
          </a:p>
          <a:p>
            <a:r>
              <a:rPr lang="en-US" sz="3000"/>
              <a:t>2. The system shall not damage the furniture.</a:t>
            </a:r>
          </a:p>
          <a:p>
            <a:r>
              <a:rPr lang="en-US" sz="3000"/>
              <a:t>3. The system shall cause less damages than manual moving.</a:t>
            </a:r>
          </a:p>
          <a:p>
            <a:endParaRPr lang="en-US" sz="3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F8B60-A4DC-B027-1AD1-546B698440E7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68433-E67B-926E-54E0-51D8EEAAC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" t="14991" r="2074" b="6472"/>
          <a:stretch/>
        </p:blipFill>
        <p:spPr>
          <a:xfrm>
            <a:off x="1379621" y="4184245"/>
            <a:ext cx="8101263" cy="210426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7DD72D8-1CDE-A85F-206A-8B68E4865EF4}"/>
              </a:ext>
            </a:extLst>
          </p:cNvPr>
          <p:cNvSpPr/>
          <p:nvPr/>
        </p:nvSpPr>
        <p:spPr>
          <a:xfrm>
            <a:off x="2201953" y="3886772"/>
            <a:ext cx="236446" cy="14418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D4B6FC-8DC8-E029-16DD-B20232D1C756}"/>
              </a:ext>
            </a:extLst>
          </p:cNvPr>
          <p:cNvSpPr/>
          <p:nvPr/>
        </p:nvSpPr>
        <p:spPr>
          <a:xfrm>
            <a:off x="8490459" y="3883928"/>
            <a:ext cx="236446" cy="144184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s On outline">
            <a:extLst>
              <a:ext uri="{FF2B5EF4-FFF2-40B4-BE49-F238E27FC236}">
                <a16:creationId xmlns:a16="http://schemas.microsoft.com/office/drawing/2014/main" id="{149BBD49-767F-B026-FA36-C659BDD6D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0" name="Graphic 9" descr="Easel outline">
            <a:extLst>
              <a:ext uri="{FF2B5EF4-FFF2-40B4-BE49-F238E27FC236}">
                <a16:creationId xmlns:a16="http://schemas.microsoft.com/office/drawing/2014/main" id="{E8EED2DB-0339-B893-4A88-A3B3ED6B8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12" name="Graphic 11" descr="Clipboard Badge outline">
            <a:extLst>
              <a:ext uri="{FF2B5EF4-FFF2-40B4-BE49-F238E27FC236}">
                <a16:creationId xmlns:a16="http://schemas.microsoft.com/office/drawing/2014/main" id="{2EE41276-90D5-9818-1CBD-30A52CFAB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13" name="Graphic 12" descr="Clipboard Checked with solid fill">
            <a:extLst>
              <a:ext uri="{FF2B5EF4-FFF2-40B4-BE49-F238E27FC236}">
                <a16:creationId xmlns:a16="http://schemas.microsoft.com/office/drawing/2014/main" id="{833FB621-21B3-2871-DD98-C5399BA8D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14" name="Graphic 13" descr="Questions outline">
            <a:extLst>
              <a:ext uri="{FF2B5EF4-FFF2-40B4-BE49-F238E27FC236}">
                <a16:creationId xmlns:a16="http://schemas.microsoft.com/office/drawing/2014/main" id="{828930D3-FF3D-2208-A75B-76663CE86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FB12E-C89E-7219-63F7-1F0F8EA3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54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5" y="270136"/>
            <a:ext cx="10058400" cy="1450757"/>
          </a:xfrm>
        </p:spPr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9F133-E970-3526-1168-F214046815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8330" y="1912891"/>
            <a:ext cx="9431431" cy="1723034"/>
          </a:xfrm>
        </p:spPr>
        <p:txBody>
          <a:bodyPr>
            <a:noAutofit/>
          </a:bodyPr>
          <a:lstStyle/>
          <a:p>
            <a:r>
              <a:rPr lang="en-US" sz="3000"/>
              <a:t>4. The system shall transport furniture repeatedly up and down one floor within a residential building.</a:t>
            </a:r>
          </a:p>
          <a:p>
            <a:r>
              <a:rPr lang="en-US" sz="3000"/>
              <a:t>5. The system shall be reusable.</a:t>
            </a:r>
          </a:p>
          <a:p>
            <a:endParaRPr lang="en-US" sz="3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9834-0728-4264-8879-A9C538AE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1"/>
          <a:stretch/>
        </p:blipFill>
        <p:spPr>
          <a:xfrm>
            <a:off x="1482206" y="3426156"/>
            <a:ext cx="7523987" cy="286045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4C80631-CF4B-9037-264A-9A914E3D75E4}"/>
              </a:ext>
            </a:extLst>
          </p:cNvPr>
          <p:cNvSpPr/>
          <p:nvPr/>
        </p:nvSpPr>
        <p:spPr>
          <a:xfrm rot="17983548">
            <a:off x="1685754" y="4712418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B1010-FBF1-161E-026F-CA6B971C9FF0}"/>
              </a:ext>
            </a:extLst>
          </p:cNvPr>
          <p:cNvSpPr txBox="1"/>
          <p:nvPr/>
        </p:nvSpPr>
        <p:spPr>
          <a:xfrm>
            <a:off x="766477" y="4497241"/>
            <a:ext cx="170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Lifted Section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827C0CD-CEC4-7B0C-7B8B-15FE5A1BBE54}"/>
              </a:ext>
            </a:extLst>
          </p:cNvPr>
          <p:cNvSpPr/>
          <p:nvPr/>
        </p:nvSpPr>
        <p:spPr>
          <a:xfrm rot="3296952">
            <a:off x="9010739" y="4761436"/>
            <a:ext cx="236446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7BE80-6B2A-E33D-C5A6-F6C04CC720E5}"/>
              </a:ext>
            </a:extLst>
          </p:cNvPr>
          <p:cNvSpPr txBox="1"/>
          <p:nvPr/>
        </p:nvSpPr>
        <p:spPr>
          <a:xfrm>
            <a:off x="8660582" y="4456274"/>
            <a:ext cx="1704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Cylinder offset</a:t>
            </a:r>
          </a:p>
        </p:txBody>
      </p:sp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5EAE4D0B-8C84-6F3E-F7B3-2B2E3645F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3" name="Graphic 22" descr="Lights On outline">
            <a:extLst>
              <a:ext uri="{FF2B5EF4-FFF2-40B4-BE49-F238E27FC236}">
                <a16:creationId xmlns:a16="http://schemas.microsoft.com/office/drawing/2014/main" id="{93E5D8D1-AFB6-6C92-C5E6-06CC9E793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4" name="Graphic 23" descr="Easel outline">
            <a:extLst>
              <a:ext uri="{FF2B5EF4-FFF2-40B4-BE49-F238E27FC236}">
                <a16:creationId xmlns:a16="http://schemas.microsoft.com/office/drawing/2014/main" id="{EB2E0A88-2D9B-560C-1642-EF1CD34E1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5" name="Graphic 24" descr="Clipboard Badge outline">
            <a:extLst>
              <a:ext uri="{FF2B5EF4-FFF2-40B4-BE49-F238E27FC236}">
                <a16:creationId xmlns:a16="http://schemas.microsoft.com/office/drawing/2014/main" id="{85881B0F-4B9E-7DB6-ED83-1DE24D75D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6" name="Graphic 25" descr="Clipboard Checked with solid fill">
            <a:extLst>
              <a:ext uri="{FF2B5EF4-FFF2-40B4-BE49-F238E27FC236}">
                <a16:creationId xmlns:a16="http://schemas.microsoft.com/office/drawing/2014/main" id="{665473E2-C321-8A5D-2816-12F958A3F2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7" name="Graphic 26" descr="Questions outline">
            <a:extLst>
              <a:ext uri="{FF2B5EF4-FFF2-40B4-BE49-F238E27FC236}">
                <a16:creationId xmlns:a16="http://schemas.microsoft.com/office/drawing/2014/main" id="{FFD9D57B-D397-3FE1-8D90-B276E34C9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1B9A6-D218-E012-6F3A-C029870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878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3D2-F85B-A2C2-F911-24CFA56B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130"/>
            <a:ext cx="10058400" cy="1450757"/>
          </a:xfrm>
        </p:spPr>
        <p:txBody>
          <a:bodyPr/>
          <a:lstStyle/>
          <a:p>
            <a:r>
              <a:rPr lang="en-US"/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1D85-DAF4-F220-306E-247D6ABB2F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1" y="1883776"/>
            <a:ext cx="4441509" cy="36512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3000"/>
              <a:t>6. The system shall accommodate up to a 4-seater sofa.</a:t>
            </a:r>
            <a:endParaRPr lang="en-US" sz="3000">
              <a:ea typeface="Calibri"/>
              <a:cs typeface="Calibri"/>
            </a:endParaRPr>
          </a:p>
          <a:p>
            <a:r>
              <a:rPr lang="en-US" sz="3000">
                <a:ea typeface="Calibri"/>
                <a:cs typeface="Calibri"/>
              </a:rPr>
              <a:t>7. The system shall accommodate up to a 5-shelf bookshelf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2E5D7-0B97-525E-EE37-F9354ADD6375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99EA5-D0BA-2392-0707-206D6E53C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8" b="4260"/>
          <a:stretch/>
        </p:blipFill>
        <p:spPr>
          <a:xfrm>
            <a:off x="6288587" y="1973134"/>
            <a:ext cx="3977456" cy="322190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533B210-246F-9B03-4A45-C45AEE787940}"/>
              </a:ext>
            </a:extLst>
          </p:cNvPr>
          <p:cNvSpPr/>
          <p:nvPr/>
        </p:nvSpPr>
        <p:spPr>
          <a:xfrm rot="13655813">
            <a:off x="8427502" y="3685733"/>
            <a:ext cx="244924" cy="17302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6CB20-43A1-7607-40D9-A902067BAA1C}"/>
              </a:ext>
            </a:extLst>
          </p:cNvPr>
          <p:cNvSpPr txBox="1"/>
          <p:nvPr/>
        </p:nvSpPr>
        <p:spPr>
          <a:xfrm>
            <a:off x="6288587" y="5232234"/>
            <a:ext cx="255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Back Stop</a:t>
            </a:r>
          </a:p>
        </p:txBody>
      </p:sp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3CE451BB-7D56-1E9E-BA57-170EEE5F9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9" name="Graphic 18" descr="Easel outline">
            <a:extLst>
              <a:ext uri="{FF2B5EF4-FFF2-40B4-BE49-F238E27FC236}">
                <a16:creationId xmlns:a16="http://schemas.microsoft.com/office/drawing/2014/main" id="{B10EB459-68DC-9DB5-A5BD-59466DFF1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0" name="Graphic 19" descr="Clipboard Badge outline">
            <a:extLst>
              <a:ext uri="{FF2B5EF4-FFF2-40B4-BE49-F238E27FC236}">
                <a16:creationId xmlns:a16="http://schemas.microsoft.com/office/drawing/2014/main" id="{32D08B2A-A71F-0212-8E05-EF28820AC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2" name="Graphic 21" descr="Clipboard Checked with solid fill">
            <a:extLst>
              <a:ext uri="{FF2B5EF4-FFF2-40B4-BE49-F238E27FC236}">
                <a16:creationId xmlns:a16="http://schemas.microsoft.com/office/drawing/2014/main" id="{B1D304FE-6952-BBB2-5045-1642E2D93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3" name="Graphic 22" descr="Questions outline">
            <a:extLst>
              <a:ext uri="{FF2B5EF4-FFF2-40B4-BE49-F238E27FC236}">
                <a16:creationId xmlns:a16="http://schemas.microsoft.com/office/drawing/2014/main" id="{13DD242D-8071-FF71-51D2-F20830D29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9B6F-C113-AA69-2ADB-0DBF54CB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754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C454-EA2A-D416-EAD1-C4EA8B26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D385-4EC2-2BC7-FB6F-953A56EDB5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7280" y="1445305"/>
            <a:ext cx="9390730" cy="1450757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3000"/>
              <a:t>8. The system shall be adaptable to different building layouts. </a:t>
            </a:r>
            <a:endParaRPr lang="en-US"/>
          </a:p>
          <a:p>
            <a:r>
              <a:rPr lang="en-US" sz="3000">
                <a:ea typeface="Calibri"/>
                <a:cs typeface="Calibri"/>
              </a:rPr>
              <a:t>9. The system shall be transportable in the back of a moving truck.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F539D-2AAC-DFCA-AF33-700C7B771FB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A783D6-8C18-2282-CD37-292880B7B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" t="6370" r="1025"/>
          <a:stretch/>
        </p:blipFill>
        <p:spPr>
          <a:xfrm>
            <a:off x="2659220" y="3614298"/>
            <a:ext cx="6934520" cy="2539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15E52A-ABC6-11A2-D2C7-7D7DB6631A36}"/>
              </a:ext>
            </a:extLst>
          </p:cNvPr>
          <p:cNvSpPr txBox="1"/>
          <p:nvPr/>
        </p:nvSpPr>
        <p:spPr>
          <a:xfrm>
            <a:off x="1172889" y="4799632"/>
            <a:ext cx="109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FA67-50AE-BDAD-DC59-DC7D6841AD54}"/>
              </a:ext>
            </a:extLst>
          </p:cNvPr>
          <p:cNvSpPr txBox="1"/>
          <p:nvPr/>
        </p:nvSpPr>
        <p:spPr>
          <a:xfrm>
            <a:off x="4706814" y="3241490"/>
            <a:ext cx="143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Stacked Rail</a:t>
            </a:r>
          </a:p>
        </p:txBody>
      </p:sp>
      <p:pic>
        <p:nvPicPr>
          <p:cNvPr id="17" name="Graphic 16" descr="Lights On outline">
            <a:extLst>
              <a:ext uri="{FF2B5EF4-FFF2-40B4-BE49-F238E27FC236}">
                <a16:creationId xmlns:a16="http://schemas.microsoft.com/office/drawing/2014/main" id="{D4A178CC-4047-C39E-977D-D94E5A61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8" name="Graphic 17" descr="Easel outline">
            <a:extLst>
              <a:ext uri="{FF2B5EF4-FFF2-40B4-BE49-F238E27FC236}">
                <a16:creationId xmlns:a16="http://schemas.microsoft.com/office/drawing/2014/main" id="{E700A73A-2A7B-457A-FA5A-30705734C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19" name="Graphic 18" descr="Clipboard Badge outline">
            <a:extLst>
              <a:ext uri="{FF2B5EF4-FFF2-40B4-BE49-F238E27FC236}">
                <a16:creationId xmlns:a16="http://schemas.microsoft.com/office/drawing/2014/main" id="{F0858049-F0F1-621B-9E54-F72F9A675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5" name="Graphic 24" descr="Lights On outline">
            <a:extLst>
              <a:ext uri="{FF2B5EF4-FFF2-40B4-BE49-F238E27FC236}">
                <a16:creationId xmlns:a16="http://schemas.microsoft.com/office/drawing/2014/main" id="{5DC1D5F1-8002-9198-07E1-E82DE86E2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6" name="Graphic 25" descr="Easel outline">
            <a:extLst>
              <a:ext uri="{FF2B5EF4-FFF2-40B4-BE49-F238E27FC236}">
                <a16:creationId xmlns:a16="http://schemas.microsoft.com/office/drawing/2014/main" id="{FF174E97-75D6-04B3-C581-E10220E30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7" name="Graphic 26" descr="Clipboard Badge outline">
            <a:extLst>
              <a:ext uri="{FF2B5EF4-FFF2-40B4-BE49-F238E27FC236}">
                <a16:creationId xmlns:a16="http://schemas.microsoft.com/office/drawing/2014/main" id="{E33D4A6B-1C35-6A7F-BA8F-259DF31C0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8" name="Graphic 27" descr="Clipboard Checked with solid fill">
            <a:extLst>
              <a:ext uri="{FF2B5EF4-FFF2-40B4-BE49-F238E27FC236}">
                <a16:creationId xmlns:a16="http://schemas.microsoft.com/office/drawing/2014/main" id="{EA7BC535-AB1D-0BB1-7079-D4BF03708F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9" name="Graphic 28" descr="Questions outline">
            <a:extLst>
              <a:ext uri="{FF2B5EF4-FFF2-40B4-BE49-F238E27FC236}">
                <a16:creationId xmlns:a16="http://schemas.microsoft.com/office/drawing/2014/main" id="{128CC619-061A-50DE-8920-3BF68C919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E80C6-600F-91FC-58C3-4D721148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14</a:t>
            </a:fld>
            <a:endParaRPr lang="en-US" sz="20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10CE3-222F-676C-E8C4-394CAC45A766}"/>
              </a:ext>
            </a:extLst>
          </p:cNvPr>
          <p:cNvCxnSpPr>
            <a:cxnSpLocks/>
          </p:cNvCxnSpPr>
          <p:nvPr/>
        </p:nvCxnSpPr>
        <p:spPr>
          <a:xfrm>
            <a:off x="5459614" y="3568578"/>
            <a:ext cx="0" cy="114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F47DE3-AED0-9405-A9BB-3EED7C38D374}"/>
              </a:ext>
            </a:extLst>
          </p:cNvPr>
          <p:cNvCxnSpPr>
            <a:cxnSpLocks/>
          </p:cNvCxnSpPr>
          <p:nvPr/>
        </p:nvCxnSpPr>
        <p:spPr>
          <a:xfrm>
            <a:off x="1823720" y="5021349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5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20E-D469-DC50-DDDA-5837DB75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24" y="224913"/>
            <a:ext cx="9960751" cy="1450757"/>
          </a:xfrm>
        </p:spPr>
        <p:txBody>
          <a:bodyPr/>
          <a:lstStyle/>
          <a:p>
            <a:r>
              <a:rPr lang="en-US"/>
              <a:t>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3A78-4E8D-F7CB-002F-236BA589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44" y="1849245"/>
            <a:ext cx="4700509" cy="4023360"/>
          </a:xfrm>
        </p:spPr>
        <p:txBody>
          <a:bodyPr>
            <a:normAutofit/>
          </a:bodyPr>
          <a:lstStyle/>
          <a:p>
            <a:r>
              <a:rPr lang="en-US" sz="3000" dirty="0"/>
              <a:t>10. The system shall fit within a standard of the 2021 International Residential Code.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6001E-0A2D-F0A2-8749-A0ECA2A35BDA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35B77-DB99-2AF7-1484-04691AD14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4"/>
          <a:stretch/>
        </p:blipFill>
        <p:spPr>
          <a:xfrm>
            <a:off x="6677016" y="1849245"/>
            <a:ext cx="3374162" cy="4166196"/>
          </a:xfrm>
          <a:prstGeom prst="rect">
            <a:avLst/>
          </a:prstGeom>
        </p:spPr>
      </p:pic>
      <p:pic>
        <p:nvPicPr>
          <p:cNvPr id="26" name="Graphic 25" descr="Lights On outline">
            <a:extLst>
              <a:ext uri="{FF2B5EF4-FFF2-40B4-BE49-F238E27FC236}">
                <a16:creationId xmlns:a16="http://schemas.microsoft.com/office/drawing/2014/main" id="{677A2976-E291-232F-6611-E5FD8107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7" name="Graphic 26" descr="Easel outline">
            <a:extLst>
              <a:ext uri="{FF2B5EF4-FFF2-40B4-BE49-F238E27FC236}">
                <a16:creationId xmlns:a16="http://schemas.microsoft.com/office/drawing/2014/main" id="{BE0D9A5D-EC93-DD89-B94D-19634F670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8" name="Graphic 27" descr="Clipboard Badge outline">
            <a:extLst>
              <a:ext uri="{FF2B5EF4-FFF2-40B4-BE49-F238E27FC236}">
                <a16:creationId xmlns:a16="http://schemas.microsoft.com/office/drawing/2014/main" id="{D2720317-782A-AEE9-CFAD-964E83C6B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E74CE8E7-01D0-A981-5704-B5C3543D4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30" name="Graphic 29" descr="Questions outline">
            <a:extLst>
              <a:ext uri="{FF2B5EF4-FFF2-40B4-BE49-F238E27FC236}">
                <a16:creationId xmlns:a16="http://schemas.microsoft.com/office/drawing/2014/main" id="{2B96BF42-2726-3747-2018-DF15963540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4A68E-926D-C160-F18F-EF918B6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15</a:t>
            </a:fld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36008-E9FF-0A90-1B6C-1E8EC409F945}"/>
              </a:ext>
            </a:extLst>
          </p:cNvPr>
          <p:cNvSpPr txBox="1"/>
          <p:nvPr/>
        </p:nvSpPr>
        <p:spPr>
          <a:xfrm>
            <a:off x="5777612" y="3636750"/>
            <a:ext cx="109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Sled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469-14D9-EDC0-F7F3-FA7AF41AC11B}"/>
              </a:ext>
            </a:extLst>
          </p:cNvPr>
          <p:cNvCxnSpPr>
            <a:cxnSpLocks/>
          </p:cNvCxnSpPr>
          <p:nvPr/>
        </p:nvCxnSpPr>
        <p:spPr>
          <a:xfrm>
            <a:off x="6428443" y="3858467"/>
            <a:ext cx="196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13177-70DC-C1A0-1426-F24CF24DE5F6}"/>
              </a:ext>
            </a:extLst>
          </p:cNvPr>
          <p:cNvSpPr txBox="1"/>
          <p:nvPr/>
        </p:nvSpPr>
        <p:spPr>
          <a:xfrm>
            <a:off x="5777612" y="4210435"/>
            <a:ext cx="109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C76EAC-4356-8BF9-E337-6D72A42A96F0}"/>
              </a:ext>
            </a:extLst>
          </p:cNvPr>
          <p:cNvCxnSpPr>
            <a:cxnSpLocks/>
          </p:cNvCxnSpPr>
          <p:nvPr/>
        </p:nvCxnSpPr>
        <p:spPr>
          <a:xfrm>
            <a:off x="6428443" y="4432152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4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20E-D469-DC50-DDDA-5837DB75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281" y="2408168"/>
            <a:ext cx="6057783" cy="1468876"/>
          </a:xfrm>
        </p:spPr>
        <p:txBody>
          <a:bodyPr>
            <a:normAutofit/>
          </a:bodyPr>
          <a:lstStyle/>
          <a:p>
            <a:r>
              <a:rPr lang="en-US" sz="10000"/>
              <a:t>Questions?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6001E-0A2D-F0A2-8749-A0ECA2A35BDA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F1ED6-B5DD-1AE8-3F9F-4609F5C3E1D3}"/>
              </a:ext>
            </a:extLst>
          </p:cNvPr>
          <p:cNvSpPr/>
          <p:nvPr/>
        </p:nvSpPr>
        <p:spPr>
          <a:xfrm>
            <a:off x="924128" y="1478604"/>
            <a:ext cx="9675633" cy="4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Lights On outline">
            <a:extLst>
              <a:ext uri="{FF2B5EF4-FFF2-40B4-BE49-F238E27FC236}">
                <a16:creationId xmlns:a16="http://schemas.microsoft.com/office/drawing/2014/main" id="{98A0D9FC-AAEA-FBE0-E3D0-4DC88C62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8" name="Graphic 7" descr="Easel outline">
            <a:extLst>
              <a:ext uri="{FF2B5EF4-FFF2-40B4-BE49-F238E27FC236}">
                <a16:creationId xmlns:a16="http://schemas.microsoft.com/office/drawing/2014/main" id="{863836D4-E4E0-CED4-180C-301C9C9D4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9" name="Graphic 8" descr="Clipboard Badge outline">
            <a:extLst>
              <a:ext uri="{FF2B5EF4-FFF2-40B4-BE49-F238E27FC236}">
                <a16:creationId xmlns:a16="http://schemas.microsoft.com/office/drawing/2014/main" id="{66B30E9D-4757-8DFC-84ED-4BB31E3F2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10" name="Graphic 9" descr="Clipboard Checked outline">
            <a:extLst>
              <a:ext uri="{FF2B5EF4-FFF2-40B4-BE49-F238E27FC236}">
                <a16:creationId xmlns:a16="http://schemas.microsoft.com/office/drawing/2014/main" id="{09F134C5-08DB-E553-4D73-B956303F6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12" name="Graphic 11" descr="Questions">
            <a:extLst>
              <a:ext uri="{FF2B5EF4-FFF2-40B4-BE49-F238E27FC236}">
                <a16:creationId xmlns:a16="http://schemas.microsoft.com/office/drawing/2014/main" id="{C69ED9C0-C810-4F9C-4881-AE2B0D44E6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27B08-0BE0-52D3-69FF-26B349B2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48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39C7-B9DB-23FD-4870-107880D2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450E-D958-A7A2-F088-F4B1EE38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404040"/>
                </a:solidFill>
                <a:ea typeface="+mn-lt"/>
                <a:cs typeface="+mn-lt"/>
              </a:rPr>
              <a:t>A. Ogletree, “How Much Do Movers Cost In 2023?,” Forbes Home. Accessed: Sep. 24, 2023. [Online]. Available: https://www.forbes.com/home-improvement/moving-services/movers-ad-packers-cost/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l" rtl="0" fontAlgn="base">
              <a:buNone/>
            </a:pPr>
            <a:r>
              <a:rPr lang="en-US" sz="1800" b="0" i="0" u="none" strike="noStrike">
                <a:solidFill>
                  <a:srgbClr val="404040"/>
                </a:solidFill>
                <a:effectLst/>
                <a:latin typeface="Calibri"/>
                <a:ea typeface="Calibri"/>
                <a:cs typeface="Calibri"/>
              </a:rPr>
              <a:t>M. B. ME, “Portable Stair Lift System,” PhD Thesis, WORCESTER POLYTECHNIC INSTITUTE, 2021.</a:t>
            </a:r>
            <a:r>
              <a:rPr lang="en-US" sz="1800" b="0" i="0">
                <a:solidFill>
                  <a:srgbClr val="404040"/>
                </a:solidFill>
                <a:effectLst/>
                <a:latin typeface="Calibri"/>
                <a:ea typeface="Calibri"/>
                <a:cs typeface="Calibri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8E00-AF18-75CB-B441-6F4E56BC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17</a:t>
            </a:fld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96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0CF5-DE55-8DBF-2AC9-9C5D64DB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29D5-EC13-CD4D-9335-6872882798D4}"/>
              </a:ext>
            </a:extLst>
          </p:cNvPr>
          <p:cNvSpPr txBox="1"/>
          <p:nvPr/>
        </p:nvSpPr>
        <p:spPr>
          <a:xfrm>
            <a:off x="396923" y="4422442"/>
            <a:ext cx="20763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Problem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ECDBF-CBE0-2873-B6F3-311711EB5CDF}"/>
              </a:ext>
            </a:extLst>
          </p:cNvPr>
          <p:cNvSpPr txBox="1"/>
          <p:nvPr/>
        </p:nvSpPr>
        <p:spPr>
          <a:xfrm>
            <a:off x="2384731" y="4376275"/>
            <a:ext cx="27295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Existing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6B32F-3CCD-06C7-7CBF-9E4992C81C52}"/>
              </a:ext>
            </a:extLst>
          </p:cNvPr>
          <p:cNvSpPr txBox="1"/>
          <p:nvPr/>
        </p:nvSpPr>
        <p:spPr>
          <a:xfrm>
            <a:off x="9454725" y="4376275"/>
            <a:ext cx="247589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Questions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F01E5-09EE-74E6-ACD9-8626C122EC4A}"/>
              </a:ext>
            </a:extLst>
          </p:cNvPr>
          <p:cNvSpPr txBox="1"/>
          <p:nvPr/>
        </p:nvSpPr>
        <p:spPr>
          <a:xfrm>
            <a:off x="7133921" y="4422442"/>
            <a:ext cx="248872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58E80-6C1E-D0CF-99B0-60B3719EFA5D}"/>
              </a:ext>
            </a:extLst>
          </p:cNvPr>
          <p:cNvSpPr txBox="1"/>
          <p:nvPr/>
        </p:nvSpPr>
        <p:spPr>
          <a:xfrm>
            <a:off x="4825949" y="4376275"/>
            <a:ext cx="247589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cs typeface="Calibri"/>
              </a:rPr>
              <a:t>New Design</a:t>
            </a:r>
          </a:p>
        </p:txBody>
      </p:sp>
      <p:pic>
        <p:nvPicPr>
          <p:cNvPr id="8" name="Graphic 7" descr="Lights On outline">
            <a:extLst>
              <a:ext uri="{FF2B5EF4-FFF2-40B4-BE49-F238E27FC236}">
                <a16:creationId xmlns:a16="http://schemas.microsoft.com/office/drawing/2014/main" id="{29CF884E-6B16-C6F3-F5CF-948DEAED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090" y="2468633"/>
            <a:ext cx="1664059" cy="1664059"/>
          </a:xfrm>
          <a:prstGeom prst="rect">
            <a:avLst/>
          </a:prstGeom>
        </p:spPr>
      </p:pic>
      <p:pic>
        <p:nvPicPr>
          <p:cNvPr id="11" name="Graphic 10" descr="Easel outline">
            <a:extLst>
              <a:ext uri="{FF2B5EF4-FFF2-40B4-BE49-F238E27FC236}">
                <a16:creationId xmlns:a16="http://schemas.microsoft.com/office/drawing/2014/main" id="{DFA65F6F-7A3D-DD19-D858-62CCC089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1866" y="2468633"/>
            <a:ext cx="1664059" cy="1664059"/>
          </a:xfrm>
          <a:prstGeom prst="rect">
            <a:avLst/>
          </a:prstGeom>
        </p:spPr>
      </p:pic>
      <p:pic>
        <p:nvPicPr>
          <p:cNvPr id="18" name="Graphic 17" descr="Clipboard Badge outline">
            <a:extLst>
              <a:ext uri="{FF2B5EF4-FFF2-40B4-BE49-F238E27FC236}">
                <a16:creationId xmlns:a16="http://schemas.microsoft.com/office/drawing/2014/main" id="{5D9D7536-CA91-3360-EB0B-7557910693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7478" y="2468633"/>
            <a:ext cx="1664059" cy="1664059"/>
          </a:xfrm>
          <a:prstGeom prst="rect">
            <a:avLst/>
          </a:prstGeom>
        </p:spPr>
      </p:pic>
      <p:pic>
        <p:nvPicPr>
          <p:cNvPr id="23" name="Graphic 22" descr="Clipboard Checked outline">
            <a:extLst>
              <a:ext uri="{FF2B5EF4-FFF2-40B4-BE49-F238E27FC236}">
                <a16:creationId xmlns:a16="http://schemas.microsoft.com/office/drawing/2014/main" id="{A755DB2B-C193-7421-AFA4-64B9FB992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6254" y="2448578"/>
            <a:ext cx="1664059" cy="1664059"/>
          </a:xfrm>
          <a:prstGeom prst="rect">
            <a:avLst/>
          </a:prstGeom>
        </p:spPr>
      </p:pic>
      <p:pic>
        <p:nvPicPr>
          <p:cNvPr id="25" name="Graphic 24" descr="Questions outline">
            <a:extLst>
              <a:ext uri="{FF2B5EF4-FFF2-40B4-BE49-F238E27FC236}">
                <a16:creationId xmlns:a16="http://schemas.microsoft.com/office/drawing/2014/main" id="{50336225-AAEB-E207-9158-358FB92F6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0642" y="2468633"/>
            <a:ext cx="1664059" cy="16640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50DC4-CD8D-A68F-01F7-11B98B3D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2</a:t>
            </a:fld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23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6920A8-6F64-89A5-F60B-B61BCBC6102B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1156-6A4F-0720-955F-EB49B45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the Problem Statement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65CB-95D4-4C0A-25F1-1EDBEA19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53" y="1946375"/>
            <a:ext cx="449417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Transporting heavy furniture up and down the stairs is difficult and potentially dangerous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B62F6-14ED-8AF8-D7A7-66A9F88758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704" y="3691195"/>
            <a:ext cx="8000455" cy="2617433"/>
          </a:xfrm>
          <a:prstGeom prst="rect">
            <a:avLst/>
          </a:prstGeom>
        </p:spPr>
      </p:pic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CD48BBA6-CF66-8863-7E55-4257D8425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8" name="Graphic 7" descr="Easel outline">
            <a:extLst>
              <a:ext uri="{FF2B5EF4-FFF2-40B4-BE49-F238E27FC236}">
                <a16:creationId xmlns:a16="http://schemas.microsoft.com/office/drawing/2014/main" id="{0AA34255-E2C2-501E-70E7-C80372EBF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10" name="Graphic 9" descr="Clipboard Badge outline">
            <a:extLst>
              <a:ext uri="{FF2B5EF4-FFF2-40B4-BE49-F238E27FC236}">
                <a16:creationId xmlns:a16="http://schemas.microsoft.com/office/drawing/2014/main" id="{68835E4C-B0F4-F565-FC8B-4BF41DCA48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12" name="Graphic 11" descr="Clipboard Checked outline">
            <a:extLst>
              <a:ext uri="{FF2B5EF4-FFF2-40B4-BE49-F238E27FC236}">
                <a16:creationId xmlns:a16="http://schemas.microsoft.com/office/drawing/2014/main" id="{BCC395F9-D09C-01B3-D7CE-B8FB8A57E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13" name="Graphic 12" descr="Questions outline">
            <a:extLst>
              <a:ext uri="{FF2B5EF4-FFF2-40B4-BE49-F238E27FC236}">
                <a16:creationId xmlns:a16="http://schemas.microsoft.com/office/drawing/2014/main" id="{2465D789-5EF0-8B55-92F8-CDE0151D2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ECB9-822C-8AF2-D868-5AC745BA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3</a:t>
            </a:fld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0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B137-9E85-09EC-4916-6A1F0323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Designs: Portable Stair Lift System [2]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FD14A-38AA-93F1-88A5-743E8C9A07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9642" y="5647094"/>
            <a:ext cx="4502467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Portable Stair Lift System</a:t>
            </a:r>
          </a:p>
        </p:txBody>
      </p:sp>
      <p:pic>
        <p:nvPicPr>
          <p:cNvPr id="9" name="Content Placeholder 8" descr="A 3d rendering of a staircase&#10;&#10;Description automatically generated with medium confidence">
            <a:extLst>
              <a:ext uri="{FF2B5EF4-FFF2-40B4-BE49-F238E27FC236}">
                <a16:creationId xmlns:a16="http://schemas.microsoft.com/office/drawing/2014/main" id="{EA56D7E9-641A-84DE-095E-BCE03659200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0" y="2490772"/>
            <a:ext cx="4015587" cy="29803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E60C72-8C66-83D1-E7F5-DB2A19FB9B0A}"/>
              </a:ext>
            </a:extLst>
          </p:cNvPr>
          <p:cNvSpPr/>
          <p:nvPr/>
        </p:nvSpPr>
        <p:spPr>
          <a:xfrm>
            <a:off x="10599761" y="-2842"/>
            <a:ext cx="1592238" cy="6494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A47324-C225-0C4E-F96F-B6BFA416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7" y="2236974"/>
            <a:ext cx="5661379" cy="33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A7A7B315-4FDC-6B70-1893-6B4CFC281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19" name="Graphic 18" descr="Easel outline">
            <a:extLst>
              <a:ext uri="{FF2B5EF4-FFF2-40B4-BE49-F238E27FC236}">
                <a16:creationId xmlns:a16="http://schemas.microsoft.com/office/drawing/2014/main" id="{A93C4CA9-4F92-6AC0-20C4-2CD999FC4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0" name="Graphic 19" descr="Clipboard Badge with solid fill">
            <a:extLst>
              <a:ext uri="{FF2B5EF4-FFF2-40B4-BE49-F238E27FC236}">
                <a16:creationId xmlns:a16="http://schemas.microsoft.com/office/drawing/2014/main" id="{0939A030-AEE7-15F4-98D2-9650C35345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1" name="Graphic 20" descr="Clipboard Checked outline">
            <a:extLst>
              <a:ext uri="{FF2B5EF4-FFF2-40B4-BE49-F238E27FC236}">
                <a16:creationId xmlns:a16="http://schemas.microsoft.com/office/drawing/2014/main" id="{A31DD280-7543-959F-CD40-4428C44DF3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2" name="Graphic 21" descr="Questions outline">
            <a:extLst>
              <a:ext uri="{FF2B5EF4-FFF2-40B4-BE49-F238E27FC236}">
                <a16:creationId xmlns:a16="http://schemas.microsoft.com/office/drawing/2014/main" id="{FC21F5A3-93D6-BBA9-A5BE-37AD3FE1D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69A34-4C21-4154-DCB9-0A26F75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6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5" y="270136"/>
            <a:ext cx="10058400" cy="1450757"/>
          </a:xfrm>
        </p:spPr>
        <p:txBody>
          <a:bodyPr/>
          <a:lstStyle/>
          <a:p>
            <a:r>
              <a:rPr lang="en-US"/>
              <a:t>Sled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0F0E6-01DD-6843-6F88-4ADFB4D66866}"/>
              </a:ext>
            </a:extLst>
          </p:cNvPr>
          <p:cNvSpPr txBox="1"/>
          <p:nvPr/>
        </p:nvSpPr>
        <p:spPr>
          <a:xfrm>
            <a:off x="737312" y="4416490"/>
            <a:ext cx="159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Lifted Section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124CB5-2076-0B73-CDE7-AAF59A6B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74" y="2163738"/>
            <a:ext cx="7620077" cy="32943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BFBCBF-8019-4845-09F2-B54B370E4C3F}"/>
              </a:ext>
            </a:extLst>
          </p:cNvPr>
          <p:cNvSpPr txBox="1"/>
          <p:nvPr/>
        </p:nvSpPr>
        <p:spPr>
          <a:xfrm>
            <a:off x="737312" y="3215847"/>
            <a:ext cx="159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Pulley Rope Attachment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28E613-5C29-A1D3-15DF-E6C66AD63B48}"/>
              </a:ext>
            </a:extLst>
          </p:cNvPr>
          <p:cNvSpPr txBox="1"/>
          <p:nvPr/>
        </p:nvSpPr>
        <p:spPr>
          <a:xfrm>
            <a:off x="2612133" y="5557579"/>
            <a:ext cx="159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Free rotating cylinders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2077B-55B4-CDC7-94A7-57F688F20569}"/>
              </a:ext>
            </a:extLst>
          </p:cNvPr>
          <p:cNvSpPr txBox="1"/>
          <p:nvPr/>
        </p:nvSpPr>
        <p:spPr>
          <a:xfrm>
            <a:off x="7191512" y="5557579"/>
            <a:ext cx="159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Angled Support</a:t>
            </a:r>
          </a:p>
        </p:txBody>
      </p:sp>
      <p:pic>
        <p:nvPicPr>
          <p:cNvPr id="32" name="Graphic 31" descr="Lights On outline">
            <a:extLst>
              <a:ext uri="{FF2B5EF4-FFF2-40B4-BE49-F238E27FC236}">
                <a16:creationId xmlns:a16="http://schemas.microsoft.com/office/drawing/2014/main" id="{FB293DA6-3D83-1706-881F-2B4F61F5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33" name="Graphic 32" descr="Easel with solid fill">
            <a:extLst>
              <a:ext uri="{FF2B5EF4-FFF2-40B4-BE49-F238E27FC236}">
                <a16:creationId xmlns:a16="http://schemas.microsoft.com/office/drawing/2014/main" id="{4609C1DB-CAEA-E05A-7FBF-373E4D94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34" name="Graphic 33" descr="Clipboard Badge outline">
            <a:extLst>
              <a:ext uri="{FF2B5EF4-FFF2-40B4-BE49-F238E27FC236}">
                <a16:creationId xmlns:a16="http://schemas.microsoft.com/office/drawing/2014/main" id="{5EC23DCA-0204-852D-D38C-8EA3AE4CA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35" name="Graphic 34" descr="Clipboard Checked outline">
            <a:extLst>
              <a:ext uri="{FF2B5EF4-FFF2-40B4-BE49-F238E27FC236}">
                <a16:creationId xmlns:a16="http://schemas.microsoft.com/office/drawing/2014/main" id="{981B303C-7655-DF9E-CF62-5A2EED543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36" name="Graphic 35" descr="Questions outline">
            <a:extLst>
              <a:ext uri="{FF2B5EF4-FFF2-40B4-BE49-F238E27FC236}">
                <a16:creationId xmlns:a16="http://schemas.microsoft.com/office/drawing/2014/main" id="{5735A034-FDDD-B152-58D3-1ABFDA6017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B56D0-887E-EECA-9DC8-EF26494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5</a:t>
            </a:fld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6B810-AAF0-BAB7-3317-4987D518EC39}"/>
              </a:ext>
            </a:extLst>
          </p:cNvPr>
          <p:cNvSpPr txBox="1"/>
          <p:nvPr/>
        </p:nvSpPr>
        <p:spPr>
          <a:xfrm>
            <a:off x="4666355" y="5565246"/>
            <a:ext cx="1787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Bracket placements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551A9-3412-6E55-D77D-0C3CF613A166}"/>
              </a:ext>
            </a:extLst>
          </p:cNvPr>
          <p:cNvCxnSpPr>
            <a:cxnSpLocks/>
          </p:cNvCxnSpPr>
          <p:nvPr/>
        </p:nvCxnSpPr>
        <p:spPr>
          <a:xfrm flipV="1">
            <a:off x="2175545" y="3215847"/>
            <a:ext cx="767160" cy="3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F4679-2C39-AB2E-159E-111C6AB6A7B1}"/>
              </a:ext>
            </a:extLst>
          </p:cNvPr>
          <p:cNvCxnSpPr>
            <a:cxnSpLocks/>
          </p:cNvCxnSpPr>
          <p:nvPr/>
        </p:nvCxnSpPr>
        <p:spPr>
          <a:xfrm flipV="1">
            <a:off x="2351915" y="3913367"/>
            <a:ext cx="1280747" cy="6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4859B1-6697-A886-27C5-071FA45FB229}"/>
              </a:ext>
            </a:extLst>
          </p:cNvPr>
          <p:cNvCxnSpPr>
            <a:cxnSpLocks/>
          </p:cNvCxnSpPr>
          <p:nvPr/>
        </p:nvCxnSpPr>
        <p:spPr>
          <a:xfrm flipV="1">
            <a:off x="3222809" y="4717160"/>
            <a:ext cx="1366373" cy="91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6D417-3063-1DCD-6753-716D8657692A}"/>
              </a:ext>
            </a:extLst>
          </p:cNvPr>
          <p:cNvCxnSpPr>
            <a:cxnSpLocks/>
          </p:cNvCxnSpPr>
          <p:nvPr/>
        </p:nvCxnSpPr>
        <p:spPr>
          <a:xfrm flipV="1">
            <a:off x="5436856" y="4513915"/>
            <a:ext cx="1318287" cy="112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F17C3B-229C-D4D4-EB48-CDBE6938FA2D}"/>
              </a:ext>
            </a:extLst>
          </p:cNvPr>
          <p:cNvCxnSpPr>
            <a:cxnSpLocks/>
          </p:cNvCxnSpPr>
          <p:nvPr/>
        </p:nvCxnSpPr>
        <p:spPr>
          <a:xfrm flipV="1">
            <a:off x="4880915" y="3804913"/>
            <a:ext cx="1973481" cy="182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ED544C-1300-4FA9-CD8A-E5081243C3EA}"/>
              </a:ext>
            </a:extLst>
          </p:cNvPr>
          <p:cNvCxnSpPr>
            <a:cxnSpLocks/>
          </p:cNvCxnSpPr>
          <p:nvPr/>
        </p:nvCxnSpPr>
        <p:spPr>
          <a:xfrm flipV="1">
            <a:off x="7548189" y="3913367"/>
            <a:ext cx="1891790" cy="171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Rail and Joint designs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C0CB6-98C4-B564-F427-C07F7EA9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76" y="2259048"/>
            <a:ext cx="5617678" cy="3255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C0CCA-52C7-6D3F-F9A2-71C037D2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27" y="1944279"/>
            <a:ext cx="3279401" cy="3570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0DB58-AF33-144D-A4D9-243A2DE7DAC2}"/>
              </a:ext>
            </a:extLst>
          </p:cNvPr>
          <p:cNvSpPr txBox="1"/>
          <p:nvPr/>
        </p:nvSpPr>
        <p:spPr>
          <a:xfrm>
            <a:off x="1411705" y="5678905"/>
            <a:ext cx="263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Small Joint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EAA21-7D1C-5D22-34C0-95EE80E0E948}"/>
              </a:ext>
            </a:extLst>
          </p:cNvPr>
          <p:cNvSpPr txBox="1"/>
          <p:nvPr/>
        </p:nvSpPr>
        <p:spPr>
          <a:xfrm>
            <a:off x="5422232" y="5678905"/>
            <a:ext cx="399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Large Joint</a:t>
            </a:r>
          </a:p>
        </p:txBody>
      </p:sp>
      <p:pic>
        <p:nvPicPr>
          <p:cNvPr id="31" name="Graphic 30" descr="Lights On outline">
            <a:extLst>
              <a:ext uri="{FF2B5EF4-FFF2-40B4-BE49-F238E27FC236}">
                <a16:creationId xmlns:a16="http://schemas.microsoft.com/office/drawing/2014/main" id="{6E63DA17-1C8C-436D-2F8C-992631B46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32" name="Graphic 31" descr="Easel with solid fill">
            <a:extLst>
              <a:ext uri="{FF2B5EF4-FFF2-40B4-BE49-F238E27FC236}">
                <a16:creationId xmlns:a16="http://schemas.microsoft.com/office/drawing/2014/main" id="{382DEE51-389D-0A99-8B4B-C7FABE244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33" name="Graphic 32" descr="Clipboard Badge outline">
            <a:extLst>
              <a:ext uri="{FF2B5EF4-FFF2-40B4-BE49-F238E27FC236}">
                <a16:creationId xmlns:a16="http://schemas.microsoft.com/office/drawing/2014/main" id="{7E9C47B8-472D-D73B-26CD-D472A489C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34" name="Graphic 33" descr="Clipboard Checked outline">
            <a:extLst>
              <a:ext uri="{FF2B5EF4-FFF2-40B4-BE49-F238E27FC236}">
                <a16:creationId xmlns:a16="http://schemas.microsoft.com/office/drawing/2014/main" id="{CB09A830-3CA4-F0F0-8014-9B19EE9AB0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35" name="Graphic 34" descr="Questions outline">
            <a:extLst>
              <a:ext uri="{FF2B5EF4-FFF2-40B4-BE49-F238E27FC236}">
                <a16:creationId xmlns:a16="http://schemas.microsoft.com/office/drawing/2014/main" id="{03923107-618E-DC34-F0B9-6B5BE3D59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169A9-F802-C428-9988-6E4C03C0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7159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Rail and Joint designs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BE2AA-BAFD-0AFD-E284-5232086A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72" y="2230670"/>
            <a:ext cx="5928189" cy="3095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7561ED-BA63-5C6E-7E92-F955E5DD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6" y="1743395"/>
            <a:ext cx="2545207" cy="3767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BC78D-65EC-5D23-C369-8429FA1CE2D6}"/>
              </a:ext>
            </a:extLst>
          </p:cNvPr>
          <p:cNvSpPr txBox="1"/>
          <p:nvPr/>
        </p:nvSpPr>
        <p:spPr>
          <a:xfrm>
            <a:off x="1058779" y="5548573"/>
            <a:ext cx="242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Folded Rail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E972A-C821-7DE3-C710-99278F86E971}"/>
              </a:ext>
            </a:extLst>
          </p:cNvPr>
          <p:cNvSpPr txBox="1"/>
          <p:nvPr/>
        </p:nvSpPr>
        <p:spPr>
          <a:xfrm>
            <a:off x="4338721" y="5548573"/>
            <a:ext cx="570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Stacked Rail 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5E6E1F-12B4-7E90-0CE2-A6BE34E8F946}"/>
              </a:ext>
            </a:extLst>
          </p:cNvPr>
          <p:cNvSpPr txBox="1"/>
          <p:nvPr/>
        </p:nvSpPr>
        <p:spPr>
          <a:xfrm>
            <a:off x="6872405" y="1816947"/>
            <a:ext cx="208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Locking Pin Holes</a:t>
            </a:r>
          </a:p>
        </p:txBody>
      </p:sp>
      <p:pic>
        <p:nvPicPr>
          <p:cNvPr id="20" name="Graphic 19" descr="Lights On outline">
            <a:extLst>
              <a:ext uri="{FF2B5EF4-FFF2-40B4-BE49-F238E27FC236}">
                <a16:creationId xmlns:a16="http://schemas.microsoft.com/office/drawing/2014/main" id="{B031C091-C1BD-9812-7701-8A0780AF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1" name="Graphic 20" descr="Easel with solid fill">
            <a:extLst>
              <a:ext uri="{FF2B5EF4-FFF2-40B4-BE49-F238E27FC236}">
                <a16:creationId xmlns:a16="http://schemas.microsoft.com/office/drawing/2014/main" id="{571C6FF7-650C-ED68-107D-F6F9AC73F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2" name="Graphic 21" descr="Clipboard Badge outline">
            <a:extLst>
              <a:ext uri="{FF2B5EF4-FFF2-40B4-BE49-F238E27FC236}">
                <a16:creationId xmlns:a16="http://schemas.microsoft.com/office/drawing/2014/main" id="{B6613F17-439C-240B-DD40-08A6447FD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3" name="Graphic 22" descr="Clipboard Checked outline">
            <a:extLst>
              <a:ext uri="{FF2B5EF4-FFF2-40B4-BE49-F238E27FC236}">
                <a16:creationId xmlns:a16="http://schemas.microsoft.com/office/drawing/2014/main" id="{44F7125D-CC08-5154-B2A5-75409D57F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4" name="Graphic 23" descr="Questions outline">
            <a:extLst>
              <a:ext uri="{FF2B5EF4-FFF2-40B4-BE49-F238E27FC236}">
                <a16:creationId xmlns:a16="http://schemas.microsoft.com/office/drawing/2014/main" id="{BDF4E368-09E2-F4EB-C29A-6D75C264AB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5647B-9C16-0592-877D-5ABA3A9C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7</a:t>
            </a:fld>
            <a:endParaRPr lang="en-US" sz="2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7204A7-9FD7-B927-B3D7-F64102B87C90}"/>
              </a:ext>
            </a:extLst>
          </p:cNvPr>
          <p:cNvCxnSpPr>
            <a:cxnSpLocks/>
          </p:cNvCxnSpPr>
          <p:nvPr/>
        </p:nvCxnSpPr>
        <p:spPr>
          <a:xfrm flipH="1">
            <a:off x="5692906" y="2149642"/>
            <a:ext cx="1375246" cy="126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1E9A54-0224-F255-F49D-A3150E117CC5}"/>
              </a:ext>
            </a:extLst>
          </p:cNvPr>
          <p:cNvCxnSpPr>
            <a:cxnSpLocks/>
          </p:cNvCxnSpPr>
          <p:nvPr/>
        </p:nvCxnSpPr>
        <p:spPr>
          <a:xfrm>
            <a:off x="8412593" y="2152483"/>
            <a:ext cx="1357049" cy="244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System 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ights On outline">
            <a:extLst>
              <a:ext uri="{FF2B5EF4-FFF2-40B4-BE49-F238E27FC236}">
                <a16:creationId xmlns:a16="http://schemas.microsoft.com/office/drawing/2014/main" id="{B031C091-C1BD-9812-7701-8A0780AF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1" name="Graphic 20" descr="Easel with solid fill">
            <a:extLst>
              <a:ext uri="{FF2B5EF4-FFF2-40B4-BE49-F238E27FC236}">
                <a16:creationId xmlns:a16="http://schemas.microsoft.com/office/drawing/2014/main" id="{571C6FF7-650C-ED68-107D-F6F9AC73F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2" name="Graphic 21" descr="Clipboard Badge outline">
            <a:extLst>
              <a:ext uri="{FF2B5EF4-FFF2-40B4-BE49-F238E27FC236}">
                <a16:creationId xmlns:a16="http://schemas.microsoft.com/office/drawing/2014/main" id="{B6613F17-439C-240B-DD40-08A6447FD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3" name="Graphic 22" descr="Clipboard Checked outline">
            <a:extLst>
              <a:ext uri="{FF2B5EF4-FFF2-40B4-BE49-F238E27FC236}">
                <a16:creationId xmlns:a16="http://schemas.microsoft.com/office/drawing/2014/main" id="{44F7125D-CC08-5154-B2A5-75409D57F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4" name="Graphic 23" descr="Questions outline">
            <a:extLst>
              <a:ext uri="{FF2B5EF4-FFF2-40B4-BE49-F238E27FC236}">
                <a16:creationId xmlns:a16="http://schemas.microsoft.com/office/drawing/2014/main" id="{BDF4E368-09E2-F4EB-C29A-6D75C264A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A4D69-B87B-3CF1-2B91-29914283045D}"/>
              </a:ext>
            </a:extLst>
          </p:cNvPr>
          <p:cNvSpPr/>
          <p:nvPr/>
        </p:nvSpPr>
        <p:spPr>
          <a:xfrm>
            <a:off x="964352" y="2117175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FCABB1-95D7-7E23-875F-6F0E2E86C4B9}"/>
              </a:ext>
            </a:extLst>
          </p:cNvPr>
          <p:cNvSpPr/>
          <p:nvPr/>
        </p:nvSpPr>
        <p:spPr>
          <a:xfrm>
            <a:off x="2626610" y="2434383"/>
            <a:ext cx="930012" cy="180237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8AA5CBD-2B21-BA23-E6CE-4E21A6B1389F}"/>
              </a:ext>
            </a:extLst>
          </p:cNvPr>
          <p:cNvSpPr/>
          <p:nvPr/>
        </p:nvSpPr>
        <p:spPr>
          <a:xfrm>
            <a:off x="3694726" y="1972274"/>
            <a:ext cx="1518082" cy="10675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Up/ Down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348092-8683-8DFA-E4A1-3C970E4D59D8}"/>
              </a:ext>
            </a:extLst>
          </p:cNvPr>
          <p:cNvSpPr/>
          <p:nvPr/>
        </p:nvSpPr>
        <p:spPr>
          <a:xfrm>
            <a:off x="5399088" y="2423769"/>
            <a:ext cx="1395891" cy="180237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C33C1-4C16-7D70-86BD-C67D266F6E88}"/>
              </a:ext>
            </a:extLst>
          </p:cNvPr>
          <p:cNvSpPr/>
          <p:nvPr/>
        </p:nvSpPr>
        <p:spPr>
          <a:xfrm>
            <a:off x="7002006" y="2130643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Drive Winch Forward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3661090B-E3FB-C16E-16CB-0B71DF8FBA00}"/>
              </a:ext>
            </a:extLst>
          </p:cNvPr>
          <p:cNvSpPr/>
          <p:nvPr/>
        </p:nvSpPr>
        <p:spPr>
          <a:xfrm rot="10800000" flipH="1">
            <a:off x="9294151" y="2408952"/>
            <a:ext cx="417818" cy="1020048"/>
          </a:xfrm>
          <a:prstGeom prst="bentUp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5EB87E-4697-BE92-B1AF-3D35D2F8AB12}"/>
              </a:ext>
            </a:extLst>
          </p:cNvPr>
          <p:cNvSpPr/>
          <p:nvPr/>
        </p:nvSpPr>
        <p:spPr>
          <a:xfrm>
            <a:off x="3388315" y="3594819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Drive Winch Backward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D1B7CAE-6A8B-0B02-33AF-2C3E0127CB57}"/>
              </a:ext>
            </a:extLst>
          </p:cNvPr>
          <p:cNvSpPr/>
          <p:nvPr/>
        </p:nvSpPr>
        <p:spPr>
          <a:xfrm>
            <a:off x="8773705" y="3616117"/>
            <a:ext cx="1663789" cy="10675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43C3625-42C3-1E3C-0C02-7B0A6665CB31}"/>
              </a:ext>
            </a:extLst>
          </p:cNvPr>
          <p:cNvSpPr/>
          <p:nvPr/>
        </p:nvSpPr>
        <p:spPr>
          <a:xfrm rot="16200000">
            <a:off x="7270089" y="3498905"/>
            <a:ext cx="1020048" cy="202088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6FF061-EBB9-443B-C262-8C1516443D42}"/>
              </a:ext>
            </a:extLst>
          </p:cNvPr>
          <p:cNvSpPr/>
          <p:nvPr/>
        </p:nvSpPr>
        <p:spPr>
          <a:xfrm>
            <a:off x="6872100" y="5265160"/>
            <a:ext cx="1518082" cy="7989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661DCB5E-50FE-3724-6530-AAC273AF8191}"/>
              </a:ext>
            </a:extLst>
          </p:cNvPr>
          <p:cNvSpPr/>
          <p:nvPr/>
        </p:nvSpPr>
        <p:spPr>
          <a:xfrm rot="16200000" flipH="1">
            <a:off x="8896812" y="5040588"/>
            <a:ext cx="417818" cy="1117398"/>
          </a:xfrm>
          <a:prstGeom prst="bentUp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D05AFC-3B8B-8606-8903-7B077F9010EA}"/>
              </a:ext>
            </a:extLst>
          </p:cNvPr>
          <p:cNvSpPr/>
          <p:nvPr/>
        </p:nvSpPr>
        <p:spPr>
          <a:xfrm rot="10800000" flipV="1">
            <a:off x="9558051" y="4857594"/>
            <a:ext cx="106369" cy="7027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E76E0-3834-4DB3-1117-86F90545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8</a:t>
            </a:fld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6C8D6-1A10-E203-32C0-7C0D9CF548FB}"/>
              </a:ext>
            </a:extLst>
          </p:cNvPr>
          <p:cNvSpPr/>
          <p:nvPr/>
        </p:nvSpPr>
        <p:spPr>
          <a:xfrm rot="5400000" flipV="1">
            <a:off x="8980293" y="2202366"/>
            <a:ext cx="102475" cy="51565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45B5C24-2BC6-367A-64E1-5B957A88A5A6}"/>
              </a:ext>
            </a:extLst>
          </p:cNvPr>
          <p:cNvSpPr/>
          <p:nvPr/>
        </p:nvSpPr>
        <p:spPr>
          <a:xfrm rot="5400000">
            <a:off x="3950339" y="3210707"/>
            <a:ext cx="381360" cy="202086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565A61B-D362-282B-F131-C7259B032943}"/>
              </a:ext>
            </a:extLst>
          </p:cNvPr>
          <p:cNvSpPr/>
          <p:nvPr/>
        </p:nvSpPr>
        <p:spPr>
          <a:xfrm>
            <a:off x="3319268" y="5065517"/>
            <a:ext cx="1663789" cy="10675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5A993-FA7C-D4D9-9054-53D700370EFB}"/>
              </a:ext>
            </a:extLst>
          </p:cNvPr>
          <p:cNvSpPr/>
          <p:nvPr/>
        </p:nvSpPr>
        <p:spPr>
          <a:xfrm rot="5400000" flipV="1">
            <a:off x="8072066" y="3751066"/>
            <a:ext cx="102384" cy="7936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D9ED724-ECC3-26D6-197A-9DD19A1F004E}"/>
              </a:ext>
            </a:extLst>
          </p:cNvPr>
          <p:cNvSpPr/>
          <p:nvPr/>
        </p:nvSpPr>
        <p:spPr>
          <a:xfrm>
            <a:off x="5202359" y="5560361"/>
            <a:ext cx="1460782" cy="180237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0904AC-9B3D-FD52-5642-40083439EFAA}"/>
              </a:ext>
            </a:extLst>
          </p:cNvPr>
          <p:cNvSpPr/>
          <p:nvPr/>
        </p:nvSpPr>
        <p:spPr>
          <a:xfrm rot="5400000" flipV="1">
            <a:off x="2557513" y="5155155"/>
            <a:ext cx="102384" cy="99064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C6351-5183-E1D0-8C02-DF9720142F0F}"/>
              </a:ext>
            </a:extLst>
          </p:cNvPr>
          <p:cNvSpPr/>
          <p:nvPr/>
        </p:nvSpPr>
        <p:spPr>
          <a:xfrm flipV="1">
            <a:off x="2010997" y="4006850"/>
            <a:ext cx="102381" cy="16948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E7A0171-A7F0-F96F-6FA2-A9B257ACABEB}"/>
              </a:ext>
            </a:extLst>
          </p:cNvPr>
          <p:cNvSpPr/>
          <p:nvPr/>
        </p:nvSpPr>
        <p:spPr>
          <a:xfrm rot="5400000">
            <a:off x="3957615" y="4628620"/>
            <a:ext cx="387093" cy="202087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C9E284-5E77-EC25-9C3E-7F9C48FA347A}"/>
              </a:ext>
            </a:extLst>
          </p:cNvPr>
          <p:cNvSpPr/>
          <p:nvPr/>
        </p:nvSpPr>
        <p:spPr>
          <a:xfrm>
            <a:off x="2008751" y="3883962"/>
            <a:ext cx="1095277" cy="180237"/>
          </a:xfrm>
          <a:prstGeom prst="right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D8A31-C0D0-23C3-2996-A2A899B561F0}"/>
              </a:ext>
            </a:extLst>
          </p:cNvPr>
          <p:cNvSpPr txBox="1"/>
          <p:nvPr/>
        </p:nvSpPr>
        <p:spPr>
          <a:xfrm>
            <a:off x="5350912" y="2031757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27DD5-3285-77A5-4984-56D0C92E3235}"/>
              </a:ext>
            </a:extLst>
          </p:cNvPr>
          <p:cNvSpPr txBox="1"/>
          <p:nvPr/>
        </p:nvSpPr>
        <p:spPr>
          <a:xfrm>
            <a:off x="4363859" y="3056824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27833-BD4E-AA70-FFB9-8A52E978E8D8}"/>
              </a:ext>
            </a:extLst>
          </p:cNvPr>
          <p:cNvSpPr txBox="1"/>
          <p:nvPr/>
        </p:nvSpPr>
        <p:spPr>
          <a:xfrm>
            <a:off x="2187672" y="5093119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Nothing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0C6074-DC38-D5D8-EBC9-215D03B92469}"/>
              </a:ext>
            </a:extLst>
          </p:cNvPr>
          <p:cNvSpPr txBox="1"/>
          <p:nvPr/>
        </p:nvSpPr>
        <p:spPr>
          <a:xfrm>
            <a:off x="5212808" y="5136514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Anything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274385-0377-820B-7EBD-260FCC7B6D9A}"/>
              </a:ext>
            </a:extLst>
          </p:cNvPr>
          <p:cNvSpPr txBox="1"/>
          <p:nvPr/>
        </p:nvSpPr>
        <p:spPr>
          <a:xfrm>
            <a:off x="7881157" y="3643286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Nothing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651E50-CEA2-18F3-E6C3-DE6A59FBE3A7}"/>
              </a:ext>
            </a:extLst>
          </p:cNvPr>
          <p:cNvSpPr txBox="1"/>
          <p:nvPr/>
        </p:nvSpPr>
        <p:spPr>
          <a:xfrm>
            <a:off x="8565394" y="5208977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9470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9463-DCD7-D118-3590-1E5520C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71" y="292638"/>
            <a:ext cx="10058400" cy="1450757"/>
          </a:xfrm>
        </p:spPr>
        <p:txBody>
          <a:bodyPr/>
          <a:lstStyle/>
          <a:p>
            <a:r>
              <a:rPr lang="en-US"/>
              <a:t>System 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BFA6A-2ED2-6E2B-076D-6D25935FC0A4}"/>
              </a:ext>
            </a:extLst>
          </p:cNvPr>
          <p:cNvSpPr/>
          <p:nvPr/>
        </p:nvSpPr>
        <p:spPr>
          <a:xfrm>
            <a:off x="10599761" y="-2843"/>
            <a:ext cx="1592238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ights On outline">
            <a:extLst>
              <a:ext uri="{FF2B5EF4-FFF2-40B4-BE49-F238E27FC236}">
                <a16:creationId xmlns:a16="http://schemas.microsoft.com/office/drawing/2014/main" id="{B031C091-C1BD-9812-7701-8A0780AF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9024" y="-10762"/>
            <a:ext cx="1370075" cy="1370075"/>
          </a:xfrm>
          <a:prstGeom prst="rect">
            <a:avLst/>
          </a:prstGeom>
        </p:spPr>
      </p:pic>
      <p:pic>
        <p:nvPicPr>
          <p:cNvPr id="21" name="Graphic 20" descr="Easel with solid fill">
            <a:extLst>
              <a:ext uri="{FF2B5EF4-FFF2-40B4-BE49-F238E27FC236}">
                <a16:creationId xmlns:a16="http://schemas.microsoft.com/office/drawing/2014/main" id="{571C6FF7-650C-ED68-107D-F6F9AC73F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24254" y="2604006"/>
            <a:ext cx="1370075" cy="1370075"/>
          </a:xfrm>
          <a:prstGeom prst="rect">
            <a:avLst/>
          </a:prstGeom>
        </p:spPr>
      </p:pic>
      <p:pic>
        <p:nvPicPr>
          <p:cNvPr id="22" name="Graphic 21" descr="Clipboard Badge outline">
            <a:extLst>
              <a:ext uri="{FF2B5EF4-FFF2-40B4-BE49-F238E27FC236}">
                <a16:creationId xmlns:a16="http://schemas.microsoft.com/office/drawing/2014/main" id="{B6613F17-439C-240B-DD40-08A6447FD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4254" y="1320644"/>
            <a:ext cx="1370075" cy="1370075"/>
          </a:xfrm>
          <a:prstGeom prst="rect">
            <a:avLst/>
          </a:prstGeom>
        </p:spPr>
      </p:pic>
      <p:pic>
        <p:nvPicPr>
          <p:cNvPr id="23" name="Graphic 22" descr="Clipboard Checked outline">
            <a:extLst>
              <a:ext uri="{FF2B5EF4-FFF2-40B4-BE49-F238E27FC236}">
                <a16:creationId xmlns:a16="http://schemas.microsoft.com/office/drawing/2014/main" id="{44F7125D-CC08-5154-B2A5-75409D57F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251" y="3951105"/>
            <a:ext cx="1370075" cy="1370075"/>
          </a:xfrm>
          <a:prstGeom prst="rect">
            <a:avLst/>
          </a:prstGeom>
        </p:spPr>
      </p:pic>
      <p:pic>
        <p:nvPicPr>
          <p:cNvPr id="24" name="Graphic 23" descr="Questions outline">
            <a:extLst>
              <a:ext uri="{FF2B5EF4-FFF2-40B4-BE49-F238E27FC236}">
                <a16:creationId xmlns:a16="http://schemas.microsoft.com/office/drawing/2014/main" id="{BDF4E368-09E2-F4EB-C29A-6D75C264A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52" y="5265160"/>
            <a:ext cx="1370075" cy="137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E76E0-3834-4DB3-1117-86F90545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37D-053C-4660-AC89-A645AAB95318}" type="slidenum">
              <a:rPr lang="en-US" sz="2000" dirty="0" smtClean="0"/>
              <a:t>9</a:t>
            </a:fld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7C0C1-2F23-97AE-EA4B-CDB3F029BEF1}"/>
              </a:ext>
            </a:extLst>
          </p:cNvPr>
          <p:cNvSpPr/>
          <p:nvPr/>
        </p:nvSpPr>
        <p:spPr>
          <a:xfrm rot="5400000" flipV="1">
            <a:off x="3054643" y="2161828"/>
            <a:ext cx="136924" cy="109232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9B79ED-CBA5-761F-440F-C5977217F9D6}"/>
              </a:ext>
            </a:extLst>
          </p:cNvPr>
          <p:cNvSpPr/>
          <p:nvPr/>
        </p:nvSpPr>
        <p:spPr>
          <a:xfrm rot="5400000" flipV="1">
            <a:off x="5960723" y="2161828"/>
            <a:ext cx="136924" cy="109232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30E30F-4C86-2BD8-586A-D381E75823E2}"/>
              </a:ext>
            </a:extLst>
          </p:cNvPr>
          <p:cNvSpPr/>
          <p:nvPr/>
        </p:nvSpPr>
        <p:spPr>
          <a:xfrm>
            <a:off x="3643253" y="2151300"/>
            <a:ext cx="1852777" cy="11377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Buttons:</a:t>
            </a:r>
          </a:p>
          <a:p>
            <a:pPr algn="ctr"/>
            <a:r>
              <a:rPr lang="en-US"/>
              <a:t>Up/Down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2FDBE3-D9F0-E696-D32E-40C1EC2C9C12}"/>
              </a:ext>
            </a:extLst>
          </p:cNvPr>
          <p:cNvSpPr/>
          <p:nvPr/>
        </p:nvSpPr>
        <p:spPr>
          <a:xfrm rot="5400000" flipV="1">
            <a:off x="2589991" y="3304353"/>
            <a:ext cx="102384" cy="208363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7A1BAA-4683-1398-9B48-0CE35C0251CE}"/>
              </a:ext>
            </a:extLst>
          </p:cNvPr>
          <p:cNvSpPr/>
          <p:nvPr/>
        </p:nvSpPr>
        <p:spPr>
          <a:xfrm flipV="1">
            <a:off x="1599364" y="2600160"/>
            <a:ext cx="102381" cy="16948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A4D69-B87B-3CF1-2B91-29914283045D}"/>
              </a:ext>
            </a:extLst>
          </p:cNvPr>
          <p:cNvSpPr/>
          <p:nvPr/>
        </p:nvSpPr>
        <p:spPr>
          <a:xfrm>
            <a:off x="724167" y="2151299"/>
            <a:ext cx="1852777" cy="11377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Battery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21651F-4D0D-9321-62AA-606F8132048E}"/>
              </a:ext>
            </a:extLst>
          </p:cNvPr>
          <p:cNvSpPr/>
          <p:nvPr/>
        </p:nvSpPr>
        <p:spPr>
          <a:xfrm rot="5400000" flipV="1">
            <a:off x="6473651" y="3304353"/>
            <a:ext cx="102384" cy="208363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F5517F-48E4-284A-F7B2-25F59BB1C1E1}"/>
              </a:ext>
            </a:extLst>
          </p:cNvPr>
          <p:cNvSpPr/>
          <p:nvPr/>
        </p:nvSpPr>
        <p:spPr>
          <a:xfrm flipV="1">
            <a:off x="7464281" y="2680833"/>
            <a:ext cx="102381" cy="16948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C81791-0EE0-0F54-2C9B-AF58D1688CFC}"/>
              </a:ext>
            </a:extLst>
          </p:cNvPr>
          <p:cNvSpPr/>
          <p:nvPr/>
        </p:nvSpPr>
        <p:spPr>
          <a:xfrm rot="5400000" flipV="1">
            <a:off x="5547262" y="4448140"/>
            <a:ext cx="102384" cy="208363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BF7396-33CA-E175-C678-E6EB630FC8FF}"/>
              </a:ext>
            </a:extLst>
          </p:cNvPr>
          <p:cNvSpPr/>
          <p:nvPr/>
        </p:nvSpPr>
        <p:spPr>
          <a:xfrm flipV="1">
            <a:off x="4547269" y="3846331"/>
            <a:ext cx="102381" cy="16948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6FF7F08-52F2-E40C-F0F2-EC891386DF63}"/>
              </a:ext>
            </a:extLst>
          </p:cNvPr>
          <p:cNvSpPr/>
          <p:nvPr/>
        </p:nvSpPr>
        <p:spPr>
          <a:xfrm>
            <a:off x="6640273" y="4821358"/>
            <a:ext cx="1852777" cy="11377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Emergency Stop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A24AAD-2B48-0015-FC9D-ADA5472A7008}"/>
              </a:ext>
            </a:extLst>
          </p:cNvPr>
          <p:cNvSpPr/>
          <p:nvPr/>
        </p:nvSpPr>
        <p:spPr>
          <a:xfrm>
            <a:off x="3507972" y="3683615"/>
            <a:ext cx="2165654" cy="11377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Sensor Input:</a:t>
            </a:r>
          </a:p>
          <a:p>
            <a:pPr algn="ctr"/>
            <a:r>
              <a:rPr lang="en-US"/>
              <a:t>Anything/Nothing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D0E344-42BA-A66A-8446-62BF4D0F3639}"/>
              </a:ext>
            </a:extLst>
          </p:cNvPr>
          <p:cNvSpPr/>
          <p:nvPr/>
        </p:nvSpPr>
        <p:spPr>
          <a:xfrm>
            <a:off x="6562339" y="2151299"/>
            <a:ext cx="1852777" cy="11377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Winch Motor</a:t>
            </a:r>
          </a:p>
        </p:txBody>
      </p:sp>
    </p:spTree>
    <p:extLst>
      <p:ext uri="{BB962C8B-B14F-4D97-AF65-F5344CB8AC3E}">
        <p14:creationId xmlns:p14="http://schemas.microsoft.com/office/powerpoint/2010/main" val="4037014529"/>
      </p:ext>
    </p:extLst>
  </p:cSld>
  <p:clrMapOvr>
    <a:masterClrMapping/>
  </p:clrMapOvr>
</p:sld>
</file>

<file path=ppt/theme/theme1.xml><?xml version="1.0" encoding="utf-8"?>
<a:theme xmlns:a="http://schemas.openxmlformats.org/drawingml/2006/main" name="capstone_theme1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DEE2EB"/>
      </a:accent1>
      <a:accent2>
        <a:srgbClr val="A2C4C9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_theme1" id="{8A7B5C3C-AED7-4660-A96C-9F9CB8B206E5}" vid="{35B72367-E410-46BA-AAC8-B92749300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FBC8355819247AF6A4F705EB168AD" ma:contentTypeVersion="11" ma:contentTypeDescription="Create a new document." ma:contentTypeScope="" ma:versionID="fe0dfedd9ea4433b4eed4b56e1dc9b29">
  <xsd:schema xmlns:xsd="http://www.w3.org/2001/XMLSchema" xmlns:xs="http://www.w3.org/2001/XMLSchema" xmlns:p="http://schemas.microsoft.com/office/2006/metadata/properties" xmlns:ns2="5b95d91b-c99a-4941-9513-76b88626be3d" xmlns:ns3="b8618d93-c323-4b5f-ba26-bb127dd11f62" targetNamespace="http://schemas.microsoft.com/office/2006/metadata/properties" ma:root="true" ma:fieldsID="2f82d21a334b4f7c3c32ffa5380747c7" ns2:_="" ns3:_="">
    <xsd:import namespace="5b95d91b-c99a-4941-9513-76b88626be3d"/>
    <xsd:import namespace="b8618d93-c323-4b5f-ba26-bb127dd11f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d91b-c99a-4941-9513-76b88626b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4ee6b6e-1dad-49a7-85d1-bf6bd71129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8d93-c323-4b5f-ba26-bb127dd11f6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8d58c96-d69d-436b-a137-5ee6bc1a94aa}" ma:internalName="TaxCatchAll" ma:showField="CatchAllData" ma:web="b8618d93-c323-4b5f-ba26-bb127dd11f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95d91b-c99a-4941-9513-76b88626be3d">
      <Terms xmlns="http://schemas.microsoft.com/office/infopath/2007/PartnerControls"/>
    </lcf76f155ced4ddcb4097134ff3c332f>
    <TaxCatchAll xmlns="b8618d93-c323-4b5f-ba26-bb127dd11f62" xsi:nil="true"/>
  </documentManagement>
</p:properties>
</file>

<file path=customXml/itemProps1.xml><?xml version="1.0" encoding="utf-8"?>
<ds:datastoreItem xmlns:ds="http://schemas.openxmlformats.org/officeDocument/2006/customXml" ds:itemID="{863E5C08-C493-462E-96DE-23EF3AAA4A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667998-ED53-4E04-8E2F-FD10B1893511}">
  <ds:schemaRefs>
    <ds:schemaRef ds:uri="5b95d91b-c99a-4941-9513-76b88626be3d"/>
    <ds:schemaRef ds:uri="b8618d93-c323-4b5f-ba26-bb127dd11f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9BC429-16A5-4074-A555-C8DCA0355CBF}">
  <ds:schemaRefs>
    <ds:schemaRef ds:uri="http://purl.org/dc/terms/"/>
    <ds:schemaRef ds:uri="http://purl.org/dc/dcmitype/"/>
    <ds:schemaRef ds:uri="http://schemas.microsoft.com/office/2006/metadata/properties"/>
    <ds:schemaRef ds:uri="b8618d93-c323-4b5f-ba26-bb127dd11f62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5b95d91b-c99a-4941-9513-76b88626be3d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capstone_theme1</Template>
  <TotalTime>7</TotalTime>
  <Words>383</Words>
  <Application>Microsoft Office PowerPoint</Application>
  <PresentationFormat>Widescreen</PresentationFormat>
  <Paragraphs>101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capstone_theme1</vt:lpstr>
      <vt:lpstr>Individual Concept Design Review</vt:lpstr>
      <vt:lpstr>Agenda</vt:lpstr>
      <vt:lpstr>Review of the Problem Statement [1]</vt:lpstr>
      <vt:lpstr>Existing Designs: Portable Stair Lift System [2]</vt:lpstr>
      <vt:lpstr>Sled</vt:lpstr>
      <vt:lpstr>Rail and Joint designs</vt:lpstr>
      <vt:lpstr>Rail and Joint designs</vt:lpstr>
      <vt:lpstr>System Flowchart</vt:lpstr>
      <vt:lpstr>System Flowchart</vt:lpstr>
      <vt:lpstr>Rail and Joint designs</vt:lpstr>
      <vt:lpstr>Safety</vt:lpstr>
      <vt:lpstr>Function</vt:lpstr>
      <vt:lpstr>Function</vt:lpstr>
      <vt:lpstr>Interfacing</vt:lpstr>
      <vt:lpstr>Interfacing</vt:lpstr>
      <vt:lpstr>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Reinert, Alexander G.</dc:creator>
  <cp:lastModifiedBy>Gonzalez, Natalie C.</cp:lastModifiedBy>
  <cp:revision>1</cp:revision>
  <cp:lastPrinted>2023-09-11T13:56:28Z</cp:lastPrinted>
  <dcterms:created xsi:type="dcterms:W3CDTF">2023-09-11T01:49:48Z</dcterms:created>
  <dcterms:modified xsi:type="dcterms:W3CDTF">2023-10-07T05:33:35Z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0x0101005EDFBC8355819247AF6A4F705EB168AD</vt:lpwstr>
  </property>
  <property fmtid="{D5CDD505-2E9C-101B-9397-08002B2CF9AE}" pid="3" name="MediaServiceImageTags">
    <vt:lpwstr/>
  </property>
</Properties>
</file>