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4"/>
  </p:notesMasterIdLst>
  <p:handoutMasterIdLst>
    <p:handoutMasterId r:id="rId45"/>
  </p:handoutMasterIdLst>
  <p:sldIdLst>
    <p:sldId id="898" r:id="rId3"/>
    <p:sldId id="882" r:id="rId4"/>
    <p:sldId id="823" r:id="rId5"/>
    <p:sldId id="877" r:id="rId6"/>
    <p:sldId id="896" r:id="rId7"/>
    <p:sldId id="862" r:id="rId8"/>
    <p:sldId id="878" r:id="rId9"/>
    <p:sldId id="863" r:id="rId10"/>
    <p:sldId id="865" r:id="rId11"/>
    <p:sldId id="866" r:id="rId12"/>
    <p:sldId id="867" r:id="rId13"/>
    <p:sldId id="822" r:id="rId14"/>
    <p:sldId id="857" r:id="rId15"/>
    <p:sldId id="841" r:id="rId16"/>
    <p:sldId id="847" r:id="rId17"/>
    <p:sldId id="851" r:id="rId18"/>
    <p:sldId id="852" r:id="rId19"/>
    <p:sldId id="853" r:id="rId20"/>
    <p:sldId id="869" r:id="rId21"/>
    <p:sldId id="875" r:id="rId22"/>
    <p:sldId id="836" r:id="rId23"/>
    <p:sldId id="838" r:id="rId24"/>
    <p:sldId id="897" r:id="rId25"/>
    <p:sldId id="827" r:id="rId26"/>
    <p:sldId id="821" r:id="rId27"/>
    <p:sldId id="825" r:id="rId28"/>
    <p:sldId id="828" r:id="rId29"/>
    <p:sldId id="830" r:id="rId30"/>
    <p:sldId id="876" r:id="rId31"/>
    <p:sldId id="879" r:id="rId32"/>
    <p:sldId id="870" r:id="rId33"/>
    <p:sldId id="873" r:id="rId34"/>
    <p:sldId id="874" r:id="rId35"/>
    <p:sldId id="880" r:id="rId36"/>
    <p:sldId id="881" r:id="rId37"/>
    <p:sldId id="849" r:id="rId38"/>
    <p:sldId id="848" r:id="rId39"/>
    <p:sldId id="845" r:id="rId40"/>
    <p:sldId id="854" r:id="rId41"/>
    <p:sldId id="855" r:id="rId42"/>
    <p:sldId id="8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2995" autoAdjust="0"/>
  </p:normalViewPr>
  <p:slideViewPr>
    <p:cSldViewPr>
      <p:cViewPr>
        <p:scale>
          <a:sx n="100" d="100"/>
          <a:sy n="100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ה'/חשון/תשע"ז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atkin/Tutorials/CreatingPack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build" TargetMode="External"/><Relationship Id="rId2" Type="http://schemas.openxmlformats.org/officeDocument/2006/relationships/hyperlink" Target="http://wiki.ros.org/catk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roscpp/htm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atkin/Tutorials/create_a_workspa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atkin/Tutorials/create_a_workspa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–</a:t>
            </a:r>
            <a:r>
              <a:rPr lang="en-US" sz="5400" dirty="0" smtClean="0"/>
              <a:t> Lecture 2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catkin build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ROS packages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Building ROS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nodes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 Manifest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package.xml defines properties of the package:</a:t>
            </a:r>
            <a:endParaRPr lang="en-US" dirty="0" smtClean="0"/>
          </a:p>
          <a:p>
            <a:pPr lvl="1"/>
            <a:r>
              <a:rPr lang="en-US" dirty="0" smtClean="0"/>
              <a:t>the package name</a:t>
            </a:r>
          </a:p>
          <a:p>
            <a:pPr lvl="1"/>
            <a:r>
              <a:rPr lang="en-US" dirty="0" smtClean="0"/>
              <a:t>version numbers</a:t>
            </a:r>
          </a:p>
          <a:p>
            <a:pPr lvl="1"/>
            <a:r>
              <a:rPr lang="en-US" dirty="0" smtClean="0"/>
              <a:t>authors</a:t>
            </a:r>
          </a:p>
          <a:p>
            <a:pPr lvl="1"/>
            <a:r>
              <a:rPr lang="en-US" dirty="0" smtClean="0"/>
              <a:t>dependencies on other catkin packages</a:t>
            </a:r>
          </a:p>
          <a:p>
            <a:pPr lvl="1"/>
            <a:r>
              <a:rPr lang="en-US" dirty="0" smtClean="0"/>
              <a:t>and more</a:t>
            </a:r>
            <a:endParaRPr lang="he-IL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 Manifest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a package manifest: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5057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ROS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Creating a ROS Package Tutorial</a:t>
            </a:r>
            <a:endParaRPr lang="en-US" dirty="0" smtClean="0"/>
          </a:p>
          <a:p>
            <a:r>
              <a:rPr lang="en-US" dirty="0" smtClean="0"/>
              <a:t>Change to the source directory of the workspace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err="1" smtClean="0"/>
              <a:t>catkin_create_pkg</a:t>
            </a:r>
            <a:r>
              <a:rPr lang="en-US" dirty="0" smtClean="0"/>
              <a:t> creates a new package with the specified dependencies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example, create a </a:t>
            </a:r>
            <a:r>
              <a:rPr lang="en-US" dirty="0" err="1" smtClean="0"/>
              <a:t>first_pkg</a:t>
            </a:r>
            <a:r>
              <a:rPr lang="en-US" dirty="0" smtClean="0"/>
              <a:t> package: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038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&lt;</a:t>
            </a:r>
            <a:r>
              <a:rPr lang="en-US" sz="2000" dirty="0" err="1" smtClean="0"/>
              <a:t>package_name</a:t>
            </a:r>
            <a:r>
              <a:rPr lang="en-US" sz="2000" dirty="0" smtClean="0"/>
              <a:t>&gt; [depend1] [depend2] [depend3]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5181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first_pkg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2438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Eclipse with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an entry in the Unity Dash for easier access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gedit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/share/applications/</a:t>
            </a:r>
            <a:r>
              <a:rPr lang="en-US" dirty="0" err="1" smtClean="0"/>
              <a:t>eclipse.desktop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bash –</a:t>
            </a:r>
            <a:r>
              <a:rPr lang="en-US" dirty="0" err="1" smtClean="0"/>
              <a:t>i</a:t>
            </a:r>
            <a:r>
              <a:rPr lang="en-US" dirty="0" smtClean="0"/>
              <a:t> - c command will cause your IDE's launcher icon to load your ROS-sourced shell environment before launching eclipse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438400"/>
            <a:ext cx="5867400" cy="240065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[Desktop Entry]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Name=Eclipse 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Type=Application</a:t>
            </a:r>
          </a:p>
          <a:p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Exec=bash -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-c "/opt/eclipse/eclipse"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Terminal=false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Icon=/opt/eclipse/icon.xpm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Comment=Integrated Development Environment</a:t>
            </a:r>
          </a:p>
          <a:p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NoDisplay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Categories=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Development;IDE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Name[en]=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eclipse.desktop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Eclipse Project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workspace directory and run </a:t>
            </a:r>
            <a:r>
              <a:rPr lang="en-US" dirty="0" err="1" smtClean="0"/>
              <a:t>catkin_make</a:t>
            </a:r>
            <a:r>
              <a:rPr lang="en-US" dirty="0" smtClean="0"/>
              <a:t> with options to generate eclipse project files: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project files will be generated in ~/</a:t>
            </a:r>
            <a:r>
              <a:rPr lang="en-US" dirty="0" err="1" smtClean="0"/>
              <a:t>catkin_ws</a:t>
            </a:r>
            <a:r>
              <a:rPr lang="en-US" dirty="0" smtClean="0"/>
              <a:t>/build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5146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catkin_make</a:t>
            </a:r>
            <a:r>
              <a:rPr lang="en-US" sz="2000" dirty="0" smtClean="0"/>
              <a:t> --force-</a:t>
            </a:r>
            <a:r>
              <a:rPr lang="en-US" sz="2000" dirty="0" err="1" smtClean="0"/>
              <a:t>cmake</a:t>
            </a:r>
            <a:r>
              <a:rPr lang="en-US" sz="2000" dirty="0" smtClean="0"/>
              <a:t> -</a:t>
            </a:r>
            <a:r>
              <a:rPr lang="en-US" sz="2000" dirty="0" err="1" smtClean="0"/>
              <a:t>G"Eclipse</a:t>
            </a:r>
            <a:r>
              <a:rPr lang="en-US" sz="2000" dirty="0" smtClean="0"/>
              <a:t> CDT4 - Unix </a:t>
            </a:r>
            <a:r>
              <a:rPr lang="en-US" sz="2000" dirty="0" err="1" smtClean="0"/>
              <a:t>Makefiles</a:t>
            </a:r>
            <a:r>
              <a:rPr lang="en-US" sz="2000" dirty="0" smtClean="0"/>
              <a:t>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start Eclipse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catkin_ws</a:t>
            </a:r>
            <a:r>
              <a:rPr lang="en-US" dirty="0" smtClean="0"/>
              <a:t> folder as the workspace folder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19400"/>
            <a:ext cx="4754563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File --&gt; Import --&gt; General --&gt; Existing Projects into Workspace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38400"/>
            <a:ext cx="421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import the project from the ~/</a:t>
            </a:r>
            <a:r>
              <a:rPr lang="en-US" dirty="0" err="1" smtClean="0"/>
              <a:t>catkin_ws</a:t>
            </a:r>
            <a:r>
              <a:rPr lang="en-US" dirty="0" smtClean="0"/>
              <a:t>/build folder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362200"/>
            <a:ext cx="3124200" cy="385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Preprocessor Include Paths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24200"/>
            <a:ext cx="4191000" cy="344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 default, the </a:t>
            </a:r>
            <a:r>
              <a:rPr lang="en-US" dirty="0" err="1" smtClean="0"/>
              <a:t>intellisense</a:t>
            </a:r>
            <a:r>
              <a:rPr lang="en-US" dirty="0" smtClean="0"/>
              <a:t> in Eclipse won’t recognize the system header files (like &lt;string&gt;). To fix that:</a:t>
            </a:r>
          </a:p>
          <a:p>
            <a:pPr lvl="1"/>
            <a:r>
              <a:rPr lang="en-US" dirty="0" smtClean="0"/>
              <a:t>Go to Project Properties --&gt; C/C++ General --&gt; Preprocessor Include Paths, Macros, etc. --&gt;</a:t>
            </a:r>
            <a:r>
              <a:rPr lang="en-US" dirty="0" smtClean="0">
                <a:sym typeface="Wingdings" pitchFamily="2" charset="2"/>
              </a:rPr>
              <a:t> Providers tab</a:t>
            </a:r>
            <a:endParaRPr lang="en-US" dirty="0" smtClean="0"/>
          </a:p>
          <a:p>
            <a:pPr lvl="1"/>
            <a:r>
              <a:rPr lang="en-US" dirty="0" smtClean="0"/>
              <a:t>Check CDT GCC Built-in Compiler Settings </a:t>
            </a:r>
            <a:r>
              <a:rPr lang="en-US" smtClean="0"/>
              <a:t>[Shared]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Preprocessor Include Paths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244600"/>
          </a:xfrm>
        </p:spPr>
        <p:txBody>
          <a:bodyPr>
            <a:normAutofit/>
          </a:bodyPr>
          <a:lstStyle/>
          <a:p>
            <a:r>
              <a:rPr lang="en-US" dirty="0" smtClean="0"/>
              <a:t>After that rebuild the C/C++ index by Right click on project -&gt; Index -&gt; Rebuild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2200"/>
            <a:ext cx="425189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catkin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catkin</a:t>
            </a:r>
            <a:r>
              <a:rPr lang="en-US" dirty="0" smtClean="0"/>
              <a:t> is the ROS build system</a:t>
            </a:r>
          </a:p>
          <a:p>
            <a:pPr lvl="1"/>
            <a:r>
              <a:rPr lang="en-US" dirty="0" smtClean="0"/>
              <a:t>The set of tools that ROS uses to generate executable programs, libraries and interfaces</a:t>
            </a:r>
          </a:p>
          <a:p>
            <a:r>
              <a:rPr lang="en-US" dirty="0" smtClean="0"/>
              <a:t>The original ROS build system was </a:t>
            </a:r>
            <a:r>
              <a:rPr lang="en-US" dirty="0" smtClean="0">
                <a:hlinkClick r:id="rId3"/>
              </a:rPr>
              <a:t>rosbuild</a:t>
            </a:r>
            <a:endParaRPr lang="en-US" dirty="0" smtClean="0"/>
          </a:p>
          <a:p>
            <a:pPr lvl="1"/>
            <a:r>
              <a:rPr lang="en-US" dirty="0" smtClean="0"/>
              <a:t>Still used for older packages</a:t>
            </a:r>
          </a:p>
          <a:p>
            <a:r>
              <a:rPr lang="en-US" dirty="0" smtClean="0"/>
              <a:t>Implemented as custom </a:t>
            </a:r>
            <a:r>
              <a:rPr lang="en-US" dirty="0" err="1" smtClean="0"/>
              <a:t>CMake</a:t>
            </a:r>
            <a:r>
              <a:rPr lang="en-US" dirty="0" smtClean="0"/>
              <a:t> macros along with some Python code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provides a link "Source directory" within the project so that you can edit the source code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438400"/>
            <a:ext cx="208115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Source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 </a:t>
            </a:r>
            <a:r>
              <a:rPr lang="en-US" b="1" dirty="0" err="1" smtClean="0"/>
              <a:t>src</a:t>
            </a:r>
            <a:r>
              <a:rPr lang="en-US" b="1" dirty="0" smtClean="0"/>
              <a:t> </a:t>
            </a:r>
            <a:r>
              <a:rPr lang="en-US" dirty="0" smtClean="0"/>
              <a:t>and select </a:t>
            </a:r>
            <a:r>
              <a:rPr lang="en-US" b="1" dirty="0" smtClean="0"/>
              <a:t>New</a:t>
            </a:r>
            <a:r>
              <a:rPr lang="en-US" dirty="0" smtClean="0"/>
              <a:t> –&gt; </a:t>
            </a:r>
            <a:r>
              <a:rPr lang="en-US" b="1" dirty="0" smtClean="0"/>
              <a:t>Source File</a:t>
            </a:r>
            <a:r>
              <a:rPr lang="en-US" dirty="0" smtClean="0"/>
              <a:t>, and create a file named hello.cpp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14600"/>
            <a:ext cx="47101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Eclipse standard shortcuts to get code completion (i.e.,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4900613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First Node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219200"/>
            <a:ext cx="82296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/*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* hello.cpp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*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*  Created on: Nov 1, 2014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*      Author: </a:t>
            </a:r>
            <a:r>
              <a:rPr lang="en-US" sz="11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Roi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1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Yehoshua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*/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"hello"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loop_rate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(10);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count = 0;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::ok())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Keep spinning loop until user presses </a:t>
            </a:r>
            <a:r>
              <a:rPr lang="en-US" sz="11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Ctrl+C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{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ROS_INFO_STREAM(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"hello world"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&lt;&lt; count);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spinOnce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Allow ROS to process incoming messages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loop_rate.sleep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Sleep for the rest of the cycle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count++;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latin typeface="Consolas"/>
                <a:ea typeface="Calibri"/>
                <a:cs typeface="Arial"/>
              </a:rPr>
              <a:t> </a:t>
            </a:r>
            <a:endParaRPr lang="en-US" sz="1050" dirty="0" smtClean="0">
              <a:ea typeface="Calibri"/>
              <a:cs typeface="Arial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05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05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C++ Client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roscpp</a:t>
            </a:r>
            <a:r>
              <a:rPr lang="en-US" dirty="0" smtClean="0"/>
              <a:t> is a ROS client implementation in C++</a:t>
            </a:r>
          </a:p>
          <a:p>
            <a:r>
              <a:rPr lang="en-US" dirty="0" smtClean="0"/>
              <a:t>Library documentation can be found at:</a:t>
            </a:r>
          </a:p>
          <a:p>
            <a:pPr lvl="1"/>
            <a:r>
              <a:rPr lang="en-US" dirty="0" smtClean="0">
                <a:hlinkClick r:id="rId2"/>
              </a:rPr>
              <a:t>http://docs.ros.org/api/roscpp/html/</a:t>
            </a:r>
            <a:endParaRPr lang="en-US" dirty="0" smtClean="0"/>
          </a:p>
          <a:p>
            <a:r>
              <a:rPr lang="en-US" dirty="0" smtClean="0"/>
              <a:t>ROS main header file is “</a:t>
            </a:r>
            <a:r>
              <a:rPr lang="en-US" dirty="0" err="1" smtClean="0"/>
              <a:t>ros</a:t>
            </a:r>
            <a:r>
              <a:rPr lang="en-US" dirty="0" smtClean="0"/>
              <a:t>/</a:t>
            </a:r>
            <a:r>
              <a:rPr lang="en-US" dirty="0" err="1" smtClean="0"/>
              <a:t>ros.h</a:t>
            </a:r>
            <a:r>
              <a:rPr lang="en-US" dirty="0" smtClean="0"/>
              <a:t>”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version of </a:t>
            </a:r>
            <a:r>
              <a:rPr lang="en-US" dirty="0" err="1" smtClean="0"/>
              <a:t>ros</a:t>
            </a:r>
            <a:r>
              <a:rPr lang="en-US" dirty="0" smtClean="0"/>
              <a:t>::init() must be called before using any of the rest of the ROS system</a:t>
            </a:r>
          </a:p>
          <a:p>
            <a:r>
              <a:rPr lang="en-US" dirty="0" smtClean="0"/>
              <a:t>Typical call in the main() function:</a:t>
            </a:r>
          </a:p>
          <a:p>
            <a:endParaRPr lang="en-US" dirty="0" smtClean="0"/>
          </a:p>
          <a:p>
            <a:r>
              <a:rPr lang="en-US" dirty="0" smtClean="0"/>
              <a:t>Node names must be unique in a running system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9718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::init(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dirty="0" err="1" smtClean="0"/>
              <a:t>argv</a:t>
            </a:r>
            <a:r>
              <a:rPr lang="en-US" sz="2000" dirty="0" smtClean="0"/>
              <a:t>, "Node name");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::NodeHandle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main access point to communications with the ROS system.</a:t>
            </a:r>
          </a:p>
          <a:p>
            <a:pPr lvl="1"/>
            <a:r>
              <a:rPr lang="en-US" dirty="0" smtClean="0"/>
              <a:t>Provides public interface to topics, services, parameters, etc.</a:t>
            </a:r>
          </a:p>
          <a:p>
            <a:r>
              <a:rPr lang="en-US" dirty="0" smtClean="0"/>
              <a:t>Create a handle to this process’ node (after the call to </a:t>
            </a:r>
            <a:r>
              <a:rPr lang="en-US" dirty="0" err="1" smtClean="0"/>
              <a:t>ros</a:t>
            </a:r>
            <a:r>
              <a:rPr lang="en-US" dirty="0" smtClean="0"/>
              <a:t>::init()) by declaring: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first NodeHandle constructed will fully initialize the current node</a:t>
            </a:r>
          </a:p>
          <a:p>
            <a:pPr lvl="1"/>
            <a:r>
              <a:rPr lang="en-US" dirty="0" smtClean="0"/>
              <a:t>The last NodeHandle destructed will close down the node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038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</a:t>
            </a:r>
            <a:r>
              <a:rPr lang="en-US" sz="2000" dirty="0" err="1" smtClean="0"/>
              <a:t>NodeHandle</a:t>
            </a:r>
            <a:r>
              <a:rPr lang="en-US" sz="2000" dirty="0" smtClean="0"/>
              <a:t> node;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to help run loops at a desired frequency.  </a:t>
            </a:r>
          </a:p>
          <a:p>
            <a:r>
              <a:rPr lang="en-US" dirty="0" smtClean="0"/>
              <a:t>Specify in the </a:t>
            </a:r>
            <a:r>
              <a:rPr lang="en-US" dirty="0" err="1" smtClean="0"/>
              <a:t>c’tor</a:t>
            </a:r>
            <a:r>
              <a:rPr lang="en-US" dirty="0" smtClean="0"/>
              <a:t> the </a:t>
            </a:r>
            <a:r>
              <a:rPr lang="en-US" dirty="0" err="1" smtClean="0"/>
              <a:t>destired</a:t>
            </a:r>
            <a:r>
              <a:rPr lang="en-US" dirty="0" smtClean="0"/>
              <a:t> rate to run in Hz</a:t>
            </a:r>
          </a:p>
          <a:p>
            <a:endParaRPr lang="en-US" dirty="0" smtClean="0"/>
          </a:p>
          <a:p>
            <a:r>
              <a:rPr lang="en-US" dirty="0" err="1" smtClean="0"/>
              <a:t>ros</a:t>
            </a:r>
            <a:r>
              <a:rPr lang="en-US" dirty="0" smtClean="0"/>
              <a:t>::Rate::sleep() method</a:t>
            </a:r>
          </a:p>
          <a:p>
            <a:pPr lvl="1"/>
            <a:r>
              <a:rPr lang="en-US" dirty="0" smtClean="0"/>
              <a:t>Sleeps for any leftover time in a cycle.</a:t>
            </a:r>
          </a:p>
          <a:p>
            <a:pPr lvl="1"/>
            <a:r>
              <a:rPr lang="en-US" dirty="0" smtClean="0"/>
              <a:t>Calculated from the last time sleep, reset, or the constructor was called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5146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::Rate </a:t>
            </a:r>
            <a:r>
              <a:rPr lang="en-US" sz="2000" dirty="0" err="1" smtClean="0"/>
              <a:t>loop_rate</a:t>
            </a:r>
            <a:r>
              <a:rPr lang="en-US" sz="2000" dirty="0" smtClean="0"/>
              <a:t>(10);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::ok()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Call </a:t>
            </a:r>
            <a:r>
              <a:rPr lang="en-US" sz="3000" b="1" dirty="0" err="1" smtClean="0"/>
              <a:t>ros</a:t>
            </a:r>
            <a:r>
              <a:rPr lang="en-US" sz="3000" b="1" dirty="0" smtClean="0"/>
              <a:t>::ok()</a:t>
            </a:r>
            <a:r>
              <a:rPr lang="en-US" sz="3000" dirty="0" smtClean="0"/>
              <a:t> to check if the node should continue running</a:t>
            </a:r>
          </a:p>
          <a:p>
            <a:r>
              <a:rPr lang="en-US" sz="3000" dirty="0" err="1" smtClean="0"/>
              <a:t>ros</a:t>
            </a:r>
            <a:r>
              <a:rPr lang="en-US" sz="3000" dirty="0" smtClean="0"/>
              <a:t>::ok() will return false if:</a:t>
            </a:r>
          </a:p>
          <a:p>
            <a:pPr lvl="1"/>
            <a:r>
              <a:rPr lang="en-US" sz="2600" dirty="0" smtClean="0"/>
              <a:t>a SIGINT is received (Ctrl-C)</a:t>
            </a:r>
          </a:p>
          <a:p>
            <a:pPr lvl="1"/>
            <a:r>
              <a:rPr lang="en-US" sz="2600" dirty="0" smtClean="0"/>
              <a:t>we have been kicked off the network by another node with the same name</a:t>
            </a:r>
          </a:p>
          <a:p>
            <a:pPr lvl="1"/>
            <a:r>
              <a:rPr lang="en-US" sz="2600" dirty="0" err="1" smtClean="0"/>
              <a:t>ros</a:t>
            </a:r>
            <a:r>
              <a:rPr lang="en-US" sz="2600" dirty="0" smtClean="0"/>
              <a:t>::shutdown() has been called by another part of the application.</a:t>
            </a:r>
          </a:p>
          <a:p>
            <a:pPr lvl="1"/>
            <a:r>
              <a:rPr lang="en-US" sz="2600" dirty="0" smtClean="0"/>
              <a:t>all </a:t>
            </a:r>
            <a:r>
              <a:rPr lang="en-US" sz="2600" dirty="0" err="1" smtClean="0"/>
              <a:t>ros</a:t>
            </a:r>
            <a:r>
              <a:rPr lang="en-US" sz="2600" dirty="0" smtClean="0"/>
              <a:t>::</a:t>
            </a:r>
            <a:r>
              <a:rPr lang="en-US" sz="2600" dirty="0" err="1" smtClean="0"/>
              <a:t>NodeHandles</a:t>
            </a:r>
            <a:r>
              <a:rPr lang="en-US" sz="2600" dirty="0" smtClean="0"/>
              <a:t> have been destroyed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ROS_INFO prints an informative message</a:t>
            </a:r>
          </a:p>
          <a:p>
            <a:pPr lvl="1"/>
            <a:r>
              <a:rPr lang="en-US" dirty="0" smtClean="0"/>
              <a:t>ROS_INFO( "My INFO message." );</a:t>
            </a:r>
          </a:p>
          <a:p>
            <a:r>
              <a:rPr lang="en-US" sz="3000" dirty="0" smtClean="0"/>
              <a:t>All messages are printed with their level and the current timestamp</a:t>
            </a:r>
          </a:p>
          <a:p>
            <a:pPr lvl="1"/>
            <a:r>
              <a:rPr lang="en-US" sz="2600" b="1" dirty="0" smtClean="0"/>
              <a:t> </a:t>
            </a:r>
            <a:r>
              <a:rPr lang="en-US" sz="2600" dirty="0" smtClean="0"/>
              <a:t>[ INFO] [1356440230.837067170]: My INFO message.</a:t>
            </a:r>
          </a:p>
          <a:p>
            <a:r>
              <a:rPr lang="en-US" sz="3000" dirty="0" smtClean="0"/>
              <a:t>This function allows parameters as in </a:t>
            </a:r>
            <a:r>
              <a:rPr lang="en-US" sz="3000" dirty="0" err="1" smtClean="0"/>
              <a:t>printf</a:t>
            </a:r>
            <a:r>
              <a:rPr lang="en-US" sz="3000" dirty="0" smtClean="0"/>
              <a:t>:</a:t>
            </a:r>
          </a:p>
          <a:p>
            <a:pPr lvl="1"/>
            <a:r>
              <a:rPr lang="en-US" sz="2600" dirty="0" smtClean="0"/>
              <a:t>ROS_INFO("My INFO message with argument: %f", </a:t>
            </a:r>
            <a:r>
              <a:rPr lang="en-US" sz="2600" dirty="0" err="1" smtClean="0"/>
              <a:t>val</a:t>
            </a:r>
            <a:r>
              <a:rPr lang="en-US" sz="2600" dirty="0" smtClean="0"/>
              <a:t> );</a:t>
            </a:r>
          </a:p>
          <a:p>
            <a:r>
              <a:rPr lang="en-US" sz="3000" dirty="0" smtClean="0"/>
              <a:t>ROS comes with five classic logging levels: DEBUG, INFO, WARN, ERROR, and FATAL</a:t>
            </a:r>
          </a:p>
          <a:p>
            <a:r>
              <a:rPr lang="en-US" sz="3000" dirty="0" smtClean="0"/>
              <a:t>Also, C++ STL streams are supported, e.g.:</a:t>
            </a:r>
          </a:p>
          <a:p>
            <a:pPr marL="342900" lvl="7" indent="-34290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ROS_INFO_STREAM("My message with argument: " &lt;&lt; </a:t>
            </a:r>
            <a:r>
              <a:rPr lang="en-US" sz="2400" dirty="0" err="1" smtClean="0"/>
              <a:t>val</a:t>
            </a:r>
            <a:r>
              <a:rPr lang="en-US" sz="2400" dirty="0" smtClean="0"/>
              <a:t>);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catkin Workspace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2286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 set of directories in which a set of related ROS code lives</a:t>
            </a:r>
          </a:p>
          <a:p>
            <a:r>
              <a:rPr lang="en-US" sz="3000" dirty="0" smtClean="0"/>
              <a:t>You can have multiple ROS workspaces, but you can only work in one of them at any one time</a:t>
            </a:r>
            <a:endParaRPr lang="en-US" sz="3000" dirty="0" smtClean="0">
              <a:hlinkClick r:id="rId2"/>
            </a:endParaRPr>
          </a:p>
          <a:p>
            <a:r>
              <a:rPr lang="en-US" sz="3000" dirty="0" smtClean="0"/>
              <a:t>Contains the following spaces:</a:t>
            </a:r>
          </a:p>
          <a:p>
            <a:pPr lvl="1">
              <a:buNone/>
            </a:pPr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he-IL" sz="3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886200"/>
          <a:ext cx="794004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99760"/>
                <a:gridCol w="22402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Contains the source code of catkin packages. Each folder within the source space contains one or more catkin packages.</a:t>
                      </a:r>
                      <a:endParaRPr lang="he-I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Source space </a:t>
                      </a:r>
                      <a:endParaRPr lang="he-I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is where </a:t>
                      </a:r>
                      <a:r>
                        <a:rPr lang="en-US" sz="1600" dirty="0" err="1" smtClean="0"/>
                        <a:t>CMake</a:t>
                      </a:r>
                      <a:r>
                        <a:rPr lang="en-US" sz="1600" dirty="0" smtClean="0"/>
                        <a:t> is invoked to build the catkin packages in the source space. </a:t>
                      </a:r>
                      <a:r>
                        <a:rPr lang="en-US" sz="1600" dirty="0" err="1" smtClean="0"/>
                        <a:t>CMake</a:t>
                      </a:r>
                      <a:r>
                        <a:rPr lang="en-US" sz="1600" dirty="0" smtClean="0"/>
                        <a:t> and catkin keep their cache information and other intermediate files here.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Build Space 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is where built targets are placed prior to being installed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Development (</a:t>
                      </a:r>
                      <a:r>
                        <a:rPr lang="en-US" sz="1600" dirty="0" err="1" smtClean="0"/>
                        <a:t>Devel</a:t>
                      </a:r>
                      <a:r>
                        <a:rPr lang="en-US" sz="1600" dirty="0" smtClean="0"/>
                        <a:t>) Space 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Once targets are built, they can be installed into the install space by invoking the install target.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Install Space 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ROS also automatically logs all messages that use ROS_INFO to log files on the </a:t>
            </a:r>
            <a:r>
              <a:rPr lang="en-US" sz="2800" dirty="0" err="1" smtClean="0"/>
              <a:t>filesystem</a:t>
            </a:r>
            <a:r>
              <a:rPr lang="en-US" sz="2800" dirty="0" smtClean="0"/>
              <a:t> for you so that you can go back and analyze a test later</a:t>
            </a:r>
          </a:p>
          <a:p>
            <a:pPr lvl="1"/>
            <a:r>
              <a:rPr lang="en-US" sz="2600" dirty="0" smtClean="0"/>
              <a:t>Your node's log file will be in </a:t>
            </a:r>
            <a:r>
              <a:rPr lang="en-US" sz="2600" dirty="0" smtClean="0">
                <a:solidFill>
                  <a:srgbClr val="FF0000"/>
                </a:solidFill>
              </a:rPr>
              <a:t>~/.</a:t>
            </a:r>
            <a:r>
              <a:rPr lang="en-US" sz="2600" dirty="0" err="1" smtClean="0">
                <a:solidFill>
                  <a:srgbClr val="FF0000"/>
                </a:solidFill>
              </a:rPr>
              <a:t>ros</a:t>
            </a:r>
            <a:r>
              <a:rPr lang="en-US" sz="2600" dirty="0" smtClean="0">
                <a:solidFill>
                  <a:srgbClr val="FF0000"/>
                </a:solidFill>
              </a:rPr>
              <a:t>/log</a:t>
            </a:r>
            <a:r>
              <a:rPr lang="en-US" sz="2600" dirty="0" smtClean="0"/>
              <a:t> (defined by </a:t>
            </a:r>
            <a:r>
              <a:rPr lang="en-US" sz="2600" smtClean="0"/>
              <a:t>the ROS_LOG_DIR </a:t>
            </a:r>
            <a:r>
              <a:rPr lang="en-US" sz="2600" dirty="0" smtClean="0"/>
              <a:t>environment variable)	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657600"/>
            <a:ext cx="4648200" cy="20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Node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building your node, you should modify the generated CMakeLists.txt in the package</a:t>
            </a:r>
          </a:p>
          <a:p>
            <a:r>
              <a:rPr lang="en-US" dirty="0" smtClean="0"/>
              <a:t>The following slide shows the changes that you need to make in order to create the executable for the node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CMakeLists.txt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1143000"/>
            <a:ext cx="73152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/>
              <a:t>cmake_minimum_required</a:t>
            </a:r>
            <a:r>
              <a:rPr lang="en-US" sz="1400" dirty="0" smtClean="0"/>
              <a:t>(VERSION 2.8.3)</a:t>
            </a:r>
          </a:p>
          <a:p>
            <a:pPr marL="0" lvl="1"/>
            <a:r>
              <a:rPr lang="en-US" sz="1400" dirty="0" smtClean="0"/>
              <a:t>project(</a:t>
            </a:r>
            <a:r>
              <a:rPr lang="en-US" sz="1400" dirty="0" err="1" smtClean="0"/>
              <a:t>first_pkg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Find catkin macros and libraries</a:t>
            </a:r>
          </a:p>
          <a:p>
            <a:pPr marL="0" lvl="1"/>
            <a:r>
              <a:rPr lang="en-US" sz="1400" dirty="0" err="1" smtClean="0"/>
              <a:t>find_package</a:t>
            </a:r>
            <a:r>
              <a:rPr lang="en-US" sz="1400" dirty="0" smtClean="0"/>
              <a:t>(catkin REQUIRED COMPONENTS </a:t>
            </a:r>
            <a:r>
              <a:rPr lang="en-US" sz="1400" dirty="0" err="1" smtClean="0"/>
              <a:t>roscpp</a:t>
            </a:r>
            <a:r>
              <a:rPr lang="en-US" sz="1400" dirty="0" smtClean="0"/>
              <a:t> </a:t>
            </a:r>
            <a:r>
              <a:rPr lang="en-US" sz="1400" dirty="0" err="1" smtClean="0"/>
              <a:t>rospy</a:t>
            </a:r>
            <a:r>
              <a:rPr lang="en-US" sz="1400" dirty="0" smtClean="0"/>
              <a:t> </a:t>
            </a:r>
            <a:r>
              <a:rPr lang="en-US" sz="1400" dirty="0" err="1" smtClean="0"/>
              <a:t>std_msgs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ROS messages and services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add_message_files</a:t>
            </a:r>
            <a:r>
              <a:rPr lang="en-US" sz="1400" dirty="0" smtClean="0"/>
              <a:t>(FILES Message1.msg Message2.msg)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add_service_files</a:t>
            </a:r>
            <a:r>
              <a:rPr lang="en-US" sz="1400" dirty="0" smtClean="0"/>
              <a:t>(FILES Service1.srv Service2.srv)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Generate added messages and services 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generate_messages</a:t>
            </a:r>
            <a:r>
              <a:rPr lang="en-US" sz="1400" dirty="0" smtClean="0"/>
              <a:t>(DEPENDENCIES </a:t>
            </a:r>
            <a:r>
              <a:rPr lang="en-US" sz="1400" dirty="0" err="1" smtClean="0"/>
              <a:t>std_msgs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catkin package</a:t>
            </a:r>
          </a:p>
          <a:p>
            <a:pPr marL="0" lvl="1"/>
            <a:r>
              <a:rPr lang="en-US" sz="1400" dirty="0" err="1" smtClean="0"/>
              <a:t>catkin_package</a:t>
            </a:r>
            <a:r>
              <a:rPr lang="en-US" sz="1400" dirty="0" smtClean="0"/>
              <a:t>()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additional locations of header files</a:t>
            </a:r>
          </a:p>
          <a:p>
            <a:pPr marL="0" lvl="1"/>
            <a:r>
              <a:rPr lang="en-US" sz="1400" dirty="0" err="1" smtClean="0"/>
              <a:t>include_directories</a:t>
            </a:r>
            <a:r>
              <a:rPr lang="en-US" sz="1400" dirty="0" smtClean="0"/>
              <a:t>(${</a:t>
            </a:r>
            <a:r>
              <a:rPr lang="en-US" sz="1400" dirty="0" err="1" smtClean="0"/>
              <a:t>catkin_INCLUDE_DIRS</a:t>
            </a:r>
            <a:r>
              <a:rPr lang="en-US" sz="1400" dirty="0" smtClean="0"/>
              <a:t>})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a </a:t>
            </a:r>
            <a:r>
              <a:rPr lang="en-US" sz="1400" dirty="0" err="1" smtClean="0"/>
              <a:t>cpp</a:t>
            </a:r>
            <a:r>
              <a:rPr lang="en-US" sz="1400" dirty="0" smtClean="0"/>
              <a:t> executable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(hello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/hello.cpp)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libraries to link a library or executable target against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(hello 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Nodes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compile the project in Eclipse press Ctrl-B</a:t>
            </a:r>
          </a:p>
          <a:p>
            <a:r>
              <a:rPr lang="en-US" dirty="0" smtClean="0"/>
              <a:t>To build the package in the terminal 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sourced your workspace's setup.sh file after calling </a:t>
            </a:r>
            <a:r>
              <a:rPr lang="en-US" dirty="0" err="1" smtClean="0"/>
              <a:t>catkin_make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Can add this line to your .</a:t>
            </a:r>
            <a:r>
              <a:rPr lang="en-US" dirty="0" err="1" smtClean="0"/>
              <a:t>bashrc</a:t>
            </a:r>
            <a:r>
              <a:rPr lang="en-US" dirty="0" smtClean="0"/>
              <a:t> startup file</a:t>
            </a:r>
          </a:p>
          <a:p>
            <a:r>
              <a:rPr lang="en-US" dirty="0" smtClean="0"/>
              <a:t>Now you can use </a:t>
            </a:r>
            <a:r>
              <a:rPr lang="en-US" dirty="0" err="1" smtClean="0"/>
              <a:t>rosrun</a:t>
            </a:r>
            <a:r>
              <a:rPr lang="en-US" dirty="0" smtClean="0"/>
              <a:t> to run your node: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514600"/>
            <a:ext cx="7315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endParaRPr lang="en-US" sz="2000" dirty="0" smtClean="0"/>
          </a:p>
          <a:p>
            <a:pPr marL="0" lvl="1"/>
            <a:r>
              <a:rPr lang="en-US" sz="2000" dirty="0" smtClean="0"/>
              <a:t>$ source ./</a:t>
            </a:r>
            <a:r>
              <a:rPr lang="en-US" sz="2000" dirty="0" err="1" smtClean="0"/>
              <a:t>devel</a:t>
            </a:r>
            <a:r>
              <a:rPr lang="en-US" sz="2000" dirty="0" smtClean="0"/>
              <a:t>/</a:t>
            </a:r>
            <a:r>
              <a:rPr lang="en-US" sz="2000" dirty="0" err="1" smtClean="0"/>
              <a:t>setup.bash</a:t>
            </a:r>
            <a:endParaRPr lang="en-US" sz="20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244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first_pkg</a:t>
            </a:r>
            <a:r>
              <a:rPr lang="en-US" sz="2000" dirty="0" smtClean="0"/>
              <a:t> hello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From Terminal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53243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launch configuration, by clicking on Run --&gt; Run configurations... --&gt; C/C++ Application (double click or click on New). </a:t>
            </a:r>
          </a:p>
          <a:p>
            <a:r>
              <a:rPr lang="en-US" dirty="0" smtClean="0"/>
              <a:t>Select the correct binary on the main tab (use the Browse… button)</a:t>
            </a:r>
          </a:p>
          <a:p>
            <a:pPr lvl="1">
              <a:buNone/>
            </a:pPr>
            <a:r>
              <a:rPr lang="en-US" dirty="0" smtClean="0"/>
              <a:t>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devel</a:t>
            </a:r>
            <a:r>
              <a:rPr lang="en-US" dirty="0" smtClean="0"/>
              <a:t>/lib/</a:t>
            </a:r>
            <a:r>
              <a:rPr lang="en-US" dirty="0" err="1" smtClean="0"/>
              <a:t>first_pkg</a:t>
            </a:r>
            <a:r>
              <a:rPr lang="en-US" dirty="0" smtClean="0"/>
              <a:t>/hello</a:t>
            </a:r>
          </a:p>
          <a:p>
            <a:r>
              <a:rPr lang="en-US" dirty="0" smtClean="0"/>
              <a:t>Make sure </a:t>
            </a:r>
            <a:r>
              <a:rPr lang="en-US" dirty="0" err="1" smtClean="0"/>
              <a:t>roscore</a:t>
            </a:r>
            <a:r>
              <a:rPr lang="en-US" dirty="0" smtClean="0"/>
              <a:t> is running in a terminal</a:t>
            </a:r>
          </a:p>
          <a:p>
            <a:r>
              <a:rPr lang="en-US" dirty="0" smtClean="0"/>
              <a:t>Click Run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612775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 Inside Eclipse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851650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debugging, you should first execute the following command in </a:t>
            </a:r>
            <a:r>
              <a:rPr lang="en-US" dirty="0" err="1" smtClean="0"/>
              <a:t>catkin_ws</a:t>
            </a:r>
            <a:r>
              <a:rPr lang="en-US" dirty="0" smtClean="0"/>
              <a:t>/build: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Restart Eclipse</a:t>
            </a:r>
          </a:p>
          <a:p>
            <a:r>
              <a:rPr lang="en-US" dirty="0" smtClean="0"/>
              <a:t>Then you will be able to use the standard debugging tools in Eclipse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622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cmake</a:t>
            </a:r>
            <a:r>
              <a:rPr lang="en-US" sz="2000" dirty="0" smtClean="0"/>
              <a:t> ../</a:t>
            </a:r>
            <a:r>
              <a:rPr lang="en-US" sz="2000" dirty="0" err="1" smtClean="0"/>
              <a:t>src</a:t>
            </a:r>
            <a:r>
              <a:rPr lang="en-US" sz="2000" dirty="0" smtClean="0"/>
              <a:t> -DCMAKE_BUILD_TYPE=Debug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catkin Workspace Layout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943600" cy="519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77150" cy="376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new ROS package called </a:t>
            </a:r>
            <a:r>
              <a:rPr lang="en-US" sz="2800" dirty="0" smtClean="0"/>
              <a:t>"</a:t>
            </a:r>
            <a:r>
              <a:rPr lang="en-US" sz="3000" dirty="0" err="1" smtClean="0"/>
              <a:t>timer_package</a:t>
            </a:r>
            <a:r>
              <a:rPr lang="en-US" sz="2800" dirty="0" smtClean="0"/>
              <a:t>"</a:t>
            </a:r>
            <a:endParaRPr lang="en-US" sz="3000" dirty="0" smtClean="0"/>
          </a:p>
          <a:p>
            <a:r>
              <a:rPr lang="en-US" sz="3000" dirty="0" smtClean="0"/>
              <a:t>Create a node in this package called </a:t>
            </a:r>
            <a:r>
              <a:rPr lang="en-US" sz="2800" dirty="0" smtClean="0"/>
              <a:t>"</a:t>
            </a:r>
            <a:r>
              <a:rPr lang="en-US" sz="3000" dirty="0" err="1" smtClean="0"/>
              <a:t>timer_node</a:t>
            </a:r>
            <a:r>
              <a:rPr lang="en-US" sz="2800" dirty="0" smtClean="0"/>
              <a:t>"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The node should print to the console the current time every 0.5 second</a:t>
            </a:r>
          </a:p>
          <a:p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Development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catkin workspace</a:t>
            </a:r>
          </a:p>
          <a:p>
            <a:r>
              <a:rPr lang="en-US" dirty="0" smtClean="0"/>
              <a:t>Create a new ROS package</a:t>
            </a:r>
          </a:p>
          <a:p>
            <a:r>
              <a:rPr lang="en-US" dirty="0" smtClean="0"/>
              <a:t>Download and configure Eclipse</a:t>
            </a:r>
          </a:p>
          <a:p>
            <a:r>
              <a:rPr lang="en-US" dirty="0" smtClean="0"/>
              <a:t>Create Eclipse project file for your package</a:t>
            </a:r>
          </a:p>
          <a:p>
            <a:r>
              <a:rPr lang="en-US" dirty="0" smtClean="0"/>
              <a:t>Import package into Eclipse</a:t>
            </a:r>
          </a:p>
          <a:p>
            <a:r>
              <a:rPr lang="en-US" dirty="0" smtClean="0"/>
              <a:t>Write the code</a:t>
            </a:r>
          </a:p>
          <a:p>
            <a:r>
              <a:rPr lang="en-US" dirty="0" smtClean="0"/>
              <a:t>Update the make file</a:t>
            </a:r>
          </a:p>
          <a:p>
            <a:r>
              <a:rPr lang="en-US" dirty="0" smtClean="0"/>
              <a:t>Build the package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catkin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Creating a Workspace Tutorial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000" dirty="0" smtClean="0"/>
              <a:t>Initially, the workspace will contain only the top-level CMakeLists.txt</a:t>
            </a:r>
          </a:p>
          <a:p>
            <a:r>
              <a:rPr lang="en-US" sz="3000" dirty="0" smtClean="0"/>
              <a:t>Note that in the ready-made ROS Indigo VM you already have a </a:t>
            </a:r>
            <a:r>
              <a:rPr lang="en-US" sz="3000" dirty="0" err="1" smtClean="0"/>
              <a:t>catkin_ws</a:t>
            </a:r>
            <a:r>
              <a:rPr lang="en-US" sz="3000" dirty="0" smtClean="0"/>
              <a:t> workspace with the </a:t>
            </a:r>
            <a:r>
              <a:rPr lang="en-US" sz="3000" dirty="0" err="1" smtClean="0"/>
              <a:t>beginner_tutorials</a:t>
            </a:r>
            <a:r>
              <a:rPr lang="en-US" sz="3000" dirty="0" smtClean="0"/>
              <a:t> package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6705600" cy="10156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$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mkdir</a:t>
            </a:r>
            <a:r>
              <a:rPr lang="en-US" sz="2000" dirty="0" smtClean="0">
                <a:latin typeface="+mj-lt"/>
                <a:cs typeface="Courier New" pitchFamily="49" charset="0"/>
              </a:rPr>
              <a:t> -p ~/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catkin_ws</a:t>
            </a:r>
            <a:r>
              <a:rPr lang="en-US" sz="2000" dirty="0" smtClean="0">
                <a:latin typeface="+mj-lt"/>
                <a:cs typeface="Courier New" pitchFamily="49" charset="0"/>
              </a:rPr>
              <a:t>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src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$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cd</a:t>
            </a:r>
            <a:r>
              <a:rPr lang="en-US" sz="2000" dirty="0" smtClean="0">
                <a:latin typeface="+mj-lt"/>
                <a:cs typeface="Courier New" pitchFamily="49" charset="0"/>
              </a:rPr>
              <a:t> ~/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catkin_ws</a:t>
            </a:r>
            <a:r>
              <a:rPr lang="en-US" sz="2000" dirty="0" smtClean="0">
                <a:latin typeface="+mj-lt"/>
                <a:cs typeface="Courier New" pitchFamily="49" charset="0"/>
              </a:rPr>
              <a:t>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src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$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catkin_init_workspace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catkin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catkin_make</a:t>
            </a:r>
            <a:r>
              <a:rPr lang="en-US" dirty="0" smtClean="0"/>
              <a:t> command builds the workspace and all the packages within it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2362200"/>
            <a:ext cx="67056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+mj-lt"/>
                <a:cs typeface="Courier New" pitchFamily="49" charset="0"/>
              </a:rPr>
              <a:t>cd</a:t>
            </a:r>
            <a:r>
              <a:rPr lang="en-US" sz="2000" dirty="0" smtClean="0">
                <a:latin typeface="+mj-lt"/>
                <a:cs typeface="Courier New" pitchFamily="49" charset="0"/>
              </a:rPr>
              <a:t> ~/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catkin_ws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000" dirty="0" err="1" smtClean="0">
                <a:latin typeface="+mj-lt"/>
                <a:cs typeface="Courier New" pitchFamily="49" charset="0"/>
              </a:rPr>
              <a:t>catkin_make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ROS software is organized into packages, each of which contains some combination of code, data, and documentation</a:t>
            </a:r>
          </a:p>
          <a:p>
            <a:r>
              <a:rPr lang="en-US" sz="3000" dirty="0" smtClean="0"/>
              <a:t>A ROS package is simply a directory inside a catkin workspace that has a package.xml file in it</a:t>
            </a:r>
          </a:p>
          <a:p>
            <a:r>
              <a:rPr lang="en-US" sz="3000" dirty="0" smtClean="0"/>
              <a:t>Packages are the most atomic unit of build and the unit of release </a:t>
            </a:r>
          </a:p>
          <a:p>
            <a:r>
              <a:rPr lang="en-US" sz="3000" dirty="0" smtClean="0"/>
              <a:t>A package contains the source files for one node or more and configuration files</a:t>
            </a:r>
            <a:endParaRPr lang="he-IL" sz="3000" dirty="0" smtClean="0"/>
          </a:p>
          <a:p>
            <a:pPr>
              <a:buNone/>
            </a:pPr>
            <a:r>
              <a:rPr lang="en-US" sz="3000" dirty="0" smtClean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Files and Directories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77240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55920"/>
                <a:gridCol w="23164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Explanation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Directory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include headers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en-US" dirty="0" smtClean="0"/>
                        <a:t>/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files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Folder containing Message (msg) types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msg</a:t>
                      </a:r>
                      <a:r>
                        <a:rPr lang="en-US" dirty="0" smtClean="0"/>
                        <a:t>/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Folder containing Service (</a:t>
                      </a:r>
                      <a:r>
                        <a:rPr lang="en-US" dirty="0" err="1" smtClean="0"/>
                        <a:t>srv</a:t>
                      </a:r>
                      <a:r>
                        <a:rPr lang="en-US" dirty="0" smtClean="0"/>
                        <a:t>) types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Folder containing launch files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launch/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The package manifest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package.xml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CMake</a:t>
                      </a:r>
                      <a:r>
                        <a:rPr lang="en-US" baseline="0" dirty="0" smtClean="0"/>
                        <a:t> build file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CMakeLists.txt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158605</TotalTime>
  <Words>1575</Words>
  <Application>Microsoft Office PowerPoint</Application>
  <PresentationFormat>On-screen Show (4:3)</PresentationFormat>
  <Paragraphs>370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PresentationPro_WaterWavesWide</vt:lpstr>
      <vt:lpstr>ROS – Lecture 2</vt:lpstr>
      <vt:lpstr>catkin Build System</vt:lpstr>
      <vt:lpstr>catkin Workspace</vt:lpstr>
      <vt:lpstr>catkin Workspace Layout</vt:lpstr>
      <vt:lpstr>ROS Development Setup</vt:lpstr>
      <vt:lpstr>Creating a catkin Workspace</vt:lpstr>
      <vt:lpstr>Building catkin Workspace</vt:lpstr>
      <vt:lpstr>ROS Package</vt:lpstr>
      <vt:lpstr>Common Files and Directories</vt:lpstr>
      <vt:lpstr>The Package Manifest</vt:lpstr>
      <vt:lpstr>The Package Manifest</vt:lpstr>
      <vt:lpstr>Creating a ROS Package</vt:lpstr>
      <vt:lpstr>Integrate Eclipse with ROS</vt:lpstr>
      <vt:lpstr>Make Eclipse Project Files</vt:lpstr>
      <vt:lpstr>Import the Project into Eclipse</vt:lpstr>
      <vt:lpstr>Import the Project into Eclipse</vt:lpstr>
      <vt:lpstr>Import the Project into Eclipse</vt:lpstr>
      <vt:lpstr>Fix Preprocessor Include Paths</vt:lpstr>
      <vt:lpstr>Fix Preprocessor Include Paths</vt:lpstr>
      <vt:lpstr>Project Structure</vt:lpstr>
      <vt:lpstr>Add New Source File</vt:lpstr>
      <vt:lpstr>Code Completion</vt:lpstr>
      <vt:lpstr>C++ First Node Example</vt:lpstr>
      <vt:lpstr>ROS C++ Client Library</vt:lpstr>
      <vt:lpstr>ROS Init</vt:lpstr>
      <vt:lpstr>ros::NodeHandle</vt:lpstr>
      <vt:lpstr>ros::Rate</vt:lpstr>
      <vt:lpstr>ros::ok()</vt:lpstr>
      <vt:lpstr>ROS Logging</vt:lpstr>
      <vt:lpstr>ROS Logging</vt:lpstr>
      <vt:lpstr>Building Your Node</vt:lpstr>
      <vt:lpstr>CMakeLists.txt</vt:lpstr>
      <vt:lpstr>Building Your Nodes</vt:lpstr>
      <vt:lpstr>Running the Node From Terminal</vt:lpstr>
      <vt:lpstr>Running the Node From Terminal</vt:lpstr>
      <vt:lpstr>Running the Node Inside Eclipse</vt:lpstr>
      <vt:lpstr>Running the Node Inside Eclipse</vt:lpstr>
      <vt:lpstr>Running the Node Inside Eclipse</vt:lpstr>
      <vt:lpstr>Debugging</vt:lpstr>
      <vt:lpstr>Debugging</vt:lpstr>
      <vt:lpstr>Ex. 2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3186</cp:revision>
  <dcterms:created xsi:type="dcterms:W3CDTF">2007-12-16T19:09:03Z</dcterms:created>
  <dcterms:modified xsi:type="dcterms:W3CDTF">2016-11-06T02:59:14Z</dcterms:modified>
</cp:coreProperties>
</file>