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33"/>
  </p:notesMasterIdLst>
  <p:handoutMasterIdLst>
    <p:handoutMasterId r:id="rId34"/>
  </p:handoutMasterIdLst>
  <p:sldIdLst>
    <p:sldId id="957" r:id="rId3"/>
    <p:sldId id="1040" r:id="rId4"/>
    <p:sldId id="1041" r:id="rId5"/>
    <p:sldId id="1042" r:id="rId6"/>
    <p:sldId id="1043" r:id="rId7"/>
    <p:sldId id="1044" r:id="rId8"/>
    <p:sldId id="1045" r:id="rId9"/>
    <p:sldId id="1046" r:id="rId10"/>
    <p:sldId id="1047" r:id="rId11"/>
    <p:sldId id="994" r:id="rId12"/>
    <p:sldId id="995" r:id="rId13"/>
    <p:sldId id="996" r:id="rId14"/>
    <p:sldId id="997" r:id="rId15"/>
    <p:sldId id="998" r:id="rId16"/>
    <p:sldId id="1050" r:id="rId17"/>
    <p:sldId id="1049" r:id="rId18"/>
    <p:sldId id="1048" r:id="rId19"/>
    <p:sldId id="1051" r:id="rId20"/>
    <p:sldId id="1052" r:id="rId21"/>
    <p:sldId id="1001" r:id="rId22"/>
    <p:sldId id="1053" r:id="rId23"/>
    <p:sldId id="1002" r:id="rId24"/>
    <p:sldId id="1017" r:id="rId25"/>
    <p:sldId id="1018" r:id="rId26"/>
    <p:sldId id="1019" r:id="rId27"/>
    <p:sldId id="1020" r:id="rId28"/>
    <p:sldId id="1021" r:id="rId29"/>
    <p:sldId id="1022" r:id="rId30"/>
    <p:sldId id="1054" r:id="rId31"/>
    <p:sldId id="102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A4B52"/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995" autoAdjust="0"/>
  </p:normalViewPr>
  <p:slideViewPr>
    <p:cSldViewPr>
      <p:cViewPr>
        <p:scale>
          <a:sx n="100" d="100"/>
          <a:sy n="100" d="100"/>
        </p:scale>
        <p:origin x="-8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א'/טבת/תשע"ז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12/30/2016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navigation/Tutorials/SendingSimpleGoa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actionli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nav_msgs/html/srv/GetPla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ROS –</a:t>
            </a:r>
            <a:r>
              <a:rPr lang="en-US" sz="5400" dirty="0" smtClean="0"/>
              <a:t> Lecture 8</a:t>
            </a: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8915400" cy="83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Lecturer: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roiyeho@gmail.com</a:t>
            </a:r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October 2016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3657600"/>
            <a:ext cx="6324600" cy="160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ROS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actions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Sending goal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commands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from code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navigation plans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S:\PhD\BIRC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670720" cy="9900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next code is a simple example to send a goal to move the robot from the C++ code</a:t>
            </a:r>
          </a:p>
          <a:p>
            <a:r>
              <a:rPr lang="en-US" sz="2800" dirty="0" smtClean="0"/>
              <a:t>In this case the goal would be a </a:t>
            </a:r>
            <a:r>
              <a:rPr lang="en-US" sz="2800" dirty="0" err="1" smtClean="0"/>
              <a:t>PoseStamped</a:t>
            </a:r>
            <a:r>
              <a:rPr lang="en-US" sz="2800" dirty="0" smtClean="0"/>
              <a:t> message that contains information about where the robot should move to in the world</a:t>
            </a:r>
          </a:p>
          <a:p>
            <a:r>
              <a:rPr lang="en-US" sz="2600" dirty="0" smtClean="0">
                <a:hlinkClick r:id="rId2"/>
              </a:rPr>
              <a:t>http://wiki.ros.org/navigation/Tutorials/SendingSimpleGoals</a:t>
            </a:r>
            <a:endParaRPr lang="en-US" sz="2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First create a new package called </a:t>
            </a:r>
            <a:r>
              <a:rPr lang="en-US" sz="3000" b="1" dirty="0" err="1" smtClean="0"/>
              <a:t>send_goals</a:t>
            </a:r>
            <a:endParaRPr lang="en-US" sz="3000" b="1" dirty="0" smtClean="0"/>
          </a:p>
          <a:p>
            <a:r>
              <a:rPr lang="en-US" sz="3000" dirty="0" smtClean="0"/>
              <a:t>This package depends on the following packages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actionlib</a:t>
            </a:r>
            <a:endParaRPr lang="en-US" dirty="0" smtClean="0"/>
          </a:p>
          <a:p>
            <a:pPr lvl="1"/>
            <a:r>
              <a:rPr lang="en-US" dirty="0" err="1" smtClean="0"/>
              <a:t>geometry_msgs</a:t>
            </a:r>
            <a:endParaRPr lang="en-US" dirty="0" smtClean="0"/>
          </a:p>
          <a:p>
            <a:pPr lvl="1"/>
            <a:r>
              <a:rPr lang="en-US" dirty="0" err="1" smtClean="0"/>
              <a:t>move_base_msgs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114800"/>
            <a:ext cx="7620000" cy="101566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r>
              <a:rPr lang="en-US" sz="2000" dirty="0" smtClean="0"/>
              <a:t> </a:t>
            </a:r>
            <a:r>
              <a:rPr lang="en-US" sz="2000" dirty="0" err="1" smtClean="0"/>
              <a:t>actionlib</a:t>
            </a:r>
            <a:r>
              <a:rPr lang="en-US" sz="2000" dirty="0" smtClean="0"/>
              <a:t> </a:t>
            </a:r>
            <a:r>
              <a:rPr lang="en-US" sz="2000" dirty="0" err="1" smtClean="0"/>
              <a:t>tf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 </a:t>
            </a:r>
            <a:r>
              <a:rPr lang="en-US" sz="2000" dirty="0" err="1" smtClean="0"/>
              <a:t>move_base_msgs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Open the project file in Eclipse</a:t>
            </a:r>
          </a:p>
          <a:p>
            <a:r>
              <a:rPr lang="en-US" sz="3000" dirty="0" smtClean="0"/>
              <a:t>Under the </a:t>
            </a:r>
            <a:r>
              <a:rPr lang="en-US" sz="3000" dirty="0" err="1" smtClean="0"/>
              <a:t>src</a:t>
            </a:r>
            <a:r>
              <a:rPr lang="en-US" sz="3000" dirty="0" smtClean="0"/>
              <a:t> subdirectory, create a new file called SendGoals.cpp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971800"/>
            <a:ext cx="4595812" cy="333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SendGoals.cpp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620000" cy="509370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ros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ros.h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sz="1300" dirty="0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move_base_msgs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MoveBaseAction.h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sz="1300" dirty="0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actionlib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/client/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simple_action_client.h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r>
              <a:rPr lang="en-US" sz="1300" dirty="0" smtClean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tf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transform_datatypes.h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sz="1300" dirty="0" smtClean="0">
              <a:latin typeface="Consolas"/>
            </a:endParaRPr>
          </a:p>
          <a:p>
            <a:r>
              <a:rPr lang="en-US" sz="1300" dirty="0" err="1" smtClean="0">
                <a:solidFill>
                  <a:srgbClr val="7F0055"/>
                </a:solidFill>
                <a:latin typeface="Consolas"/>
              </a:rPr>
              <a:t>typedef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actionlib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SimpleActionClient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move_base_msgs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MoveBaseAction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300" dirty="0" err="1" smtClean="0">
                <a:solidFill>
                  <a:srgbClr val="005032"/>
                </a:solidFill>
                <a:latin typeface="Consolas"/>
              </a:rPr>
              <a:t>MoveBaseClient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300" dirty="0" smtClean="0">
              <a:latin typeface="Consolas"/>
            </a:endParaRPr>
          </a:p>
          <a:p>
            <a:r>
              <a:rPr lang="en-US" sz="130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30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argc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**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::init(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argc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argv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send_goals_node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300" dirty="0" smtClean="0">
              <a:latin typeface="Consolas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</a:rPr>
              <a:t>// Get the goal's x, y and angle from the launch file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x, y, theta;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NodeHandle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nh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nh.getParam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goal_x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, x);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nh.getParam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goal_y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, y);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nh.getParam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goal_theta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, theta);</a:t>
            </a:r>
          </a:p>
          <a:p>
            <a:endParaRPr lang="en-US" sz="1300" dirty="0" smtClean="0">
              <a:latin typeface="Consolas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</a:rPr>
              <a:t>// create the action client 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err="1" smtClean="0">
                <a:solidFill>
                  <a:srgbClr val="005032"/>
                </a:solidFill>
                <a:latin typeface="Consolas"/>
              </a:rPr>
              <a:t>MoveBaseClient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ac(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move_base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300" dirty="0" smtClean="0">
              <a:latin typeface="Consolas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</a:rPr>
              <a:t>// Wait 60 seconds for the action server to become available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ROS_INFO(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"Waiting for the 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</a:rPr>
              <a:t>move_base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 action server"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ac.waitForServer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::Duration(60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en-US" sz="1300" dirty="0" smtClean="0">
              <a:latin typeface="Consolas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   ROS_INFO(</a:t>
            </a:r>
            <a:r>
              <a:rPr lang="en-US" sz="1300" dirty="0" smtClean="0">
                <a:solidFill>
                  <a:srgbClr val="2A00FF"/>
                </a:solidFill>
                <a:latin typeface="Consolas"/>
              </a:rPr>
              <a:t>"Connected to move base server"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SendGoals.cpp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447800"/>
            <a:ext cx="7620000" cy="461664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    //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Send a goal to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move_base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move_base_msgs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MoveBaseGoal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goal;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goal.target_pose.header.frame_id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"map"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goal.target_pose.header.stamp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::Time::now();   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goal.target_pose.pose.position.x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x;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goal.target_pose.pose.position.y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y;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Convert the Euler angle to quaternion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radians = theta * (M_PI/180);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::Quaternion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quaternion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quaternion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createQuaternionFromYaw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(radians);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::Quaternion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quaternionTFToMsg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(quaternion,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goal.target_pose.pose.orientation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Send the goal command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"Sending robot to: x = %f, y = %f, theta = %f"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x, y, theta);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ac.sendGoal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(goal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r>
              <a:rPr lang="en-US" sz="1400" dirty="0" smtClean="0">
                <a:ea typeface="Calibri"/>
                <a:cs typeface="Arial"/>
              </a:rPr>
              <a:t> 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SendGoals.cpp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447800"/>
            <a:ext cx="7620000" cy="224676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Wait for the action to return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ac.waitForResult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ac.getState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 ==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actionlib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SimpleClientGoalState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::SUCCEEDED)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"You have reached the goal!"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else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"The base failed for some reason"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0;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Euler Angle to Quaternion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It is easier to define the goal pose with Euler angles rather than with </a:t>
            </a:r>
            <a:r>
              <a:rPr lang="en-US" sz="3000" dirty="0" err="1" smtClean="0"/>
              <a:t>quaternions</a:t>
            </a:r>
            <a:endParaRPr lang="en-US" sz="3000" dirty="0" smtClean="0"/>
          </a:p>
          <a:p>
            <a:r>
              <a:rPr lang="en-US" sz="3000" dirty="0" smtClean="0"/>
              <a:t>The following code translates the angle from radians to quaternion representation: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429000"/>
            <a:ext cx="7620000" cy="210666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theta = 90.0;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radians = theta * (M_PI/180);</a:t>
            </a:r>
          </a:p>
          <a:p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::Quaternion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quaternion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quaternion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createQuaternionFromYaw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(radians);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::Quaternion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quaternionTFToMsg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(quaternion,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</a:p>
          <a:p>
            <a:pPr>
              <a:lnSpc>
                <a:spcPct val="107000"/>
              </a:lnSpc>
            </a:pP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goal.target_pose.pose.orientation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r>
              <a:rPr lang="en-US" dirty="0" smtClean="0"/>
              <a:t> Launch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696200" cy="418576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&lt;launch&gt;  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goal_x</a:t>
            </a:r>
            <a:r>
              <a:rPr lang="en-US" sz="1400" dirty="0" smtClean="0"/>
              <a:t>" value="2" 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goal_y</a:t>
            </a:r>
            <a:r>
              <a:rPr lang="en-US" sz="1400" dirty="0" smtClean="0"/>
              <a:t>" value="-2" 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goal_theta</a:t>
            </a:r>
            <a:r>
              <a:rPr lang="en-US" sz="1400" dirty="0" smtClean="0"/>
              <a:t>" value="180" /&gt;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name="/</a:t>
            </a:r>
            <a:r>
              <a:rPr lang="en-US" sz="1400" dirty="0" err="1" smtClean="0"/>
              <a:t>use_sim_time</a:t>
            </a:r>
            <a:r>
              <a:rPr lang="en-US" sz="1400" dirty="0" smtClean="0"/>
              <a:t>" value="true"/&gt;</a:t>
            </a:r>
          </a:p>
          <a:p>
            <a:pPr marL="0" lvl="1"/>
            <a:r>
              <a:rPr lang="en-US" sz="1400" dirty="0" smtClean="0"/>
              <a:t>  </a:t>
            </a:r>
          </a:p>
          <a:p>
            <a:pPr marL="0" lvl="1"/>
            <a:r>
              <a:rPr lang="en-US" sz="1400" dirty="0" smtClean="0"/>
              <a:t>  &lt;!--  Launch turtle </a:t>
            </a:r>
            <a:r>
              <a:rPr lang="en-US" sz="1400" dirty="0" err="1" smtClean="0"/>
              <a:t>bot</a:t>
            </a:r>
            <a:r>
              <a:rPr lang="en-US" sz="1400" dirty="0" smtClean="0"/>
              <a:t> world  --&gt;</a:t>
            </a:r>
          </a:p>
          <a:p>
            <a:pPr marL="0" lvl="1"/>
            <a:r>
              <a:rPr lang="en-US" sz="1400" dirty="0" smtClean="0"/>
              <a:t>  &lt;include file="$(find </a:t>
            </a:r>
            <a:r>
              <a:rPr lang="en-US" sz="1400" dirty="0" err="1" smtClean="0"/>
              <a:t>turtlebot_gazebo</a:t>
            </a:r>
            <a:r>
              <a:rPr lang="en-US" sz="1400" dirty="0" smtClean="0"/>
              <a:t>)/launch/</a:t>
            </a:r>
            <a:r>
              <a:rPr lang="en-US" sz="1400" dirty="0" err="1" smtClean="0"/>
              <a:t>turtlebot_world.launch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</a:t>
            </a:r>
          </a:p>
          <a:p>
            <a:pPr marL="0" lvl="1"/>
            <a:r>
              <a:rPr lang="en-US" sz="1400" dirty="0" smtClean="0"/>
              <a:t>  &lt;!-- Launch navigation stack with </a:t>
            </a:r>
            <a:r>
              <a:rPr lang="en-US" sz="1400" dirty="0" err="1" smtClean="0"/>
              <a:t>amcl</a:t>
            </a:r>
            <a:r>
              <a:rPr lang="en-US" sz="1400" dirty="0" smtClean="0"/>
              <a:t> --&gt;</a:t>
            </a:r>
          </a:p>
          <a:p>
            <a:pPr marL="0" lvl="1"/>
            <a:r>
              <a:rPr lang="en-US" sz="1400" dirty="0" smtClean="0"/>
              <a:t>  &lt;include file="$(find </a:t>
            </a:r>
            <a:r>
              <a:rPr lang="en-US" sz="1400" dirty="0" err="1" smtClean="0"/>
              <a:t>turtlebot_gazebo</a:t>
            </a:r>
            <a:r>
              <a:rPr lang="en-US" sz="1400" dirty="0" smtClean="0"/>
              <a:t>)/launch/</a:t>
            </a:r>
            <a:r>
              <a:rPr lang="en-US" sz="1400" dirty="0" err="1" smtClean="0"/>
              <a:t>amcl_demo.launch</a:t>
            </a:r>
            <a:r>
              <a:rPr lang="en-US" sz="1400" dirty="0" smtClean="0"/>
              <a:t>"/&gt;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&lt;!-- Launch </a:t>
            </a:r>
            <a:r>
              <a:rPr lang="en-US" sz="1400" dirty="0" err="1" smtClean="0"/>
              <a:t>rviz</a:t>
            </a:r>
            <a:r>
              <a:rPr lang="en-US" sz="1400" dirty="0" smtClean="0"/>
              <a:t> --&gt;</a:t>
            </a:r>
          </a:p>
          <a:p>
            <a:pPr marL="0" lvl="1"/>
            <a:r>
              <a:rPr lang="en-US" sz="1400" dirty="0" smtClean="0"/>
              <a:t>  &lt;include file="$(find </a:t>
            </a:r>
            <a:r>
              <a:rPr lang="en-US" sz="1400" dirty="0" err="1" smtClean="0"/>
              <a:t>turtlebot_rviz_launchers</a:t>
            </a:r>
            <a:r>
              <a:rPr lang="en-US" sz="1400" dirty="0" smtClean="0"/>
              <a:t>)/launch/</a:t>
            </a:r>
            <a:r>
              <a:rPr lang="en-US" sz="1400" dirty="0" err="1" smtClean="0"/>
              <a:t>view_navigation.launch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</a:t>
            </a:r>
          </a:p>
          <a:p>
            <a:pPr marL="0" lvl="1"/>
            <a:r>
              <a:rPr lang="en-US" sz="1400" dirty="0" smtClean="0"/>
              <a:t>  &lt;!-- Launch send goals node --&gt;</a:t>
            </a:r>
          </a:p>
          <a:p>
            <a:pPr marL="0" lvl="1"/>
            <a:r>
              <a:rPr lang="en-US" sz="1400" dirty="0" smtClean="0"/>
              <a:t>  &lt;node name="</a:t>
            </a:r>
            <a:r>
              <a:rPr lang="en-US" sz="1400" dirty="0" err="1" smtClean="0"/>
              <a:t>send_goals_node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send_goals_node</a:t>
            </a:r>
            <a:r>
              <a:rPr lang="en-US" sz="1400" dirty="0" smtClean="0"/>
              <a:t>" output="screen"/&gt;</a:t>
            </a:r>
          </a:p>
          <a:p>
            <a:pPr marL="0" lvl="1"/>
            <a:r>
              <a:rPr lang="en-US" sz="1400" dirty="0" smtClean="0"/>
              <a:t>&lt;/launch</a:t>
            </a:r>
            <a:r>
              <a:rPr lang="en-US" sz="1400" dirty="0" smtClean="0"/>
              <a:t>&gt; </a:t>
            </a:r>
            <a:endParaRPr 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Launch </a:t>
            </a:r>
            <a:r>
              <a:rPr lang="en-US" sz="2800" dirty="0" err="1" smtClean="0"/>
              <a:t>send_goals.launch</a:t>
            </a:r>
            <a:r>
              <a:rPr lang="en-US" sz="2800" dirty="0" smtClean="0"/>
              <a:t>:</a:t>
            </a:r>
          </a:p>
          <a:p>
            <a:endParaRPr lang="en-US" dirty="0" smtClean="0"/>
          </a:p>
          <a:p>
            <a:r>
              <a:rPr lang="en-US" sz="2800" dirty="0" smtClean="0"/>
              <a:t>You should now see </a:t>
            </a:r>
            <a:r>
              <a:rPr lang="en-US" sz="2800" dirty="0" err="1" smtClean="0"/>
              <a:t>rviz</a:t>
            </a:r>
            <a:r>
              <a:rPr lang="en-US" sz="2800" dirty="0" smtClean="0"/>
              <a:t> opens and the robot moves from its initial pose to the target pose defined in the launch file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828800"/>
            <a:ext cx="7162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send_goals.launch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772400" cy="436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http://wiki.ros.org/actionlib</a:t>
            </a:r>
            <a:endParaRPr lang="en-US" dirty="0" smtClean="0"/>
          </a:p>
          <a:p>
            <a:r>
              <a:rPr lang="en-US" dirty="0" smtClean="0"/>
              <a:t>While services are handy for simple get/set interactions like querying status and managing configuration, they don’t work well with long-running tasks</a:t>
            </a:r>
          </a:p>
          <a:p>
            <a:pPr lvl="1"/>
            <a:r>
              <a:rPr lang="en-US" sz="3100" dirty="0" smtClean="0"/>
              <a:t>such as sending a robot to some distant location</a:t>
            </a:r>
          </a:p>
          <a:p>
            <a:r>
              <a:rPr lang="en-US" dirty="0" smtClean="0"/>
              <a:t>ROS </a:t>
            </a:r>
            <a:r>
              <a:rPr lang="en-US" b="1" dirty="0" smtClean="0"/>
              <a:t>actions</a:t>
            </a:r>
            <a:r>
              <a:rPr lang="en-US" i="1" dirty="0" smtClean="0"/>
              <a:t> </a:t>
            </a:r>
            <a:r>
              <a:rPr lang="en-US" dirty="0" smtClean="0"/>
              <a:t>are the best way to implement interfaces to time-extended, goal-oriented behaviors</a:t>
            </a:r>
          </a:p>
          <a:p>
            <a:r>
              <a:rPr lang="en-US" dirty="0" smtClean="0"/>
              <a:t>Similar to the request and response of a service, an action uses a </a:t>
            </a:r>
            <a:r>
              <a:rPr lang="en-US" i="1" dirty="0" smtClean="0"/>
              <a:t>goal </a:t>
            </a:r>
            <a:r>
              <a:rPr lang="en-US" dirty="0" smtClean="0"/>
              <a:t>to initiate a behavior and sends a </a:t>
            </a:r>
            <a:r>
              <a:rPr lang="en-US" i="1" dirty="0" smtClean="0"/>
              <a:t>result </a:t>
            </a:r>
            <a:r>
              <a:rPr lang="en-US" dirty="0" smtClean="0"/>
              <a:t>when the behavior is complete</a:t>
            </a:r>
          </a:p>
          <a:p>
            <a:r>
              <a:rPr lang="en-US" dirty="0" smtClean="0"/>
              <a:t>But the action further uses feedback to provide updates on the behavior’s progress toward the goal and also allows for goals to be canceled</a:t>
            </a:r>
          </a:p>
          <a:p>
            <a:r>
              <a:rPr lang="en-US" dirty="0" smtClean="0"/>
              <a:t>Actions are asynchronous (in contrast to services)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5724525" cy="366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1524000"/>
            <a:ext cx="732066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Graph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811173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make_plan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Allows an external user to ask from </a:t>
            </a:r>
            <a:r>
              <a:rPr lang="en-US" sz="2800" dirty="0" err="1" smtClean="0"/>
              <a:t>move_base</a:t>
            </a:r>
            <a:r>
              <a:rPr lang="en-US" sz="2800" dirty="0" smtClean="0"/>
              <a:t> a route to a given pose</a:t>
            </a:r>
          </a:p>
          <a:p>
            <a:pPr lvl="1"/>
            <a:r>
              <a:rPr lang="en-US" sz="2600" dirty="0" smtClean="0"/>
              <a:t> without actually moving the robot</a:t>
            </a:r>
          </a:p>
          <a:p>
            <a:r>
              <a:rPr lang="en-US" sz="2800" dirty="0" smtClean="0"/>
              <a:t>Arguments:</a:t>
            </a:r>
          </a:p>
          <a:p>
            <a:pPr lvl="1"/>
            <a:r>
              <a:rPr lang="en-US" sz="2600" dirty="0" smtClean="0"/>
              <a:t>Start pose</a:t>
            </a:r>
          </a:p>
          <a:p>
            <a:pPr lvl="1"/>
            <a:r>
              <a:rPr lang="en-US" sz="2600" dirty="0" smtClean="0"/>
              <a:t>Goal pose</a:t>
            </a:r>
          </a:p>
          <a:p>
            <a:pPr lvl="1"/>
            <a:r>
              <a:rPr lang="en-US" sz="2600" dirty="0" smtClean="0"/>
              <a:t>Goal tolerance</a:t>
            </a:r>
          </a:p>
          <a:p>
            <a:r>
              <a:rPr lang="en-US" sz="2800" dirty="0" smtClean="0"/>
              <a:t>Returns a message of type </a:t>
            </a:r>
            <a:r>
              <a:rPr lang="en-US" sz="2800" dirty="0" smtClean="0">
                <a:hlinkClick r:id="rId2"/>
              </a:rPr>
              <a:t>nav_msgs/</a:t>
            </a:r>
            <a:r>
              <a:rPr lang="en-US" sz="2800" dirty="0" err="1" smtClean="0">
                <a:hlinkClick r:id="rId2"/>
              </a:rPr>
              <a:t>GetPlan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make_plan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our </a:t>
            </a:r>
            <a:r>
              <a:rPr lang="en-US" sz="2800" dirty="0" err="1" smtClean="0"/>
              <a:t>send_goal</a:t>
            </a:r>
            <a:r>
              <a:rPr lang="en-US" sz="2800" dirty="0" smtClean="0"/>
              <a:t> package we will now create a </a:t>
            </a:r>
            <a:r>
              <a:rPr lang="en-US" sz="2800" dirty="0" err="1" smtClean="0"/>
              <a:t>make_plan_node</a:t>
            </a:r>
            <a:r>
              <a:rPr lang="en-US" sz="2800" dirty="0" smtClean="0"/>
              <a:t> that will call the </a:t>
            </a:r>
            <a:r>
              <a:rPr lang="en-US" sz="2800" dirty="0" err="1" smtClean="0"/>
              <a:t>make_plan</a:t>
            </a:r>
            <a:r>
              <a:rPr lang="en-US" sz="2800" dirty="0" smtClean="0"/>
              <a:t> service and print the output path of the plan</a:t>
            </a:r>
          </a:p>
          <a:p>
            <a:r>
              <a:rPr lang="en-US" sz="2800" dirty="0" smtClean="0"/>
              <a:t>Add a new C++ file called MakePlan.cpp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620000" cy="33239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PoseStamped.h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&lt;string&gt;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using std::string;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&lt;boost/foreach.hpp&gt;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#define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forEach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BOOST_FOREACH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goalTolerance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= 0.5;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fillPathRequest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::Request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callPlanningService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225689"/>
            <a:ext cx="82296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**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make_plan_node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 service query for make plan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string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move_base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make_plan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::service::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waitForService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::Duration(3.0)))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"Waiting for service 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move_base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make_plan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 to become available"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ROS_FATAL(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"Could not initialize get plan service from %s"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serviceClient.getService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().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c_str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-1;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fillPathRequest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srv.request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ROS_FATAL(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"Persistent service connection to %s failed"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serviceClient.getService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().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c_str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-1;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callPlanningService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371600"/>
            <a:ext cx="7620000" cy="28931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fillPathRequest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::Request &amp;request)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request.start.header.frame_id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"map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request.start.pose.position.x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request.start.pose.position.y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request.start.pose.orientation.w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1.0;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request.goal.header.frame_id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map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request.goal.pose.position.x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2.0;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request.goal.pose.position.y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-2.0;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request.goal.pose.orientation.w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1.0;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request.tolerance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goalTolerance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3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371600"/>
            <a:ext cx="7848600" cy="369331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callPlanningService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Perform the actual path planner call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serviceClient.call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)) {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srv.response.plan.poses.empty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forEach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PoseStamped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&amp;p,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srv.response.plan.poses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    ROS_INFO(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"x = %f, y = %f"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p.pose.position.x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p.pose.position.y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ROS_WARN(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"Got empty plan"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ROS_ERROR(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"Failed to call service %s - is the robot moving?"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serviceClient.getService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().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c_str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3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make_plan.launch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371600"/>
            <a:ext cx="7848600" cy="349326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Consolas"/>
                <a:ea typeface="Calibri"/>
                <a:cs typeface="David"/>
              </a:rPr>
              <a:t>&lt;launch&gt;  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 &lt;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param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 name="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goal_x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" value="2" /&gt;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 &lt;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param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 name="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goal_y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" value="-2" /&gt;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 &lt;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param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 name="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goal_theta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" value="180" /&gt;</a:t>
            </a:r>
          </a:p>
          <a:p>
            <a:endParaRPr lang="en-US" sz="1300" dirty="0" smtClean="0">
              <a:latin typeface="Consolas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 &lt;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param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 name="/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use_sim_time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" value="true"/&gt;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 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 &lt;!--  Launch turtle 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bot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 world  --&gt;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 &lt;include file="$(find 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turtlebot_gazebo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)/launch/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turtlebot_world.launch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"/&gt;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 &lt;!-- Launch navigation stack with 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amcl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 --&gt;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 &lt;include file="$(find 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turtlebot_gazebo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)/launch/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amcl_demo.launch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"/&gt;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 &lt;!-- Launch send goals node --&gt;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  &lt;node name="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make_plan_node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" 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pkg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="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send_goals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" type="</a:t>
            </a:r>
            <a:r>
              <a:rPr lang="en-US" sz="1300" dirty="0" err="1" smtClean="0">
                <a:latin typeface="Consolas"/>
                <a:ea typeface="Calibri"/>
                <a:cs typeface="David"/>
              </a:rPr>
              <a:t>make_plan_node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" output="screen"/&gt;</a:t>
            </a: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&lt;/</a:t>
            </a:r>
            <a:r>
              <a:rPr lang="en-US" sz="1300" smtClean="0">
                <a:latin typeface="Consolas"/>
                <a:ea typeface="Calibri"/>
                <a:cs typeface="David"/>
              </a:rPr>
              <a:t>launch</a:t>
            </a:r>
            <a:r>
              <a:rPr lang="en-US" sz="1300" smtClean="0">
                <a:latin typeface="Consolas"/>
                <a:ea typeface="Calibri"/>
                <a:cs typeface="David"/>
              </a:rPr>
              <a:t>&gt; </a:t>
            </a:r>
            <a:endParaRPr lang="en-US" sz="1300" dirty="0" smtClean="0">
              <a:latin typeface="Consolas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Client-Server Interaction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" y="2136775"/>
            <a:ext cx="75946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make_plan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648325" cy="431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Server State Transitions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 descr="server_states_detai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7077075" cy="3476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Client State Transitions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5778" name="Picture 2" descr="client_state_transi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447800"/>
            <a:ext cx="3733800" cy="4633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.action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action specification is defined in an .action file</a:t>
            </a:r>
          </a:p>
          <a:p>
            <a:pPr lvl="1"/>
            <a:r>
              <a:rPr lang="en-US" sz="2600" dirty="0" smtClean="0"/>
              <a:t>These files are placed in the package’s </a:t>
            </a:r>
            <a:r>
              <a:rPr lang="en-US" sz="2600" b="1" dirty="0" smtClean="0"/>
              <a:t>./action </a:t>
            </a:r>
            <a:r>
              <a:rPr lang="en-US" sz="2600" dirty="0" smtClean="0"/>
              <a:t>directory</a:t>
            </a:r>
          </a:p>
          <a:p>
            <a:r>
              <a:rPr lang="en-US" sz="3000" dirty="0" smtClean="0"/>
              <a:t>Example for an action file: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7543800" cy="17776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.action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the action file the following message types are generated:</a:t>
            </a:r>
          </a:p>
          <a:p>
            <a:pPr lvl="1"/>
            <a:r>
              <a:rPr lang="en-US" dirty="0" smtClean="0"/>
              <a:t>DoDishesAction.msg</a:t>
            </a:r>
          </a:p>
          <a:p>
            <a:pPr lvl="1"/>
            <a:r>
              <a:rPr lang="en-US" dirty="0" smtClean="0"/>
              <a:t>DoDishesActionGoal.msg</a:t>
            </a:r>
          </a:p>
          <a:p>
            <a:pPr lvl="1"/>
            <a:r>
              <a:rPr lang="en-US" dirty="0" smtClean="0"/>
              <a:t>DoDishesActionResult.msg</a:t>
            </a:r>
          </a:p>
          <a:p>
            <a:pPr lvl="1"/>
            <a:r>
              <a:rPr lang="en-US" dirty="0" smtClean="0"/>
              <a:t>DoDishesActionFeedback.msg</a:t>
            </a:r>
          </a:p>
          <a:p>
            <a:pPr lvl="1"/>
            <a:r>
              <a:rPr lang="en-US" dirty="0" smtClean="0"/>
              <a:t>DoDishesGoal.msg</a:t>
            </a:r>
          </a:p>
          <a:p>
            <a:pPr lvl="1"/>
            <a:r>
              <a:rPr lang="en-US" dirty="0" smtClean="0"/>
              <a:t>DoDishesResult.msg</a:t>
            </a:r>
          </a:p>
          <a:p>
            <a:pPr lvl="1"/>
            <a:r>
              <a:rPr lang="en-US" dirty="0" smtClean="0"/>
              <a:t>DoDishesFeedback.msg</a:t>
            </a:r>
          </a:p>
          <a:p>
            <a:r>
              <a:rPr lang="en-US" dirty="0" smtClean="0"/>
              <a:t>These messages are then used internally by </a:t>
            </a:r>
            <a:r>
              <a:rPr lang="en-US" dirty="0" err="1" smtClean="0"/>
              <a:t>actionlib</a:t>
            </a:r>
            <a:r>
              <a:rPr lang="en-US" dirty="0" smtClean="0"/>
              <a:t> to communicate between the </a:t>
            </a:r>
            <a:r>
              <a:rPr lang="en-US" dirty="0" err="1" smtClean="0"/>
              <a:t>ActionClient</a:t>
            </a:r>
            <a:r>
              <a:rPr lang="en-US" dirty="0" smtClean="0"/>
              <a:t> and </a:t>
            </a:r>
            <a:r>
              <a:rPr lang="en-US" dirty="0" err="1" smtClean="0"/>
              <a:t>ActionServer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SimpleActionClient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simple client implementation which supports only one goal at a time</a:t>
            </a:r>
          </a:p>
          <a:p>
            <a:r>
              <a:rPr lang="en-US" sz="3000" dirty="0" smtClean="0"/>
              <a:t>The action client is </a:t>
            </a:r>
            <a:r>
              <a:rPr lang="en-US" sz="3000" dirty="0" err="1" smtClean="0"/>
              <a:t>templated</a:t>
            </a:r>
            <a:r>
              <a:rPr lang="en-US" sz="3000" dirty="0" smtClean="0"/>
              <a:t> on the action definition, specifying what message types to communicate to the action server with </a:t>
            </a:r>
          </a:p>
          <a:p>
            <a:r>
              <a:rPr lang="en-US" sz="3000" dirty="0" smtClean="0"/>
              <a:t>The action client </a:t>
            </a:r>
            <a:r>
              <a:rPr lang="en-US" sz="3000" dirty="0" err="1" smtClean="0"/>
              <a:t>c’tor</a:t>
            </a:r>
            <a:r>
              <a:rPr lang="en-US" sz="3000" dirty="0" smtClean="0"/>
              <a:t> also takes two arguments:</a:t>
            </a:r>
          </a:p>
          <a:p>
            <a:pPr lvl="1"/>
            <a:r>
              <a:rPr lang="en-US" dirty="0" smtClean="0"/>
              <a:t>The server name to connect to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option to automatically spin a thread </a:t>
            </a:r>
          </a:p>
          <a:p>
            <a:pPr lvl="2"/>
            <a:r>
              <a:rPr lang="en-US" dirty="0" smtClean="0"/>
              <a:t>If you prefer not to use threads (and you want </a:t>
            </a:r>
            <a:r>
              <a:rPr lang="en-US" dirty="0" err="1" smtClean="0"/>
              <a:t>actionlib</a:t>
            </a:r>
            <a:r>
              <a:rPr lang="en-US" dirty="0" smtClean="0"/>
              <a:t> to do the 'thread magic' behind the scenes), this is a good option for you.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SimpleActionClient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166352" cy="3505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168255</TotalTime>
  <Words>1213</Words>
  <Application>Microsoft Office PowerPoint</Application>
  <PresentationFormat>On-screen Show (4:3)</PresentationFormat>
  <Paragraphs>325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PresentationPro_WaterWavesWide</vt:lpstr>
      <vt:lpstr>ROS – Lecture 8</vt:lpstr>
      <vt:lpstr>Actions</vt:lpstr>
      <vt:lpstr>Action Client-Server Interaction</vt:lpstr>
      <vt:lpstr>Action Server State Transitions</vt:lpstr>
      <vt:lpstr>Action Client State Transitions</vt:lpstr>
      <vt:lpstr>.action File</vt:lpstr>
      <vt:lpstr>.action File</vt:lpstr>
      <vt:lpstr>SimpleActionClient</vt:lpstr>
      <vt:lpstr>SimpleActionClient</vt:lpstr>
      <vt:lpstr>SendGoals</vt:lpstr>
      <vt:lpstr>SendGoals</vt:lpstr>
      <vt:lpstr>SendGoals</vt:lpstr>
      <vt:lpstr>SendGoals.cpp (1)</vt:lpstr>
      <vt:lpstr>SendGoals.cpp (2)</vt:lpstr>
      <vt:lpstr>SendGoals.cpp (3)</vt:lpstr>
      <vt:lpstr>Converting Euler Angle to Quaternion</vt:lpstr>
      <vt:lpstr>SendGoals Launch File</vt:lpstr>
      <vt:lpstr>SendGoals Demo</vt:lpstr>
      <vt:lpstr>SendGoals Demo</vt:lpstr>
      <vt:lpstr>SendGoals Demo</vt:lpstr>
      <vt:lpstr>SendGoals Demo</vt:lpstr>
      <vt:lpstr>Nodes Graph</vt:lpstr>
      <vt:lpstr>make_plan service</vt:lpstr>
      <vt:lpstr>make_plan Node</vt:lpstr>
      <vt:lpstr>MakePlan.cpp (1)</vt:lpstr>
      <vt:lpstr>MakePlan.cpp (2)</vt:lpstr>
      <vt:lpstr>MakePlan.cpp (3)</vt:lpstr>
      <vt:lpstr>MakePlan.cpp (4)</vt:lpstr>
      <vt:lpstr>make_plan.launch</vt:lpstr>
      <vt:lpstr>Running make_plan Node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3461</cp:revision>
  <dcterms:created xsi:type="dcterms:W3CDTF">2007-12-16T19:09:03Z</dcterms:created>
  <dcterms:modified xsi:type="dcterms:W3CDTF">2016-12-31T10:29:28Z</dcterms:modified>
</cp:coreProperties>
</file>