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slides/slide4.xml" ContentType="application/vnd.openxmlformats-officedocument.presentationml.slide+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slides/slide5.xml" ContentType="application/vnd.openxmlformats-officedocument.presentationml.slide+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94.xml" ContentType="application/inkml+xml"/>
  <Override PartName="/ppt/ink/ink295.xml" ContentType="application/inkml+xml"/>
  <Override PartName="/ppt/ink/ink296.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7.xml" ContentType="application/inkml+xml"/>
  <Override PartName="/ppt/ink/ink338.xml" ContentType="application/inkml+xml"/>
  <Override PartName="/ppt/slides/slide6.xml" ContentType="application/vnd.openxmlformats-officedocument.presentationml.slide+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61" r:id="rId5"/>
    <p:sldId id="262" r:id="rId6"/>
    <p:sldId id="263" r:id="rId7"/>
    <p:sldId id="264" r:id="rId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s>
</file>

<file path=ppt/ink/ink100.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4496.524 11641.396, 4433.572 11848.284, 4399.1978 11992.804, 4390.28 12032.714, 4385.9263 12071.994, 4382.1753 12126.554, 4385.9263 12180.88, 4394.7744 12220.476</trace>
</ink>
</file>

<file path=ppt/ink/ink10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4788.503 11646.346, 4593.8506 11948.259, 4504.061 12087.525, 4545.188 12027.449, 4516.8447 12077.277, 4496.524 12116.538, 4483.7334 12154.5205, 4487.677 12096.741, 4509.7964 12032.398, 4533.8433 11982.434, 4571.731 11923.512, 4602.698 11883.917, 4651.3613 11844.321, 4697.2915 11830.809, 4730.992 11834.423, 4765.2925 11866.305, 4784.0796 11923.512, 4797.351 11982.903, 4803.112 12018.351, 4806.199 12081.892, 4810.623 12121.486, 4819.4707 12156.133</trace>
</ink>
</file>

<file path=ppt/ink/ink10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5204.352 11685.942, 5005.2754 11898.765, 4937.287 11978.631, 4854.862 12091.791, 4819.4707 12156.133, 4807.29 12186.794, 4792.927 12225.424, 4828.319 12200.678, 4899.101 12101.689, 4983.156 11997.753, 5018.9116 11949.178, 5045.091 11913.612, 5084.906 11854.221, 5115.8735 11804.728, 5133.569 11770.08, 5155.689 11725.535, 5133.569 11789.877, 5121.032 11827.951, 5102.6016 11883.917, 5072.479 11975.389, 5045.091 12062.095, 5035.2515 12090.715, 5022.971 12126.4375, 5006.362 12172.892, 4992.0034 12210.576, 4974.308 12240.273, 4947.764 12274.918, 4889.7153 12297.6, 4819.4707 12304.615, 4788.503 12309.563</trace>
</ink>
</file>

<file path=ppt/ink/ink11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8459.582 6972.491, 8490.55 7254.6064, 8498.527 7327.2847, 8512.669 7358.544, 8525.328 7411.6577, 8548.061 7492.177, 8565.757 7536.721, 8583.451 7566.418, 8596.724 7596.1143</trace>
</ink>
</file>

<file path=ppt/ink/ink11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8238.386 7066.5303, 8428.613 6982.3906, 8502.858 6949.552, 8561.332 6927.947, 8685.97 6891.0356, 8826.767 6863.605, 8856.041 6858.5664, 8893.127 6868.5547</trace>
</ink>
</file>

<file path=ppt/ink/ink11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8278.201 7289.2524, 8525.94 7155.6187, 8649.811 7088.802, 8618.844 7106.125, 8707.321 7066.5303</trace>
</ink>
</file>

<file path=ppt/ink/ink11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8919.67 6908.1494, 8747.137 7195.2134, 8691.066 7288.505, 8687.414 7328.8477, 8685.202 7398.1396, 8689.626 7437.7334, 8698.474 7467.43, 8725.018 7502.075, 8769.257 7502.075, 8804.648 7462.481, 8820.447 7418.291, 8822.343 7343.6953, 8817.919 7269.4546, 8810.917 7210.694, 8800.223 7140.7705, 8795.799 7106.125, 8795.799 7071.479</trace>
</ink>
</file>

<file path=ppt/ink/ink11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9083.3545 7007.137, 8928.517 7318.9487, 8904.9795 7397.9536, 8879.8545 7467.43, 8875.431 7502.075, 8862.159 7541.671, 8866.583 7477.3286, 8882.899 7425.1733, 8897.55 7378.341, 8941.79 7279.354, 8972.757 7210.0615, 8999.3 7165.518, 9039.116 7120.9736, 9074.508 7106.125, 9105.943 7102.217, 9145.29 7106.125</trace>
</ink>
</file>

<file path=ppt/ink/ink11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9278.008 7061.5806, 9185.105 7333.797, 9164.6 7407.2046, 9149.714 7462.481, 9140.866 7492.177, 9132.018 7526.8228, 9127.594 7492.177, 9127.594 7437.0835, 9145.29 7304.1006, 9167.41 7185.315, 9183.198 7139.893, 9198.376 7096.2266, 9220.496 7041.7827, 9238.192 7012.087, 9267.567 6997.239, 9308.975 7056.631, 9326.594 7115.764, 9344.367 7205.1133, 9348.79 7279.354, 9348.79 7315.51, 9348.79 7368.4424, 9348.79 7405.5625, 9361.381 7368.6323, 9375.333 7314.0, 9392.878 7251.843, 9401.877 7219.961, 9441.693 7120.9736, 9472.661 7071.479, 9508.051 7036.834, 9556.715 7031.8843, 9578.575 7075.8496, 9592.105 7120.9736, 9592.105 7160.09, 9592.105 7205.1133, 9580.237 7298.0625, 9556.715 7408.038, 9539.02 7546.621</trace>
</ink>
</file>

<file path=ppt/ink/ink11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9994.683 6992.289, 9769.0625 7239.7583, 9656.253 7363.4927, 9626.71 7421.8364, 9587.682 7482.278, 9569.985 7511.9746, 9627.497 7467.43, 9685.008 7398.1396, 9738.096 7323.8984, 9782.334 7264.505, 9822.15 7215.012, 9842.589 7182.999, 9860.514 7155.581, 9884.084 7125.922, 9884.084 7185.315, 9861.965 7314.0, 9849.013 7380.6577, 9839.846 7427.835, 9831.053 7506.537, 9830.998 7551.5703, 9830.998 7581.2656, 9858.4375 7578.7754</trace>
</ink>
</file>

<file path=ppt/ink/ink120.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10215.88 6799.263, 10118.554 7106.125, 10104.291 7151.0913, 10069.89 7328.8477, 10046.919 7414.51, 10030.074 7477.3286, 10007.954 7610.9624</trace>
</ink>
</file>

<file path=ppt/ink/ink12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8464.006 7902.977, 8733.864 7863.381, 8855.76 7845.496, 8912.353 7841.101</trace>
</ink>
</file>

<file path=ppt/ink/ink12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8534.788 7927.7236, 8537.602 8081.936, 8539.213 8170.2437, 8539.213 8234.585, 8539.213 8269.231, 8539.213 8308.826, 8539.213 8342.715, 8539.213 8373.168, 8570.18 8388.017, 8603.971 8375.415, 8694.049 8333.573, 8755.984 8298.928, 8804.648 8274.181, 8839.691 8259.478, 8871.007 8244.484</trace>
</ink>
</file>

<file path=ppt/ink/ink12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8450.733 8125.699, 8668.684 8069.4287, 8738.289 8051.459</trace>
</ink>
</file>

<file path=ppt/ink/ink12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9092.204 7848.5327, 9053.105 8030.227, 9034.691 8115.8, 9008.147 8204.89, 8994.876 8269.231, 8981.6045 8318.726, 8972.757 8353.37, 8963.909 8392.967, 8937.365 8363.27, 8950.637 8289.029, 8972.757 8209.838, 9001.442 8133.617, 9052.388 8006.9146, 9096.626 7917.824, 9122.137 7878.5825, 9154.138 7828.736, 9178.044 7800.015, 9207.148 7794.09, 9231.132 7830.3555, 9255.243 7909.9873, 9264.736 7977.218, 9269.16 8031.66, 9269.16 8077.197, 9269.16 8130.648, 9269.16 8170.2437, 9269.16 8204.89, 9269.16 8239.534, 9273.584 8269.231, 9278.008 8298.928, 9291.279 8328.623, 9326.67 8363.27</trace>
</ink>
</file>

<file path=ppt/ink/ink12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9769.0625 7690.1533, 9524.093 7888.615, 9446.117 7967.3184, 9401.877 8026.7114, 9378.007 8072.4937, 9353.214 8130.648, 9348.79 8170.2437, 9353.214 8204.89, 9364.2705 8232.929, 9393.029 8264.282, 9423.189 8272.832, 9459.388 8259.332, 9489.636 8233.302, 9516.899 8209.838, 9569.985 8135.597, 9618.649 8046.5083, 9633.717 8018.9253, 9649.617 7942.571, 9659.988 7876.817, 9667.313 7799.039, 9671.737 7759.4443, 9671.737 7714.9, 9707.128 7764.394, 9719.359 7869.3076, 9711.552 8046.5083, 9702.56 8098.4854, 9685.008 8199.94, 9650.505 8320.034, 9592.105 8462.258, 9579.222 8489.775, 9543.443 8566.195, 9514.336 8620.467, 9450.541 8699.828</trace>
</ink>
</file>

<file path=ppt/ink/ink12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8446.311 8902.752, 8503.82 8615.6875, 8518.051 8563.948, 8534.788 8521.649, 8565.757 8501.853, 8593.638 8534.635, 8612.207 8563.72, 8623.267 8610.739, 8640.962 8675.081, 8649.752 8704.577, 8658.658 8734.474, 8671.519 8787.229, 8676.3545 8838.411, 8685.202 8882.954, 8688.908 8916.126, 8694.049 8952.247, 8698.474 8988.2705, 8711.745 8937.398, 8720.24 8892.252, 8729.441 8843.36, 8751.561 8739.422, 8773.681 8650.334, 8795.799 8590.941, 8803.543 8560.622, 8831.191 8546.396, 8848.887 8600.84, 8860.159 8654.441, 8866.583 8684.9795, 8879.8545 8783.968, 8893.127 8878.006, 8895.491 8925.644, 8897.55 8967.095, 8901.974 9036.387, 8906.397 9095.778</trace>
</ink>
</file>

<file path=ppt/ink/ink12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9339.943 8496.902, 9070.084 8774.069, 9014.593 8845.02, 8955.061 8927.5, 8924.094 8981.943, 8910.822 9011.639, 8968.334 9006.689, 9016.996 8962.1455, 9083.3545 8897.804, 9136.442 8833.461, 9154.737 8804.807, 9180.682 8764.169, 9200.57 8719.666, 9220.496 8684.9795, 9233.769 8650.334, 9261.114 8701.395, 9273.584 8764.169, 9282.432 8808.715, 9295.703 8848.31, 9306.698 8877.012, 9326.67 8917.602</trace>
</ink>
</file>

<file path=ppt/ink/ink12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9609.802 8323.674, 9512.476 8585.992, 9501.829 8614.686, 9477.085 8704.778, 9470.065 8749.276, 9463.812 8788.917, 9459.877 8854.975, 9463.812 8932.448, 9466.024 8967.095, 9468.235 9006.683</trace>
</ink>
</file>

<file path=ppt/ink/ink12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9317.823 8897.804, 9489.761 8805.63, 9530.171 8783.968, 9662.889 8729.524, 9729.247 8702.303, 9804.454 8689.929</trace>
</ink>
</file>

<file path=ppt/ink/ink130.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9839.846 8293.978, 9818.89 8485.445, 9813.302 8536.499, 9804.454 8655.283, 9800.03 8749.322, 9803.111 8794.136, 9804.454 8858.208, 9808.878 8892.8545, 9817.726 8927.5, 9857.54 8858.208, 9910.628 8764.169, 9948.356 8700.856, 10007.954 8615.6875, 10034.498 8581.043, 10074.313 8556.297, 10105.28 8585.992, 10122.095 8642.425, 10136.248 8724.575, 10137.988 8753.78, 10140.673 8798.815, 10144.279 8847.239, 10153.943 8907.701, 10158.367 8942.349</trace>
</ink>
</file>

<file path=ppt/ink/ink13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8225.113 9754.047, 8282.624 9427.388, 8311.381 9264.058, 8313.593 9298.703, 8329.076 9234.361, 8353.408 9184.867, 8375.526 9120.526, 8388.8 9085.881, 8402.071 9179.918, 8406.495 9269.007, 8406.495 9327.048, 8406.495 9358.098, 8410.919 9442.235, 8419.767 9536.274, 8422.165 9587.249, 8424.19 9630.312, 8428.566 9718.439, 8437.463 9793.642, 8450.733 9857.984, 8458.451 9901.151, 8468.43 9942.124, 8476.055 9977.614, 8499.175 9949.601, 8550.46 9804.48, 8623.267 9590.718, 8655.672 9484.545, 8685.202 9387.793, 8727.808 9275.127, 8751.561 9199.716, 8759.693 9172.419</trace>
</ink>
</file>

<file path=ppt/ink/ink13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8871.007 9224.463, 8725.018 9570.92, 8676.872 9685.176, 8678.319 9740.308, 8667.507 9788.693, 8663.082 9853.035, 8663.082 9897.579, 8671.931 9942.124, 8702.317 9952.153, 8733.864 9922.326, 8778.1045 9872.833, 8830.174 9792.173, 8893.127 9679.807, 8909.693 9647.791, 8941.79 9585.768, 8966.17 9535.113, 8986.029 9486.78, 9003.724 9452.136, 9020.8545 9423.071, 9025.844 9455.927, 9021.42 9541.225, 9016.996 9625.363, 9013.932 9683.65, 9012.572 9788.693, 9016.996 9843.137, 9021.42 9877.781</trace>
</ink>
</file>

<file path=ppt/ink/ink13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9242.616 9090.83, 9193.952 9372.944, 9176.258 9496.679, 9168.417 9551.506, 9176.258 9605.566, 9179.906 9679.04, 9185.105 9768.8955, 9186.813 9797.571, 9193.952 9828.288, 9200.283 9863.701, 9216.072 9922.326, 9220.496 9961.921, 9229.345 9991.618</trace>
</ink>
</file>

<file path=ppt/ink/ink13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9547.867 9427.388, 9477.085 9679.807, 9471.706 9724.927, 9468.235 9754.047</trace>
</ink>
</file>

<file path=ppt/ink/ink13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9357.638 9224.463, 9565.563 9179.918, 9596.042 9173.388, 9676.16 9150.222, 9731.46 9135.374</trace>
</ink>
</file>

<file path=ppt/ink/ink13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10131.825 9298.703, 9941.597 9328.4, 9861.505 9353.49, 9830.998 9363.046, 9738.096 9407.59, 9685.008 9437.286, 9649.617 9466.982, 9658.465 9496.679, 9686.034 9517.241, 9751.367 9546.173, 9787.127 9557.286, 9830.998 9570.92, 9883.625 9593.566, 9937.172 9620.415, 9981.411 9650.11, 10007.954 9679.807, 10023.91 9710.561, 10034.498 9750.733, 10025.651 9783.744, 9981.411 9813.441, 9946.746 9831.339, 9853.118 9872.833, 9786.759 9897.579, 9733.671 9912.428, 9695.685 9926.594</trace>
</ink>
</file>

<file path=ppt/ink/ink13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8097.691 7603.5273, 8318.209 7593.458, 8442.223 7598.387, 8511.653 7600.4326, 8616.786 7603.5273, 8768.307 7612.4497, 8947.538 7618.946, 9126.693 7624.085, 9236.415 7624.085, 9282.883 7624.085, 9480.414 7618.946, 9510.405 7616.1504, 9645.79 7603.5273, 9787.292 7590.3345, 9866.291 7582.9707, 10008.697 7567.552, 10164.886 7557.273, 10242.9795 7552.134, 10316.4795 7557.273, 10417.891 7566.7275, 10509.418 7582.9707, 10539.97 7587.528, 10578.325 7593.2485, 10620.794 7602.7515, 10674.793 7618.946, 10711.543 7639.504, 10706.95 7670.3403</trace>
</ink>
</file>

<file path=ppt/ink/ink13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3296.333 8611.461, 4159.4424 8480.971, 4305.9546 8473.165, 4404.379 8467.923, 4672.6426 8454.873, 4964.2334 8428.774, 5098.3247 8415.137, 5220.834 8402.677, 5397.8105 8390.303, 5547.415 8389.628, 5664.052 8402.677, 5742.236 8413.61, 5850.6704 8428.774, 5990.6343 8454.873, 6107.27 8480.971, 6178.677 8507.6</trace>
</ink>
</file>

<file path=ppt/ink/ink14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11665.901 6956.6855, 11811.893 7184.3564, 11855.852 7252.9136, 11930.963 7336.021, 12006.544 7421.9277, 12050.783 7476.3706, 12086.174 7515.966, 12112.718 7545.662, 12145.898 7582.7817</trace>
</ink>
</file>

<file path=ppt/ink/ink150.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11564.152 7283.344, 11807.469 7075.47, 11919.983 6998.006, 12024.239 6941.836, 12064.343 6920.3794, 12108.294 6907.1914, 12162.843 6894.1133, 12205.621 6892.3438, 12242.25 6908.5747, 12255.172 6938.8945, 12258.708 6966.583, 12249.921 6996.0728, 12218.892 7060.622, 12174.653 7110.116, 12140.785 7140.429, 12108.294 7169.5093, 12057.596 7212.049, 12019.815 7243.7495, 11973.957 7276.513, 11945.668 7293.2437, 11971.152 7258.5977, 12081.75 7184.3564, 12209.34 7132.017, 12307.371 7115.065, 12336.956 7115.065, 12364.883 7115.065, 12408.834 7132.9473, 12448.937 7164.5586, 12475.48 7199.2046, 12487.212 7238.5796, 12493.175 7283.344, 12479.903 7317.991, 12453.36 7347.6865, 12373.7295 7402.129, 12271.9795 7456.573, 12213.982 7487.472, 12179.077 7506.0674, 12108.294 7540.7124, 12055.208 7565.46, 12028.123 7573.723, 11980.001 7585.2583</trace>
</ink>
</file>

<file path=ppt/ink/ink15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12448.937 6872.545, 12483.573 7095.36, 12537.415 7219.003, 12558.121 7265.332, 12594.925 7303.142, 12643.146 7357.09, 12718.796 7421.9277, 12780.73 7456.573, 12819.935 7472.5215, 12882.48 7476.3706, 12913.836 7437.416, 12904.601 7342.7373, 12869.21 7204.1543, 12848.821 7141.4297, 12833.817 7095.268, 12807.274 7021.0273, 12789.578 6981.431, 12768.824 6948.313, 12780.73 6996.2803, 12816.122 7065.571, 12850.397 7113.504, 12939.992 7228.902, 13001.927 7303.142, 13063.862 7367.484, 13121.488 7422.7466</trace>
</ink>
</file>

<file path=ppt/ink/ink15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13161.1875 6743.861, 12997.503 6926.989, 12968.407 6973.4917, 12935.568 7025.9766, 12904.601 7075.47, 12895.753 7139.8125, 12904.601 7174.458, 12945.436 7204.915, 13063.862 7243.7495, 13092.11 7243.7495, 13183.308 7243.7495, 13250.262 7233.5347, 13280.634 7228.902, 13342.567 7214.0537, 13373.535 7209.103, 13404.504 7214.0537, 13383.576 7252.316, 13355.841 7278.3955, 13324.873 7308.091, 13280.634 7342.7373, 13258.514 7382.332</trace>
</ink>
</file>

<file path=ppt/ink/ink15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13714.178 6803.2544, 13519.525 6882.4443, 13435.996 6947.454, 13342.567 7040.824, 13293.905 7100.218, 13269.574 7129.9136, 13254.09 7179.4077, 13291.137 7211.825, 13377.96 7233.8506, 13457.591 7238.8003, 13505.3125 7238.8003, 13546.068 7238.8003, 13606.394 7243.2993, 13652.243 7248.6987, 13683.211 7258.5977, 13711.136 7271.585, 13643.3955 7332.8384, 13577.036 7367.484, 13535.844 7387.235, 13470.862 7416.978, 13435.466 7429.353</trace>
</ink>
</file>

<file path=ppt/ink/ink15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13731.874 6704.266, 13793.808 7001.23, 13823.792 7144.99, 13838.048 7105.1665, 13883.186 7174.0293, 13939.799 7253.649</trace>
</ink>
</file>

<file path=ppt/ink/ink15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11825.163 7961.41, 12285.252 7768.3843, 12429.434 7712.115, 12475.48 7694.1436, 12723.219 7595.1553, 12826.358 7553.945, 12988.654 7501.1177, 13293.747 7432.0386, 13360.266 7416.978, 13638.971 7377.3823, 13666.538 7373.4663, 13891.136 7357.585, 14044.745 7357.585, 14130.027 7357.585, 14329.104 7372.4336, 14510.484 7407.0796, 14554.724 7416.978</trace>
</ink>
</file>

<file path=ppt/ink/ink15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12833.817 7951.5117, 12572.807 7941.6133, 12484.327 7961.41, 12395.849 7986.1577, 12351.071 7998.6816, 12316.219 8010.9043, 12351.61 8045.55, 12433.582 8062.5327, 12471.057 8070.2974, 12577.23 8090.0957, 12674.557 8109.8926, 12721.573 8121.582, 12754.1875 8129.6895, 12810.957 8154.118, 12873.634 8184.1333, 12909.024 8208.881, 12944.416 8258.374, 12944.416 8288.07, 12931.145 8317.766, 12891.33 8357.362, 12816.122 8406.855, 12747.839 8433.428, 12714.372 8446.451, 12648.013 8466.248, 12594.925 8471.197, 12563.959 8471.197, 12532.991 8461.298</trace>
</ink>
</file>

<file path=ppt/ink/ink15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12979.808 7921.8164, 13032.895 8189.083, 13053.504 8258.258, 13063.862 8293.019, 13099.252 8357.362</trace>
</ink>
</file>

<file path=ppt/ink/ink15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12785.156 8297.969, 13050.59 8174.234, 13103.121 8149.7466, 13231.971 8104.9434, 13295.244 8085.033, 13373.535 8060.399, 13475.286 8030.7017, 13594.732 8005.9546</trace>
</ink>
</file>

<file path=ppt/ink/ink15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13165.611 7753.537, 13291.531 8064.437, 13342.567 8194.031, 13366.9 8255.899, 13382.385 8297.969, 13415.093 8362.007, 13435.472 8421.703</trace>
</ink>
</file>

<file path=ppt/ink/ink160.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13612.429 8382.108, 13509.758 8126.8525, 13492.982 8085.1455, 13479.71 7931.714, 13479.71 7798.081, 13482.874 7734.372, 13488.559 7664.447, 13495.9 7633.1714, 13528.374 7659.498, 13559.341 7738.688, 13599.157 7852.524, 13618.347 7914.2505, 13634.548 7966.361, 13660.809 8069.1885, 13678.787 8149.4873, 13687.636 8208.881, 13698.937 8246.8125, 13705.33 8283.122, 13709.755 8310.42, 13705.33 8223.728, 13705.33 8109.8926, 13712.162 8061.484, 13718.603 8015.8545, 13731.874 7936.6636, 13745.145 7882.22, 13758.418 7837.676, 13770.359 7806.5005, 13784.96 7773.334, 13807.343 7738.3955, 13846.8955 7728.7896, 13865.859 7759.0977, 13908.832 7921.8164, 13917.678 8090.0957, 13917.678 8174.674, 13917.678 8253.425, 13930.951 8357.362, 13944.222 8431.602, 13961.918 8481.097</trace>
</ink>
</file>

<file path=ppt/ink/ink16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12241.012 8733.515, 12417.969 8951.288, 12445.1455 8984.733, 12506.447 9055.226, 12549.004 9106.011, 12572.807 9134.416, 12643.198 9203.324, 12701.1 9248.252, 12736.801 9268.223, 12816.122 9302.694</trace>
</ink>
</file>

<file path=ppt/ink/ink16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12453.36 9094.819, 12607.701 8952.846, 12652.437 8911.693, 12753.756 8825.544, 12802.851 8783.01</trace>
</ink>
</file>

<file path=ppt/ink/ink16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12612.621 8674.123, 12740.916 8906.744, 12802.049 9015.369, 12878.057 9129.467, 12926.72 9188.858</trace>
</ink>
</file>

<file path=ppt/ink/ink16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12962.112 8758.262, 13161.1875 9005.731, 13231.971 9070.073, 13267.361 9099.7705</trace>
</ink>
</file>

<file path=ppt/ink/ink16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13187.731 8545.438, 13373.535 8792.907, 13432.929 8872.012, 13471.408 8909.88, 13497.405 8941.39, 13546.068 8995.833, 13590.31 9035.428, 13630.123 9065.124</trace>
</ink>
</file>

<file path=ppt/ink/ink16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13178.884 8738.465, 13435.472 8540.489, 13562.483 8491.877, 13603.58 8476.147, 13707.957 8463.172, 13824.776 8481.097, 13886.713 8515.742, 13917.678 8550.389, 13939.799 8609.78, 13942.173 8644.296, 13944.222 8674.123, 13931.459 8745.517, 13891.136 8817.654, 13851.319 8872.097, 13805.642 8913.91, 13749.569 8956.238, 13705.33 8966.137</trace>
</ink>
</file>

<file path=ppt/ink/ink16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13913.255 8411.805, 14028.276 8713.718, 14061.702 8801.451, 14114.983 8879.561, 14160.995 8951.288, 14187.537 8985.934, 14222.929 9025.529</trace>
</ink>
</file>

<file path=ppt/ink/ink170.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13678.787 8441.501, 14001.732 8332.615, 14068.521 8328.463, 14152.146 8337.564, 14218.506 8347.463, 14249.473 8357.362, 14276.016 8390.197, 14262.744 8431.602, 14222.929 8481.097, 14174.302 8524.619, 14134.451 8560.286, 14041.548 8639.477, 13961.918 8703.818, 13932.183 8721.5625, 13895.559 8743.415, 13859.68 8761.256, 13829.2 8778.06, 13864.592 8792.907, 13966.341 8792.907, 14130.027 8792.907, 14209.453 8792.907, 14271.594 8792.907, 14355.647 8787.959, 14417.583 8787.959, 14457.397 8787.959, 14506.443 8800.621, 14545.876 8812.705</trace>
</ink>
</file>

<file path=ppt/ink/ink17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14351.224 8297.969, 14383.607 8412.383, 14435.277 8594.933, 14487.412 8668.814, 14572.418 8758.262, 14652.05 8807.757, 14691.159 8822.342, 14749.375 8822.604, 14773.966 8781.051, 14775.939 8669.592, 14753.801 8565.236, 14736.58 8514.666, 14718.407 8461.298, 14693.308 8400.452, 14665.323 8357.362, 14634.355 8327.666, 14594.279 8311.361, 14545.876 8307.868, 14514.909 8322.716, 14475.092 8396.957</trace>
</ink>
</file>

<file path=ppt/ink/ink17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11993.485 5463.0664, 12044.165 5502.2876</trace>
</ink>
</file>

<file path=ppt/ink/ink17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12297.188 9808.088, 12374.933 9827.417</trace>
</ink>
</file>

<file path=ppt/ink/ink17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8103.3135 10149.341, 8112.741 10439.381, 8115.83 10534.409, 8128.7153 10617.651, 8141.023 10718.873, 8155.163 10771.607, 8159.877 10808.522, 8183.4453 10855.982</trace>
</ink>
</file>

<file path=ppt/ink/ink17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7825.213 10217.895, 8056.178 10175.708, 8138.2817 10166.205, 8192.871 10159.887, 8324.853 10159.887, 8423.838 10159.887, 8480.4 10170.435, 8518.109 10191.528, 8548.835 10219.028, 8559.7705 10255.824, 8546.391 10296.997, 8513.396 10333.911, 8450.93 10375.021, 8357.847 10434.107, 8277.717 10471.021, 8234.723 10484.765, 8174.0176 10502.662, 8144.6943 10516.137, 8115.534 10531.178, 8159.877 10571.216, 8214.871 10598.135, 8338.994 10655.592, 8433.265 10703.053, 8478.66 10726.754, 8565.245 10771.607, 8621.809 10803.248, 8701.938 10829.614</trace>
</ink>
</file>

<file path=ppt/ink/ink17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8503.969 10391.919, 8786.784 10307.544, 8853.006 10287.786, 8890.482 10281.177, 8958.681 10270.771, 8994.182 10265.356, 9079.025 10254.811, 9154.443 10254.811, 9192.151 10254.811, 9229.86 10260.084</trace>
</ink>
</file>

<file path=ppt/ink/ink17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8565.245 10507.937, 8828.042 10488.003, 8961.187 10471.021, 9064.885 10455.201, 9129.896 10450.923, 9182.726 10449.928</trace>
</ink>
</file>

<file path=ppt/ink/ink17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8593.527 10745.24, 8788.426 10703.707, 8951.759 10676.686, 9016.592 10666.019, 9097.879 10655.592, 9139.161 10650.974</trace>
</ink>
</file>

<file path=ppt/ink/ink180.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9182.726 10180.981, 9149.7295 10481.568, 9145.566 10519.5, 9140.303 10608.13, 9135.589 10671.413, 9135.589 10703.053, 9140.13 10779.272, 9145.017 10840.163, 9149.7295 10877.077, 9154.443 10924.538, 9154.443 10961.452, 9211.005 10977.271, 9286.423 10956.179, 9327.833 10942.553, 9366.555 10929.812, 9460.825 10898.17, 9559.811 10866.53</trace>
</ink>
</file>

<file path=ppt/ink/ink18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9470.252 10381.373, 9489.106 10650.318, 9498.432 10723.343, 9503.248 10761.061, 9512.676 10808.522</trace>
</ink>
</file>

<file path=ppt/ink/ink18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9922.756 10133.52, 9701.22 10296.997, 9655.051 10335.735, 9616.374 10381.373, 9592.807 10418.285, 9578.665 10455.201, 9564.523 10486.841, 9559.811 10518.482, 9573.25 10564.373, 9611.661 10592.311, 9668.223 10613.404, 9749.827 10623.015, 9875.621 10618.677, 9930.557 10616.22, 9965.18 10608.13, 10009.958 10602.857, 10054.737 10587.038, 10116.013 10565.942, 10163.149 10550.122</trace>
</ink>
</file>

<file path=ppt/ink/ink18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9715.358 10455.201, 9932.184 10376.099, 10017.028 10349.731, 10053.344 10338.446, 10087.731 10328.638, 10134.868 10312.818, 10171.632 10307.544, 10191.431 10344.458, 10191.431 10376.099, 10188.412 10406.493, 10177.291 10471.021, 10172.576 10507.937, 10167.863 10539.576, 10172.493 10570.654, 10177.291 10608.13</trace>
</ink>
</file>

<file path=ppt/ink/ink18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10389.401 10107.153, 10318.697 10391.919, 10303.016 10455.076, 10299.843 10507.937, 10299.843 10550.122</trace>
</ink>
</file>

<file path=ppt/ink/ink18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5536.408 11055.175, 5598.3433 10738.415, 5604.5654 10706.59, 5616.0386 10659.225, 5623.362 10631.917, 5641.243 10583.031, 5651.4307 10555.288, 5686.822 10540.438, 5726.6367 10604.78, 5748.7563 10654.275, 5763.9795 10691.178, 5775.3003 10718.617, 5801.063 10785.87, 5837.235 10867.1, 5852.328 10896.649, 5872.626 10936.391, 5904.7554 10994.802, 5943.409 11060.125, 5983.224 11114.568, 6014.192 11173.961</trace>
</ink>
</file>

<file path=ppt/ink/ink18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5443.506 10852.25, 5660.278 10792.859, 5837.235 10738.415</trace>
</ink>
</file>

<file path=ppt/ink/ink18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6040.736 10575.085, 6053.461 10817.128, 6062.855 10921.542, 6076.127 10985.885, 6087.475 11019.741, 6102.6704 11055.175, 6115.942 11084.871, 6143.4756 11107.697, 6186.725 11109.619, 6217.6924 11109.619, 6253.9683 11109.619, 6345.986 11109.619</trace>
</ink>
</file>

<file path=ppt/ink/ink18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6509.671 10471.147, 6363.682 10773.06, 6342.405 10853.994, 6341.562 10916.594, 6350.41 10951.237, 6372.53 10985.885, 6405.3394 10995.782, 6437.318 10967.909, 6479.6626 10868.263, 6518.519 10733.465, 6540.6387 10654.275, 6549.4863 10609.73, 6562.7583 10570.136, 6576.0303 10540.438</trace>
</ink>
</file>

<file path=ppt/ink/ink18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6571.606 10456.3, 6642.3887 10812.656, 6677.121 10938.941, 6708.7476 11055.175, 6717.4834 11087.287, 6735.291 11159.112, 6752.987 11253.151, 6761.8345 11332.341, 6761.8345 11391.733, 6755.7617 11422.311, 6739.7153 11465.975, 6704.3237 11495.671, 6645.826 11516.338, 6399.0728 11510.52, 6337.138 11490.723</trace>
</ink>
</file>

<file path=ppt/ink/ink190.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6850.313 10401.856, 6817.4165 10555.203, 6797.2266 10649.326, 6797.2266 10753.933, 6819.3457 10847.302, 6830.4053 10891.845, 6875.5728 10944.647, 6916.672 10980.935, 6960.9106 11005.682, 6994.679 11009.88, 7027.2705 11000.731, 7044.966 10971.036, 7050.8345 10918.516, 7036.1187 10768.111, 7000.726 10679.022, 6969.759 10634.478, 6929.944 10604.78, 6872.4326 10594.883, 6840.9434 10602.432, 6810.4976 10609.73, 6747.9023 10628.404, 6713.172 10639.426</trace>
</ink>
</file>

<file path=ppt/ink/ink19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5711.958 11194.788, 5849.099 11536.296, 5897.7627 11655.082, 5942.002 11773.866, 5977.393 11867.904, 6009.26 11939.209, 6043.752 12006.486</trace>
</ink>
</file>

<file path=ppt/ink/ink19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5650.0225 11343.2705, 5897.7627 11234.383, 5977.393 11214.585, 6030.4805 11209.636, 6087.991 11214.585, 6136.654 11249.23, 6158.7734 11313.573, 6149.926 11363.067, 6132.2305 11407.611, 6111.2266 11442.859, 6079.1436 11486.803, 6040.296 11530.264, 6003.937 11561.042, 6043.752 11536.296, 6079.925 11523.516, 6127.8066 11506.6, 6193.9917 11489.176, 6251.6763 11486.803, 6291.491 11496.7, 6322.459 11516.499, 6353.427 11561.042, 6362.274 11600.638, 6353.427 11645.182, 6313.611 11694.677, 6253.688 11742.163, 6207.437 11778.814, 6122.6763 11849.937, 6052.5996 11902.551, 6017.208 11927.297</trace>
</ink>
</file>

<file path=ppt/ink/ink19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6344.579 11194.788, 6353.427 11467.005, 6354.4185 11497.514, 6366.698 11561.042, 6373.334 11608.062, 6388.818 11640.233, 6415.3613 11699.625, 6446.3286 11744.17</trace>
</ink>
</file>

<file path=ppt/ink/ink19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6229.5566 11684.777, 6534.8066 11595.6875, 6614.438 11580.84, 6711.7637 11575.891, 6751.5796 11575.891</trace>
</ink>
</file>

<file path=ppt/ink/ink19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6490.568 11160.142, 6494.4204 11384.258, 6494.9917 11417.51, 6508.2637 11536.296, 6512.214 11571.649, 6539.2314 11650.132, 6562.8237 11721.774, 6585.6826 11791.188</trace>
</ink>
</file>

<file path=ppt/ink/ink19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7127.6133 11229.433, 6928.5366 11254.18, 6835.765 11277.769, 6760.4272 11303.674, 6711.7637 11323.473, 6676.3726 11353.168, 6676.3726 11382.865, 6698.492 11432.358, 6738.307 11481.853, 6831.2104 11551.145, 6887.9478 11587.893, 6915.2646 11605.588, 6981.6235 11660.03, 7021.4385 11699.625, 7043.5586 11729.322, 7056.022 11757.211, 7056.8296 11788.714, 7039.1343 11818.411, 7008.815 11843.851, 6963.9272 11872.8545, 6932.9604 11887.702, 6901.9927 11897.601, 6862.1772 11907.499</trace>
</ink>
</file>

<file path=ppt/ink/ink19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14424.343 7915.593, 14467.231 7939.5835, 14495.125 7955.1865</trace>
</ink>
</file>

<file path=ppt/ink/ink20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8552.894 932.27356 874.14984, 8498.1455 1059.152 847.02747, 8450.099 1193.2032 773.07214, 8411.775 1309.696 698.05237, 8375.134 1457.6057 624.1036, 8350.828 1556.7448 556.608, 8333.5625 1668.5012 495.151, 8322.34 1761.9125 446.73532, 8315.046 1839.0485 417.57526, 8318.125 1919.813 416.6677, 8328.248 2027.4138 498.10553, 8345.364 2113.9675 616.24835, 8298.256 2016.5115 835.10016, 8244.257 1860.571 743.4251, 8180.1777 1728.4089 644.9148, 8080.04 1630.0231 602.4909, 7931.3086 1594.7416 595.94183, 7781.926 1619.1577 575.9101, 7668.9087 1667.4193 569.7673, 7575.4214 1734.0935 596.2886, 7507.0244 1805.1626 647.2362, 7441.793 1917.5603 717.58966, 7493.7886 2042.6794 829.43634, 7702.9434 2010.9624 772.8989, 7908.0303 1930.5918 696.9677, 8052.213 1875.0366 623.49036, 8268.069 1802.5701 556.7565, 8408.336 1755.2802 457.37625, 8500.018 1722.6694 248.48573, 8546.295 1703.5295 194.3371, 8581.937 1692.9747 169.99352, 8652.099 1672.1963 130.16328, 8688.017 1666.5618 102.32917</trace>
</ink>
</file>

<file path=ppt/ink/ink203.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8883.577 1259.0728 874.14984, 8791.68 1414.3895 848.0165, 8711.263 1552.7206 773.9131, 8601.557 1752.3989 627.5723, 8536.781 1886.337 515.3665, 8495.915 1983.6334 503.68732, 8461.795 2068.15 597.6431, 8513.805 1926.4149 838.2277, 8588.342 1781.6312 762.4743, 8684.843 1642.8401 661.55396, 8788.637 1533.3894 593.2835, 8885.667 1465.1788 595.0817, 8995.263 1424.876 666.7423, 9100.431 1462.9194 822.83905, 9134.403 1480.5831 822.0244, 9168.376 1498.2466 816.32214, 9202.348 1515.9102 800.84454, 9236.321 1533.5737 770.704, 9270.294 1551.2373 721.01276, 9304.267 1568.9006 646.8831, 9338.238 1586.5643 543.42755, 9372.212 1604.2279 405.75827, 9406.185 1621.8914 228.98764, 9440.157 1639.5549 8.228041</trace>
</ink>
</file>

<file path=ppt/ink/ink204.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9203.238 1820.1809 874.14984, 9308.825 1723.9285 861.7026, 9485.783 1560.4258 751.886, 9631.11 1425.141 604.7894, 9738.715 1325.6431 510.7185, 9803.9795 1264.4417 525.1373, 9673.761 1366.4214 766.7012, 9539.185 1516.9692 675.18066, 9474.124 1604.4768 613.41144, 9375.579 1752.999 516.11774, 9309.757 1872.8876 485.43283, 9274.423 1957.3568 548.6074, 9284.695 2050.296 732.6471, 9435.596 2050.923 793.6488, 9638.233 1975.7196 708.5831, 9829.685 1875.6664 588.96564, 9969.762 1790.9736 502.75998, 10082.346 1716.5587 506.28647, 10163.891 1657.1373 579.5027, 10231.167 1594.9434 721.9404, 10252.135 1478.7205 862.94586, 10151.162 1386.2704 864.9533, 10022.551 1494.5056 851.7551, 9938.731 1620.1016 802.58344, 9857.452 1773.275 705.8409, 9797.891 1908.9539 628.138, 9768.403 2017.4966 620.77216, 9752.264 2117.6748 691.2059, 9908.136 2065.9626 831.51416, 10004.662 1947.2104 749.208, 10098.623 1818.6193 658.78485, 10180.709 1695.1217 604.97723, 10240.503 1602.5311 615.0508, 10298.913 1509.5966 739.04297, 10255.447 1677.4641 816.5063, 10201.352 1792.7526 743.87866, 10147.005 1906.4397 705.62463, 10098.33 2010.9124 830.89923, 10242.111 1925.7582 855.0968, 10333.746 1829.9487 830.7672, 10437.79 1715.2496 814.66614, 10541.292 1612.549 829.4074, 10644.293 1519.568 863.78143, 10596.617 1670.5541 847.3928, 10558.203 1809.0137 838.56665, 10551.022 1958.5988 854.91486, 10700.173 1920.5151 847.9883, 10798.426 1815.0764 789.65265, 10905.024 1705.7006 710.20734, 11003.267 1621.3859 657.805, 11110.83 1550.6921 691.54596, 11218.058 1593.7533 859.2912, 11284.966 1717.3848 855.5012, 11422.495 1778.414 836.0015, 11577.008 1819.7325 753.6801, 11695.809 1840.0955 379.21625, 11746.364 1855.8486 369.0798, 11796.92 1871.6019 298.12466, 11847.476 1887.355 105.532005</trace>
</ink>
</file>

<file path=ppt/ink/ink205.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9395.554 4568.3213 874.14984, 9381.34 4366.8877 835.53906, 9374.047 4172.805 753.8161, 9369.7295 4032.9392 677.41156, 9371.661 3870.4639 604.9106, 9377.655 3695.9438 538.60815, 9387.635 3532.5906 484.38306, 9395.145 3418.0159 443.9474, 9409.503 3298.485 424.22662, 9420.737 3212.2788 455.85028, 9433.245 3132.9507 492.75034, 9453.77 3022.6714 604.17804, 9480.96 2906.5916 760.70496, 9540.829 2800.597 870.2637, 9682.015 2768.943 864.70636, 9827.619 2796.4497 860.9657, 9945.533 2870.094 869.0204, 10054.419 2953.8809 870.9619, 10213.895 3059.5205 856.42957, 10389.116 3196.0217 809.7359, 10540.74 3331.7039 745.0349, 10724.852 3495.664 651.4333, 10825.2295 3589.2278 605.33575, 10903.771 3663.5076 565.9234, 11004.096 3759.1768 535.0669, 11109.356 3858.2913 516.9361, 11198.038 3941.9465 523.1605, 11265.439 4005.5408 543.38916, 11329.946 4064.8767 578.4418, 11417.228 4140.9507 663.75635, 11507.7295 4209.7847 782.352, 11559.322 4261.1045 776.15576, 11610.915 4312.425 732.78217, 11662.506 4363.745 615.05383, 11714.101 4415.0645 385.79333, 11765.692 4466.385 7.823163</trace>
</ink>
</file>

<file path=ppt/ink/ink206.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9669.337 2969.5806 874.14984, 9440.131 2952.485 845.34296, 9242.606 3003.8372 752.06134, 9009.875 3113.5083 636.0558, 8862.717 3197.616 572.242, 8725.712 3300.6843 511.5498, 8540.938 3455.2976 454.04242, 8412.317 3563.593 402.28577, 8266.185 3703.0042 356.66956, 8149.15 3818.2002 324.95074, 8029.43 3942.5679 303.39496, 7909.288 4071.4004 301.87292, 7820.0625 4167.604 313.45105, 7723.121 4274.343 347.87994, 7654.873 4349.8955 404.8731, 7588.5303 4426.217 471.51056, 7531.0527 4495.649 539.75415, 7428.754 4618.644 660.40344, 7351.415 4706.1597 756.13916, 7298.278 4752.2515 750.1505, 7245.14 4798.3423 708.23016, 7192.003 4844.4336 594.4464, 7138.8657 4890.5244 372.86728, 7085.728 4936.6157 7.5612125</trace>
</ink>
</file>

<file path=ppt/ink/ink207.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9382.2 4493.6133 874.14984, 9341.821 4693.132 856.2186, 9301.914 4896.411 759.5701, 9275.549 5064.1455 656.9124, 9262.87 5184.4434 612.4018, 9261.309 5292.068 673.9322, 9252.115 5354.014 668.5946, 9242.923 5415.961 631.2318, 9233.731 5477.9077 529.81854, 9224.539 5539.854 332.32935, 9215.346 5601.8003 6.73914</trace>
</ink>
</file>

<file path=ppt/ink/ink209.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8195.724 11188.962 874.14984, 8211.544 11348.263 854.81793, 8225.907 11504.423 762.3143, 8241.216 11640.541 610.81744, 8264.81 11754.778 432.93317, 8280.908 11829.611 92.84626, 8283.294 11859.714 61.31845</trace>
</ink>
</file>

<file path=ppt/ink/ink210.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8138.933 11088.364 874.14984, 8416.888 11047.978 798.1476, 8587.045 11022.274 655.2922, 8707.595 11004.782 357.6695, 8740.895 11004.39 354.83676, 8774.194 11003.997 335.00757, 8807.494 11003.604 281.18546, 8840.793 11003.212 176.37395, 8874.094 11002.817 3.5766125</trace>
</ink>
</file>

<file path=ppt/ink/ink211.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8091.6084 11416.631 874.14984, 8269.556 11363.031 825.73645, 8455.825 11307.38 692.44867, 8589.009 11268.193 525.7904, 8669.079 11244.602 227.37949, 8700.457 11239.722 221.30164, 8731.835 11234.843 178.75665, 8763.213 11229.965 63.277378</trace>
</ink>
</file>

<file path=ppt/ink/ink21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8863.008 11173.077 874.14984, 8803.163 11383.744 812.2753, 8767.876 11542.624 687.9853, 8748.519 11656.12 528.9902, 8735.229 11739.603 74.77989, 8726.267 11769.564 20.810476</trace>
</ink>
</file>

<file path=ppt/ink/ink213.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9066.505 11162.489 874.14984, 9049.46 11357.0 834.10077, 9040.946 11506.496 698.0147, 9044.304 11621.076 714.4614, 9158.396 11661.089 845.3564, 9318.82 11654.277 797.0413, 9443.605 11645.361 667.08405, 9474.604 11647.254 666.42365, 9505.602 11649.147 661.8008, 9536.599 11651.039 649.2529, 9567.597 11652.931 624.8176, 9598.594 11654.822 584.5324, 9629.592 11656.715 524.4348, 9660.59 11658.606 440.56226, 9691.587 11660.498 328.95242, 9722.584 11662.391 185.64268, 9753.583 11664.283 6.6706643</trace>
</ink>
</file>

<file path=ppt/ink/ink214.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9932.556 11167.783 874.14984, 9779.82 11184.057 827.5482, 9618.1875 11225.328 705.27295, 9483.8545 11284.703 628.14154, 9396.498 11345.564 707.7763, 9432.545 11474.169 850.3582, 9558.02 11548.059 807.39825, 9694.784 11616.261 732.6975, 9809.087 11686.558 749.5803, 9799.263 11803.641 855.95435, 9675.572 11871.674 769.7401, 9642.178 11884.646 768.978, 9608.784 11897.616 763.6438, 9575.389 11910.589 749.165, 9541.994 11923.559 720.96936, 9508.601 11936.53 674.4848, 9475.205 11949.501 605.13885, 9441.811 11962.474 508.35944, 9408.417 11975.444 379.5742, 9375.022 11988.416 214.21083, 9341.627 12001.387 7.697249</trace>
</ink>
</file>

<file path=ppt/ink/ink215.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9956.217 11316.033 874.14984, 9964.611 11456.914 856.0968, 9974.267 11618.926 784.2646, 9987.647 11760.025 645.8976, 10005.595 11860.235 543.8195, 10042.897 11964.591 587.5108, 10099.138 12041.271 840.5242, 10175.811 11924.062 847.64844, 10274.028 11748.883 746.9008, 10360.151 11627.175 587.41595, 10443.958 11526.737 419.62497, 10510.403 11457.405 259.76566, 10560.063 11412.049 137.57909, 10589.906 11385.823 13.966216</trace>
</ink>
</file>

<file path=ppt/ink/ink216.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10547.782 11098.952 874.14984, 10515.276 11251.027 844.5575, 10481.916 11455.203 727.1514, 10471.363 11611.274 598.2375, 10476.207 11733.448 517.7839, 10488.206 11825.853 551.0621, 10516.023 11923.081 657.37524, 10575.637 12008.65 820.7133, 10593.109 12042.56 819.9008, 10610.582 12076.47 814.21326, 10628.057 12110.379 798.77563, 10645.53 12144.289 768.71295, 10663.003 12178.198 719.15, 10680.477 12212.107 645.212, 10697.949 12246.018 542.0236, 10715.424 12279.928 404.71005, 10732.896 12313.837 228.39606, 10750.37 12347.746 8.20676</trace>
</ink>
</file>

<file path=ppt/ink/ink217.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10263.83 11374.272 874.14984, 10438.5205 11370.904 805.9725, 10613.829 11369.751 683.8408, 10797.115 11374.24 516.6237, 10913.404 11377.466 332.5358, 10972.5205 11378.818 106.85677, 11002.103 11379.568 10.2300005</trace>
</ink>
</file>

<file path=ppt/ink/ink218.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8205.258 12035.17 874.14984, 8174.888 12250.358 831.4197, 8170.6895 12397.641 697.1744, 8169.935 12517.405 586.5802, 8169.616 12621.688 405.9042, 8174.578 12714.011 242.85298, 8179.228 12756.017 175.19829, 8183.915 12789.674 125.68012, 8188.839 12830.037 10.23</trace>
</ink>
</file>

<file path=ppt/ink/ink219.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8045.9966 12104.462 874.14984, 8228.508 12065.378 801.3647, 8389.139 12063.104 702.9059, 8524.651 12085.318 658.7358, 8643.989 12139.653 703.54333, 8678.25 12251.481 821.7205, 8556.923 12384.522 809.8233, 8443.768 12461.868 732.23285, 8340.789 12518.196 623.2727, 8223.536 12558.119 392.99332, 8187.6475 12565.238 389.88083, 8151.759 12572.357 368.09326, 8115.87 12579.479 308.95563, 8079.982 12586.598 193.7928, 8044.0923 12593.718 3.9297523</trace>
</ink>
</file>

<file path=ppt/ink/ink220.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8859.998 12178.702 874.14984, 8819.66 12322.058 855.0971, 8795.957 12462.266 751.0043, 8802.825 12598.933 619.7301, 8851.778 12686.726 660.65186, 8966.558 12722.217 735.5206, 9085.802 12666.323 781.4546, 9173.447 12558.058 729.3734, 9203.335 12436.811 715.3062, 9161.263 12318.885 736.0592, 9021.314 12229.056 736.3207, 8890.355 12183.614 669.8956, 8780.864 12170.825 486.01202, 8703.756 12180.688 151.646, 8675.518 12180.545 142.03772, 8647.277 12180.401 74.77965</trace>
</ink>
</file>

<file path=ppt/ink/ink221.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9328.935 12045.07 874.14984, 9274.728 12212.568 850.79315, 9232.685 12358.137 744.8412, 9201.819 12505.211 594.17206, 9195.04 12598.7295 634.9886, 9255.238 12693.407 846.4487, 9387.002 12717.231 830.541, 9524.806 12731.609 758.81146, 9689.144 12743.375 602.89575, 9785.242 12747.341 342.45828, 9816.647 12752.846 339.746, 9848.052 12758.351 320.76013, 9879.458 12763.856 269.22696, 9910.861 12769.361 168.87297, 9942.268 12774.867 3.4244785</trace>
</ink>
</file>

<file path=ppt/ink/ink22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9970.403 12312.337 874.14984, 9867.749 12484.607 843.57074, 9779.341 12655.621 713.06335, 9732.965 12769.842 533.648, 9722.52 12873.512 266.46683, 9726.887 12916.1455 11.574981</trace>
</ink>
</file>

<file path=ppt/ink/ink223.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10054.458 12426.173 874.14984, 10217.631 12487.022 797.579, 10373.16 12537.626 672.78815, 10489.669 12574.139 472.0003, 10570.199 12599.382 112.93192, 10598.781 12612.704 88.782555</trace>
</ink>
</file>

<file path=ppt/ink/ink224.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10328.741 12317.285 874.14984, 10263.597 12549.094 774.6808, 10228.157 12723.917 633.0977, 10204.9795 12839.585 330.5454, 10200.446 12891.415 174.96652, 10193.351 12923.15 163.88065, 10186.254 12954.885 86.27947</trace>
</ink>
</file>

<file path=ppt/ink/ink247.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8928.567 6500.6724 874.14984, 8932.971 6335.596 850.6623, 8944.614 6154.663 710.3049, 8956.836 5999.99 572.6407, 8972.365 5875.7334 545.3622, 8985.876 5775.041 626.58984, 9043.392 5926.6367 793.5258, 9062.428 6076.2456 692.5811, 9081.234 6221.93 585.1686, 9101.989 6340.6445 519.41516, 9123.988 6435.331 545.7045, 9150.4795 6527.8477 663.6879, 9192.583 6632.903 865.9345, 9280.271 6516.1763 830.1702, 9329.476 6385.96 742.08264, 9384.046 6239.779 624.4741, 9415.124 6147.564 569.38293, 9458.219 6017.524 499.37238, 9490.675 5920.511 502.01068, 9517.809 5836.487 635.72754, 9575.314 5961.3003 817.5078, 9591.538 6089.69 725.6656, 9608.325 6258.511 476.07935, 9618.434 6342.4 308.86017, 9626.351 6403.3633 170.92577, 9631.572 6444.591 80.34056, 9634.838 6472.6094 10.23</trace>
</ink>
</file>

<file path=ppt/ink/ink248.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10207.007 5655.501 874.14984, 10035.156 5759.779 807.3914, 9920.429 5841.0684 670.02655, 9815.025 5928.569 558.5561, 9759.598 6004.075 652.9326, 9865.799 6075.545 807.06256, 10021.456 6113.7373 724.9111, 10163.8955 6152.0635 662.2111, 10261.807 6184.812 692.14954, 10334.162 6287.2793 813.6277, 10283.896 6416.5786 826.5746, 10202.335 6515.7344 781.11475, 10106.92 6603.9004 629.11096, 10059.057 6637.598 624.1284, 10011.192 6671.2954 589.25055, 9963.329 6704.9937 494.58188, 9915.465 6738.6914 310.2271, 9867.601 6772.389 6.290909</trace>
</ink>
</file>

<file path=ppt/ink/ink249.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11458.627 5170.403 874.14984, 11623.854 5340.7563 702.44385, 11718.48 5446.171 569.26056, 11794.164 5538.9453 470.21082, 11857.667 5619.255 437.8904, 11908.143 5680.1855 506.71298, 11958.345 5741.8667 685.12585, 12007.178 5643.9585 846.5967, 12020.822 5436.4663 723.7198, 12030.713 5273.6333 633.85846, 12034.636 5165.451 595.6778, 12032.59 5063.529 667.5407, 12036.079 5032.711 666.8798, 12039.569 5001.8926 662.2538, 12043.059 4971.075 649.6974, 12046.549 4940.257 625.2453, 12050.037 4909.439 584.93256, 12053.527 4878.62 524.79376, 12057.017 4847.8027 440.8639, 12060.507 4816.9844 329.17758, 12063.996 4786.1665 185.76973, 12067.485 4755.3486 6.6752377</trace>
</ink>
</file>

<file path=ppt/ink/ink250.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12611.904 4570.281 874.14984, 12521.357 4681.006 859.16296, 12398.868 4824.312 722.9103, 12305.848 4931.864 586.45026, 12240.194 5012.428 511.4249, 12186.883 5095.475 596.17426, 12231.975 5189.581 825.1391, 12389.334 5248.44 780.2191, 12554.575 5295.33 660.50507, 12679.064 5330.4785 646.81885, 12784.215 5373.054 746.747, 12777.203 5509.5728 839.0132, 12680.604 5611.377 804.9288, 12568.801 5692.1333 803.75385, 12535.855 5709.8384 802.9581, 12502.91 5727.543 797.3881, 12469.965 5745.2476 782.2695, 12437.02 5762.952 752.828, 12404.074 5780.6563 704.2893, 12371.13 5798.3613 631.87915, 12338.185 5816.066 530.8231, 12305.239 5833.7705 396.347, 12272.293 5851.475 223.6765, 12239.349 5869.18 8.037188</trace>
</ink>
</file>

<file path=ppt/ink/ink251.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7184.3623 5300.8096 874.14984, 7029.1426 5239.0645 861.2495, 6901.5825 5192.845 801.4605, 6767.6113 5162.4233 756.41943, 6650.496 5173.24 867.744, 6715.226 5297.75 862.3614, 6815.458 5399.605 837.2647, 6940.1206 5516.2686 809.6649, 7033.1997 5607.7876 804.4381, 7129.7393 5724.5537 840.11847, 7199.5913 5846.7876 866.9844, 7222.822 5979.8013 871.04803, 7090.253 6017.8325 859.02155, 6959.517 6053.9565 822.81146, 6830.9536 6061.076 361.06, 6780.6772 6057.198 351.40884, 6730.4 6053.321 283.85092, 6680.1235 6049.4434 100.479324</trace>
</ink>
</file>

<file path=ppt/ink/ink25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7280.257 6359.3486 874.14984, 7310.905 6207.755 836.14465, 7343.2715 6047.665 764.46277, 7391.5264 5870.0215 684.1811, 7454.6445 5680.966 609.4107, 7517.658 5517.084 542.1173, 7563.847 5400.807 481.55325, 7614.2827 5294.7783 431.52408, 7650.7324 5221.0747 421.799, 7684.366 5160.19 439.10995, 7739.812 5082.175 529.49774, 7821.254 5067.3477 800.8346, 7895.733 5063.787 794.492, 7970.2114 5060.225 750.09375, 8044.691 5056.6636 629.5841, 8119.1704 5053.102 394.90747, 8193.649 5049.541 8.00798</trace>
</ink>
</file>

<file path=ppt/ink/ink253.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7433.688 5908.7544 874.14984, 7595.159 5900.543 861.2845, 7734.8403 5885.9995 803.4463, 7866.1167 5863.1675 627.5175, 7976.588 5837.091 392.6629, 8036.827 5823.744 214.28983, 8076.7246 5815.456 40.019222</trace>
</ink>
</file>

<file path=ppt/ink/ink254.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7446.473 6073.2563 874.14984, 7571.217 6200.1294 863.52234, 7714.6724 6346.0337 791.67224, 7847.6 6485.3833 646.9635, 7922.8193 6565.5776 446.19366, 7970.6943 6616.83 37.937584</trace>
</ink>
</file>

<file path=ppt/ink/ink267.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7438.879 602.6693 874.14984, 7443.148 743.54736 857.958, 7448.0146 904.1651 807.02527, 7460.7695 1087.7675 736.1937, 7473.405 1242.7533 665.7873, 7486.845 1375.6693 601.08124, 7507.8267 1513.4432 546.2788, 7521.9814 1605.1597 503.83398, 7543.944 1704.0393 479.98013, 7566.8145 1789.9467 505.8947, 7610.923 1922.4938 569.8991, 7653.434 2014.4417 667.59845, 7671.788 2073.7095 662.3111, 7690.142 2132.9775 625.2994, 7708.497 2192.245 524.8392, 7726.85 2251.5127 329.20605, 7745.204 2310.7805 6.6757865</trace>
</ink>
</file>

<file path=ppt/ink/ink268.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7474.8506 995.0541 874.14984, 7630.0684 920.145 865.3498, 7853.5776 819.5559 808.9172, 8023.534 762.5751 703.53766, 8151.192 744.7624 666.93256, 8269.455 765.86414 710.7327, 8339.893 854.03766 763.9388, 8350.493 1010.638 829.57294, 8278.27 1193.9332 817.9976, 8163.7153 1325.3151 800.5566, 8007.4844 1461.885 759.2121, 7853.1035 1572.478 721.8789, 7740.538 1642.9772 723.2476, 7634.8643 1697.2876 770.26605, 7752.2896 1603.6608 847.17725, 7922.896 1506.919 798.40894, 8127.095 1401.9432 730.16437, 8309.085 1316.7025 675.45386, 8407.147 1279.2678 664.7424, 8563.682 1230.5514 668.94403, 8671.266 1214.9359 709.33417, 8770.007 1271.762 786.07135, 8789.656 1453.4352 817.72925, 8746.046 1603.5359 799.38257, 8656.434 1765.4424 749.392, 8578.021 1858.6748 720.8501, 8434.825 2006.5682 676.99976, 8328.531 2089.6587 658.26434, 8172.7886 2199.242 648.67053, 8026.9883 2278.1528 673.7759, 7916.155 2319.4368 722.0273, 7799.2964 2337.6047 816.3903, 7723.3022 2339.273 809.92456, 7647.307 2340.9412 764.6638, 7571.313 2342.6091 641.8134, 7495.319 2344.2773 402.57828, 7419.324 2345.9456 8.163528</trace>
</ink>
</file>

<file path=ppt/ink/ink269.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8733.868 1900.5573 874.14984, 8871.06 1750.6401 863.45776, 9001.809 1600.4791 807.0318, 9093.078 1494.9084 749.8815, 9184.308 1376.3151 682.2901, 9257.7705 1272.0674 617.4574, 9313.692 1188.6351 564.23157, 9362.803 1102.279 533.0425, 9422.672 982.619 580.9987, 9442.198 869.37726 672.3006, 9327.461 827.6271 819.45044, 9181.007 899.86694 823.6031, 9068.772 1042.365 806.1653, 9017.576 1213.7295 794.5416, 9003.324 1387.901 787.15497, 9019.893 1571.1436 780.0395, 9054.708 1739.1714 775.02606, 9093.65 1863.6074 776.71, 9170.189 2000.6283 803.8991, 9294.267 2066.5593 830.98834, 9448.715 2031.9467 832.05554, 9592.834 1983.4856 786.5369, 9664.715 1969.5076 780.30756, 9736.596 1955.5297 736.70197, 9808.477 1941.5519 618.3439, 9880.358 1927.574 387.85693, 9952.24 1913.5957 7.8649926</trace>
</ink>
</file>

<file path=ppt/ink/ink270.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9759.067 1055.4209 874.14984, 9777.326 1310.7701 856.8148, 9786.889 1478.3986 811.6858, 9794.349 1618.0156 745.0412, 9804.334 1738.7891 678.4448, 9813.779 1860.2894 624.705, 9827.49 2024.7725 564.14044, 9839.788 2137.6265 608.93317, 9855.656 2236.461 739.5823, 9831.25 2043.1934 848.06586, 9849.969 1895.2195 814.2489, 9868.7295 1770.4747 774.245, 9922.4 1600.1543 715.49866, 9970.798 1468.0288 655.1905, 10027.073 1342.9316 599.3314, 10115.6875 1206.6774 505.95413, 10178.723 1112.5166 414.5937, 10277.211 1016.19446 328.9657, 10370.975 948.1185 252.37064, 10459.56 899.7327 186.358, 10558.362 869.38715 135.4464, 10629.998 851.5728 92.93995, 10703.595 846.8078 62.61295, 10761.414 840.42615 12.351522, 10829.232 844.13684 10.2300005</trace>
</ink>
</file>

<file path=ppt/ink/ink271.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10073.821 964.87067 874.14984, 10166.346 1200.4546 861.3194, 10250.709 1414.5607 791.7186, 10306.847 1557.0035 724.9159, 10362.479 1703.1332 651.2885, 10407.608 1820.1914 586.5485, 10443.928 1913.4691 533.1525, 10483.486 2006.2247 503.70392, 10521.961 2091.5022 513.16876, 10582.217 2204.207 578.9761, 10632.721 2283.0486 774.6509, 10663.199 2348.2878 768.5157, 10693.678 2413.5269 725.56903, 10724.154 2478.7659 608.9995, 10754.633 2544.0051 381.99576, 10785.11 2609.2441 7.746334</trace>
</ink>
</file>

<file path=ppt/ink/ink27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10559.442 1850.2513 874.14984, 10664.728 1646.7925 862.06464, 10753.03 1486.256 800.555, 10825.657 1360.2233 737.2676, 10911.149 1235.4681 671.33856, 11045.93 1067.7391 469.6878, 11124.658 994.3971 377.493, 11185.263 940.57 294.51782, 11259.749 887.7352 219.83998, 11330.038 836.0661 21.021824, 11386.797 803.89215 10.2300005</trace>
</ink>
</file>

<file path=ppt/ink/ink273.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10397.568 1598.7227 874.14984, 10560.284 1645.1257 864.8585, 10731.13 1693.8467 822.7095, 10985.301 1761.5762 701.1402, 11223.685 1831.5448 594.0982, 11366.112 1870.6177 502.33353, 11480.171 1900.3855 411.9817, 11605.358 1926.8737 325.55746, 11702.188 1947.3331 247.77563, 11798.526 1967.473 181.01137, 11885.794 1983.8835 132.70459, 11942.45 1994.5599 96.70808, 12001.184 2005.7789 10.23</trace>
</ink>
</file>

<file path=ppt/ink/ink274.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12079.256 1095.6653 874.14984, 11989.113 1224.958 867.973, 11896.234 1358.1783 849.6688, 11784.813 1544.7166 787.1614, 11687.053 1715.5779 706.02234, 11620.131 1848.4149 629.42993, 11565.762 1986.4548 564.72314, 11528.529 2085.1658 513.27985, 11497.949 2188.5916 482.2339, 11480.285 2278.109 506.04108, 11467.356 2406.4507 563.55914, 11483.611 2500.7283 695.4585, 11584.257 2458.741 846.29175, 11697.187 2264.9473 819.19794, 11764.657 2083.1025 769.98816, 11815.406 1899.124 716.37775, 11856.364 1722.4331 695.57056, 11894.565 1579.3743 714.2073, 11929.12 1474.0984 748.5681, 11977.25 1368.0692 812.6787, 12051.797 1254.8125 869.7505, 12146.014 1425.9833 856.8748, 12183.499 1559.4236 830.4131, 12236.794 1783.9149 737.41345, 12260.732 1906.0842 690.5551, 12302.35 2114.4678 617.667, 12340.881 2254.5908 630.6077, 12408.19 2360.6494 676.4864, 12510.041 2426.2712 767.0073, 12591.567 2495.6177 746.5052, 12673.097 2564.964 602.9905, 12754.624 2634.3105 213.45029</trace>
</ink>
</file>

<file path=ppt/ink/ink275.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13284.313 1135.91 874.14984, 13055.618 1193.8408 862.135, 12918.709 1234.2457 827.8865, 12740.356 1297.6619 717.64154, 12620.514 1360.9044 657.5313, 12541.58 1439.7015 678.39453, 12497.955 1557.7155 706.96246, 12527.777 1733.1953 729.3586, 12608.119 1885.2976 765.2334, 12741.929 2028.562 765.5172, 12850.469 2112.9597 741.23175, 13005.57 2230.1604 686.92206, 13123.344 2322.539 681.4438, 13207.762 2392.9421 713.36017, 13297.0 2490.085 801.52563, 13288.836 2631.2761 859.36475, 13207.41 2760.3757 847.8749, 13094.577 2884.3032 809.3465, 12992.209 2969.674 660.193, 12914.262 3018.829 642.546, 12836.314 3067.9836 519.01733, 12758.368 3117.1384 183.72491</trace>
</ink>
</file>

<file path=ppt/ink/ink294.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10291.227 3161.6282 874.14984, 10203.257 3345.5142 816.5748, 10124.229 3556.1477 728.565, 10069.243 3708.14 649.356, 10012.668 3923.482 578.06805, 9969.229 4118.144 513.90906, 9933.769 4303.9424 456.16577, 9913.034 4546.4385 365.3232, 9900.015 4711.2188 283.56488, 9898.041 4919.9463 209.98235, 9899.97 5114.953 143.7581, 9903.825 5265.365 104.23098, 9911.256 5434.426 81.27648, 9916.971 5560.049 60.617435, 9922.443 5668.2275 42.024277, 9928.406 5758.526 25.29045, 9932.379 5816.4224 10.23, 9935.689 5868.8813 10.23, 9938.814 5908.887 8.964038</trace>
</ink>
</file>

<file path=ppt/ink/ink295.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10258.601 3344.1335 874.14984, 10358.144 3458.0908 863.5166, 10472.619 3589.1423 800.9378, 10559.761 3705.405 728.2816, 10676.593 3881.9834 649.10095, 10810.408 4089.998 577.8387, 10940.535 4296.4683 513.70245, 11030.584 4439.7007 417.10623, 11130.786 4594.961 330.1696, 11211.891 4716.3057 251.92656, 11281.045 4816.193 181.50792, 11324.655 4879.586 121.83813, 11353.117 4924.0913 42.13796, 11384.535 4967.3086 10.23</trace>
</ink>
</file>

<file path=ppt/ink/ink296.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10199.873 3205.4294 874.14984, 10065.604 3298.6672 859.2822, 9911.195 3405.8909 791.1072, 9794.624 3491.1262 709.4938, 9637.829 3621.6375 632.1919, 9524.317 3717.2183 562.6205, 9357.955 3867.0154 500.00607, 9197.159 4023.3003 404.77954, 9071.223 4148.8467 319.07556, 8912.972 4336.6396 241.942, 8810.107 4458.7056 172.52173, 8762.208 4509.194 77.591255, 8711.375 4568.6724 10.23, 8640.356 4665.4736 10.2300005</trace>
</ink>
</file>

<file path=ppt/ink/ink306.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9210.487 6089.079 874.14984, 9225.196 6233.0796 841.6985, 9248.577 6451.6787 719.29065, 9268.343 6588.085 645.8232, 9287.373 6721.711 578.1262, 9300.915 6817.0923 520.4069, 9318.911 6916.1196 472.02295, 9334.919 6996.158 455.6731, 9364.467 7118.783 484.27396, 9387.401 7192.8057 585.5022, 9431.38 7273.127 865.8445, 9445.863 7310.6675 864.9873, 9460.348 7348.208 858.987, 9474.83 7385.7495 842.7005, 9489.313 7423.2905 810.9846, 9503.799 7460.831 758.6962, 9518.281 7498.3716 680.69226, 9532.767 7535.912 571.82965, 9547.249 7573.4536 426.96515, 9561.733 7610.994 240.95569, 9576.218 7648.5347 8.658101</trace>
</ink>
</file>

<file path=ppt/ink/ink307.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9169.023 6170.257 874.14984, 9366.459 6136.563 825.6955, 9535.126 6128.71 676.2566, 9647.086 6175.658 680.45526, 9677.341 6316.065 733.97046, 9648.57 6426.4653 753.2426, 9577.346 6544.005 718.5372, 9477.203 6656.27 660.49915, 9393.259 6735.4004 626.87933, 9305.384 6806.4897 679.23596, 9251.425 6839.4053 673.8564, 9197.463 6872.3213 636.1996, 9143.502 6905.237 533.9881, 9089.541 6938.153 334.9447, 9035.581 6971.0684 6.7921886</trace>
</ink>
</file>

<file path=ppt/ink/ink308.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9873.894 6326.8154 874.14984, 9913.78 6472.8604 858.4077, 9968.525 6680.2256 748.1541, 10007.929 6855.1113 602.57086, 10033.8545 6989.865 511.27988, 10047.665 7086.3774 532.5414, 10048.856 7172.819 684.4744, 9953.677 7085.8 840.3399, 9924.42 6939.519 777.1766, 9920.338 6759.314 676.96, 9943.654 6609.073 587.2941, 9982.321 6493.7456 550.7554, 10038.705 6400.507 581.32245, 10134.421 6323.379 618.26434, 10183.596 6293.5117 613.36774, 10232.7705 6263.6455 579.09106, 10281.946 6233.7783 486.05466, 10331.121 6203.9116 304.87842, 10380.295 6174.0444 6.182433</trace>
</ink>
</file>

<file path=ppt/ink/ink309.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10635.773 6257.234 874.14984, 10504.604 6479.1406 804.66565, 10437.759 6642.593 669.6742, 10418.842 6769.626 557.97406, 10429.2 6861.027 548.8846, 10484.543 6944.5107 606.2268, 10598.896 6955.7026 745.7293, 10687.816 6810.702 780.1786, 10702.052 6679.2314 722.98706, 10691.759 6545.241 661.18524, 10657.142 6432.07 571.3363, 10607.817 6350.5825 435.75092, 10564.723 6297.3623 295.8253, 10531.416 6261.2456 56.35681</trace>
</ink>
</file>

<file path=ppt/ink/ink3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7037.9194 943.6409, 7184.498 2299.2808, 7201.3345 2455.0007, 7184.498 2343.0107, 7184.498 2477.571, 7204.041 2670.9883, 7215.1484 2745.5464, 7240.2495 2876.7522, 7262.673 2944.3027, 7379.9355 2933.3704, 7506.97 2802.179, 7620.3774 2667.8386, 7673.0923 2605.3928, 7897.8457 2332.0786, 7956.024 2261.3308, 8093.2837 2047.831</trace>
</ink>
</file>

<file path=ppt/ink/ink310.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10972.66 5967.3105 874.14984, 10983.858 6192.827 830.7796, 10997.088 6408.4863 685.76984, 11011.896 6605.648 550.60504, 11017.738 6761.4814 462.0797, 11012.993 6851.754 461.93933, 11005.009 6937.8413 499.94492, 10986.084 7053.393 581.73444, 10929.492 7163.779 728.5578, 10817.254 7220.144 826.72833, 10685.02 7139.34 817.4962, 10664.971 7012.19 761.95526, 10664.137 6976.799 761.2009, 10663.301 6941.4087 755.92053, 10662.468 6906.0176 741.5882, 10661.632 6870.6265 713.67773, 10660.798 6835.2354 667.66327, 10659.964 6799.845 599.0187, 10659.128 6764.453 503.21805, 10658.294 6729.0625 375.7353, 10657.459 6693.6714 212.04443, 10656.625 6658.281 7.619383</trace>
</ink>
</file>

<file path=ppt/ink/ink311.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11076.318 6657.3286 874.14984, 11151.804 6480.3594 831.6831, 11207.072 6334.896 703.7721, 11154.166 6481.392 722.5271, 11117.9 6616.4224 663.9972, 11092.896 6736.316 603.4527, 11087.965 6862.431 627.4542, 11184.136 6933.7793 777.5304, 11311.501 6897.5396 772.48016, 11469.64 6809.671 692.2125, 11573.576 6747.9385 439.80435, 11611.224 6731.864 436.32108, 11648.872 6715.788 411.93832, 11686.521 6699.713 345.75656, 11724.17 6683.6377 216.87625, 11761.818 6667.5615 4.3978615</trace>
</ink>
</file>

<file path=ppt/ink/ink31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11045.22 6587.747 874.14984, 11210.617 6440.866 827.5661, 11330.426 6351.4326 698.1144, 11450.069 6295.0684 599.4437, 11489.222 6382.3223 643.00323, 11451.109 6477.6807 663.78546, 11374.575 6590.886 652.5381, 11274.794 6709.3423 610.5, 11189.298 6801.5845 563.65533, 11114.279 6882.8784 629.71674, 11069.208 6920.305 624.7294, 11024.139 6957.7305 589.8179, 10979.067 6995.1563 495.0581, 10933.997 7032.582 310.52582, 10888.926 7070.0073 6.297006</trace>
</ink>
</file>

<file path=ppt/ink/ink313.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11672.348 6187.6523 874.14984, 11659.568 6419.083 823.75385, 11647.92 6609.3765 683.996, 11640.788 6778.455 557.80444, 11640.802 6865.847 513.1683, 11644.632 6983.0566 497.79172, 11653.762 7068.259 568.2059, 11680.087 7155.3 757.5047, 11685.726 7190.04 756.75476, 11691.365 7224.7813 751.50525, 11697.004 7259.5225 737.2566, 11702.645 7294.2637 709.5092, 11708.282 7329.0044 663.7635, 11713.921 7363.7456 595.5199, 11719.562 7398.4873 500.27878, 11725.199 7433.2285 373.54062, 11730.839 7467.9697 210.80583, 11736.479 7502.711 7.574871</trace>
</ink>
</file>

<file path=ppt/ink/ink314.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11589.422 6848.6787 874.14984, 11738.452 6718.6865 826.9242, 11845.921 6624.493 607.3982, 11892.974 6593.181 602.5876, 11940.026 6561.869 568.9134, 11987.079 6530.5566 477.51218, 12034.131 6499.2437 299.5201, 12081.184 6467.9316 6.073775</trace>
</ink>
</file>

<file path=ppt/ink/ink315.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11729.358 6866.074 874.14984, 11911.396 6995.0576 853.3747, 12040.33 7086.416 802.9385, 12095.034 7137.2705 796.5792, 12149.737 7188.125 752.06433, 12204.441 7238.9785 631.2381, 12259.1455 7289.833 395.9449, 12313.849 7340.6875 8.0290165</trace>
</ink>
</file>

<file path=ppt/ink/ink316.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7748.919 4796.0186 874.14984, 7787.271 4985.8516 750.0141, 7815.6934 5140.75 630.3573, 7837.2583 5256.9277 547.746, 7856.151 5348.8135 515.0553, 7882.204 5447.403 619.0717, 7889.407 5504.477 614.1687, 7896.6104 5561.5503 579.8473, 7903.8135 5618.6235 486.68942, 7911.0166 5675.6973 305.27658, 7918.2207 5732.7715 6.1905427</trace>
</ink>
</file>

<file path=ppt/ink/ink317.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7583.067 4854.0024 874.14984, 7793.499 4734.433 812.8823, 7990.3545 4637.6772 677.9163, 8142.0654 4574.063 500.73804, 8255.866 4542.5156 319.6683, 8310.91 4536.3354 242.47539, 8354.688 4533.0063 173.00179, 8386.679 4530.958 113.19928, 8420.085 4529.0024 10.23</trace>
</ink>
</file>

<file path=ppt/ink/ink318.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7707.455 5190.315 874.14984, 7866.174 5125.7437 852.7012, 7999.027 5074.781 715.15845, 8031.409 5067.0635 714.4505, 8063.7925 5059.3467 709.4944, 8096.176 5051.628 696.04224, 8128.5586 5043.9106 669.846, 8160.942 5036.1934 626.6576, 8193.326 5028.4756 562.229, 8225.709 5020.758 472.31204, 8258.091 5013.0405 352.65884, 8290.475 5005.323 199.02127, 8322.857 4997.6055 7.151396</trace>
</ink>
</file>

<file path=ppt/ink/ink319.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8293.12 4616.266 874.14984, 8315.491 4805.775 818.62103, 8339.226 4967.1504 703.492, 8365.464 5090.575 608.37616, 8401.551 5204.165 626.1532, 8443.707 5292.55 780.22455, 8580.222 5213.1216 847.8751, 8694.54 5062.121 776.49115, 8778.371 4916.876 686.74396, 8833.471 4782.856 518.81683, 8865.073 4679.3315 349.54916, 8881.732 4611.728 203.74014, 8889.96 4570.217 106.262566, 8894.646 4538.53 8.964038</trace>
</ink>
</file>

<file path=ppt/ink/ink3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7790.355 1752.6516, 8366.897 1708.9215, 8593.075 1678.556, 8894.579 1632.3934, 9041.156 1599.5955, 9129.1045 1566.7979, 9210.417 1536.4745, 9268.327 1476.6334, 9168.192 1380.9441, 8953.211 1370.0114, 8609.039 1418.1428, 8288.722 1512.1351, 8205.865 1553.3341, 8112.8276 1599.5955, 8013.0615 1680.7712, 7936.9336 1763.5842, 7878.3022 1883.8425, 7850.01 1986.713, 7819.671 2179.0225, 7829.4434 2332.0786, 7841.504 2433.285, 7848.9863 2496.0671, 7888.0747 2627.2576, 7946.706 2714.7183, 8054.1963 2791.2466, 8210.546 2834.9766, 8474.389 2791.2466, 8663.272 2730.1985, 8914.122 2649.123, 9149.897 2531.888, 9490.664 2375.8086, 9556.282 2339.1035, 9686.102 2266.4832</trace>
</ink>
</file>

<file path=ppt/ink/ink320.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8956.526 4506.095 874.14984, 8952.701 4775.6104 752.2684, 8956.573 4934.526 613.9679, 8961.418 5045.7725 517.2093, 8970.549 5157.123 551.12305, 8977.132 5250.7734 835.7476, 8974.701 5289.527 834.9202, 8972.27 5328.2803 829.1285, 8969.839 5367.0337 813.4081, 8967.408 5405.787 782.7946, 8964.979 5444.54 732.32385, 8962.548 5483.2935 657.0313, 8960.115 5522.0474 551.95276, 8957.686 5560.8003 412.12375, 8955.255 5599.5537 232.58002, 8952.824 5638.306 8.357126</trace>
</ink>
</file>

<file path=ppt/ink/ink321.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8832.137 4500.296 874.14984, 8955.043 4656.134 852.83075, 9066.304 4790.388 726.5296, 9161.539 4902.125 599.2305, 9230.116 4975.8765 691.53253, 9336.016 4914.663 861.77026, 9381.768 4740.096 804.35895, 9408.96 4588.8433 675.92865, 9423.441 4477.297 462.62137, 9441.661 4395.689 244.43686, 9458.294 4360.204 136.41391</trace>
</ink>
</file>

<file path=ppt/ink/ink32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10454.043 7661.724 874.14984, 10398.679 7854.068 861.6184, 10359.759 7989.2744 822.194, 10299.512 8200.638 757.05707, 10222.47 8455.386 677.5678, 10149.743 8702.627 603.4587, 10098.894 8876.219 497.8868, 10048.359 9057.517 402.87207, 10015.513 9175.36 317.3589, 9993.714 9250.428 138.56216, 9977.051 9309.319 63.901794, 9961.235 9370.886 10.2300005</trace>
</ink>
</file>

<file path=ppt/ink/ink323.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10380.121 7900.64 874.14984, 10557.87 8044.082 864.7051, 10762.283 8209.04 794.6312, 10879.125 8296.705 718.2554, 11048.318 8415.626 642.4733, 11164.125 8496.798 572.9838, 11262.707 8565.246 470.45944, 11326.785 8609.738 378.18747, 11410.006 8667.298 128.54816</trace>
</ink>
</file>

<file path=ppt/ink/ink328.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6782.627 9674.124 874.14984, 6852.5615 9846.907 867.1086, 6927.9526 10033.17 815.7485, 7018.643 10209.445 696.43585, 7074.6636 10303.7295 518.22455, 7103.0273 10370.183 504.3724, 7131.392 10436.636 407.4074, 7159.7554 10503.087 144.2166</trace>
</ink>
</file>

<file path=ppt/ink/ink329.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6593.7173 9839.526 874.14984, 6730.6724 9744.983 861.67584, 6867.028 9650.856 822.62244, 7074.966 9556.118 718.8207, 7230.056 9513.261 635.54596, 7343.0776 9507.642 634.34106, 7461.481 9554.28 688.37427, 7538.2915 9648.169 773.59485, 7591.8916 9801.173 828.25385, 7583.624 9954.198 822.2935, 7530.4956 10108.07 811.6607, 7460.702 10231.192 787.3599, 7385.6143 10330.458 722.5855, 7287.9033 10429.9375 576.3476, 7212.258 10483.178 318.86407, 7159.6357 10510.63 298.66086, 7107.0137 10538.081 157.23822</trace>
</ink>
</file>

<file path=ppt/ink/ink3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9842.452 1512.1351, 9334.313 1730.7865, 9248.775 1767.5936, 9158.419 1818.2472, 9070.473 1861.9774, 8982.525 1933.039, 8894.579 2025.9663, 8808.647 2153.211, 8777.316 2233.685, 8757.772 2321.1458, 8757.772 2382.0645, 8767.544 2474.2017, 8796.86 2539.7974, 8884.807 2638.1907, 8962.982 2670.9883, 9050.93 2681.9207, 9148.648 2660.0557, 9226.823 2605.3928, 9287.247 2560.3252, 9429.219 2390.9402, 9559.067 2157.157, 9610.541 2055.2715, 9686.102 1905.7078, 9769.307 1747.4604, 9832.682 1610.5282, 9866.839 1531.3392, 9871.767 1708.9215, 9832.682 1949.4381, 9806.96 2093.3174, 9783.821 2222.7524, 9744.733 2506.9998, 9715.418 2736.5837, 9711.431 2803.4915, 9705.6455 2900.5723, 9705.6455 2992.2432, 9715.418 3097.3586, 9827.006 3163.2107</trace>
</ink>
</file>

<file path=ppt/ink/ink330.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7546.479 9591.422 874.14984, 7632.6865 9796.763 860.65796, 7692.846 9940.057 827.2463, 7755.2617 10085.359 768.58105, 7843.593 10285.071 637.1595, 7916.3438 10444.078 593.6058, 7961.004 10539.392 643.2675, 7978.98 10596.409 638.1728, 7996.959 10653.426 602.51, 8014.935 10710.443 505.71115, 8032.9116 10767.46 317.20795, 8050.8896 10824.478 6.4324937</trace>
</ink>
</file>

<file path=ppt/ink/ink331.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7718.9614 9600.611 874.14984, 7857.9233 9526.117 867.0, 8052.166 9425.857 822.5069, 8208.903 9351.386 720.1454, 8351.625 9302.371 694.9774, 8401.867 9432.049 814.9983, 8321.279 9576.875 815.9681, 8197.081 9744.781 757.1413, 8116.6577 9839.213 717.0558, 8031.6807 9932.76 680.9359, 7959.571 10010.211 650.2411, 7877.8125 10092.805 629.5627, 7769.422 10197.331 635.66656, 7691.922 10263.614 683.78033, 7743.5093 10357.878 859.9611, 7881.6733 10361.258 845.7836, 8034.784 10365.902 817.2908, 8184.801 10374.586 753.6588, 8323.125 10379.949 594.39026, 8377.656 10389.368 589.68274, 8432.188 10398.786 556.72974, 8486.722 10408.206 467.28586, 8541.253 10417.625 293.10565, 8595.784 10427.045 5.9437137</trace>
</ink>
</file>

<file path=ppt/ink/ink33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8491.025 10262.221 874.14984, 8587.187 10112.26 864.5177, 8716.544 9901.238 786.7822, 8797.717 9750.035 684.35876, 8835.145 9629.63 668.4176, 8693.03 9657.387 735.11957, 8598.941 9766.045 775.0021, 8519.202 9895.757 780.3768, 8466.609 10029.835 768.4112, 8436.325 10163.546 766.7025, 8432.453 10320.588 788.9768, 8491.518 10439.799 831.3485, 8625.503 10451.431 838.1598, 8824.229 10390.546 802.04834, 9014.553 10289.28 730.5916, 9167.487 10184.919 579.4614, 9239.471 10129.4795 499.00452, 9304.586 10080.872 331.34302, 9355.064 10039.351 173.88464, 9409.531 10004.268 48.43827</trace>
</ink>
</file>

<file path=ppt/ink/ink333.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9862.674 9435.208 874.14984, 9737.374 9493.889 870.8934, 9593.28 9561.372 843.4346, 9437.646 9656.152 752.7934, 9320.313 9749.426 680.7971, 9215.082 9872.858 671.7117, 9110.626 10027.289 689.66296, 9057.911 10125.717 697.2196, 9012.832 10225.159 712.572, 8955.977 10369.659 748.4353, 8919.541 10498.124 813.6863, 9063.143 10410.256 850.2121, 9156.222 10223.501 820.60187, 9205.072 10094.738 802.448, 9251.846 9939.962 800.3995, 9291.215 9803.556 842.22766, 9430.08 9855.923 863.7398, 9481.308 9990.088 841.681, 9521.976 10150.669 796.24, 9556.889 10284.789 764.33795, 9598.137 10417.644 778.02954, 9675.262 10511.637 860.7244, 9752.637 10389.727 862.09094, 9806.43 10260.706 846.973, 9859.321 10119.387 840.7447, 9895.054 9988.036 850.626, 9906.761 9821.425 859.1227, 9894.651 9658.768 856.67065, 9879.929 9519.399 862.2774, 9885.246 9660.03 859.68207, 9886.713 9846.476 813.28754, 9891.933 10048.978 744.5709, 9894.138 10221.039 705.70764, 9897.941 10334.44 713.5008, 9909.235 10460.347 786.49915, 9979.853 10304.078 853.7413, 10042.898 10122.764 827.2704, 10115.211 9964.396 812.34064, 10184.419 9850.655 821.0796, 10279.776 9755.082 854.0433, 10412.497 9856.677 860.843, 10474.084 10000.362 839.1209, 10523.11 10127.061 793.53314, 10540.385 10198.753 787.24835, 10557.658 10270.444 743.2549, 10574.934 10342.136 623.84406, 10592.207 10413.827 391.30695, 10609.481 10485.52 7.9349923</trace>
</ink>
</file>

<file path=ppt/ink/ink334.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11332.882 9205.482 874.14984, 11376.591 9368.484 867.5027, 11426.856 9555.9375 825.3768, 11500.075 9751.75 709.9005, 11565.244 9892.688 622.94556, 11622.257 9994.033 627.4456, 11682.697 10087.119 690.95245, 11793.284 10131.441 866.4067, 11964.074 10025.845 854.01556, 12097.082 9952.502 828.5951, 12228.053 9887.3955 773.2785, 12358.07 9828.554 674.7079, 12459.296 9786.775 473.12033, 12523.159 9769.848 460.47382, 12587.023 9752.92 371.94827, 12650.886 9735.993 131.66457</trace>
</ink>
</file>

<file path=ppt/ink/ink335.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12425.271 10078.442 874.14984, 12413.616 9905.658 864.601, 12391.983 9636.32 788.4198, 12379.195 9503.864 724.72485, 12352.394 9288.312 616.25684, 12330.956 9137.59 570.53235, 12310.468 9035.792 619.3553, 12212.827 9059.863 851.20355, 12200.432 9191.961 839.42773, 12217.429 9384.138 793.9373, 12244.336 9505.312 759.16235, 12300.721 9693.051 694.828, 12372.256 9854.013 664.8774, 12472.346 9997.408 682.71423, 12581.605 10086.483 722.67615, 12729.029 10097.177 760.9536, 12909.6045 10014.655 769.8336, 13084.372 9864.502 728.3129, 13246.572 9655.762 654.98553, 13310.961 9556.047 616.53217, 13375.611 9441.913 581.87775, 13428.3955 9342.446 566.9673, 13468.721 9264.171 562.5443, 13508.682 9184.521 578.65393, 13556.937 9075.913 643.50214, 13590.112 8960.659 755.3731, 13553.216 8840.33 867.2638, 13394.315 8820.588 863.5069, 13274.672 8914.408 853.28094, 13166.444 9100.2705 817.65247, 13064.308 9336.045 738.5878, 12993.268 9536.492 662.2206, 12945.425 9695.723 639.03656, 12917.871 9810.696 675.25635, 12896.33 9927.815 782.4462, 12985.132 9789.827 854.0122, 13050.239 9668.854 830.8422, 13122.979 9535.379 800.72095, 13209.658 9381.85 780.96204, 13280.273 9255.425 785.27386, 13343.403 9141.918 811.6686, 13463.732 9231.997 858.99945, 13513.254 9454.5205 824.5336, 13547.606 9596.478 794.2686, 13580.556 9716.612 783.1971, 13625.1455 9840.123 799.98334, 13742.874 9741.214 856.2489, 13792.905 9544.988 824.2945, 13831.839 9387.105 794.1909, 13861.701 9259.752 781.6293, 13894.709 9091.56 791.97473, 13919.467 8942.492 832.9691, 13944.143 8808.28 872.5356, 13934.168 8973.71 851.791, 13925.86 9149.613 819.7256, 13920.489 9378.988 758.06616, 13915.3125 9573.895 709.97394, 13913.164 9709.53 710.5672, 13912.111 9831.656 758.9445, 13951.91 9720.485 860.1417, 13981.843 9532.899 828.4338, 14022.692 9321.574 750.83984, 14068.442 9149.156 687.81146, 14109.603 9015.4 686.05396, 14158.187 8915.133 718.7856, 14225.537 8808.442 807.60785, 14314.812 8942.582 856.3496, 14306.029 9096.444 823.1108, 14293.133 9241.452 777.463, 14290.465 9363.773 766.4366, 14289.635 9490.131 786.2704, 14423.878 9418.223 855.46765, 14484.712 9272.438 824.3997, 14545.188 9107.882 761.8575, 14587.0625 8989.951 667.0713, 14615.361 8934.773 661.7881, 14643.662 8879.598 624.80566, 14671.96 8824.422 524.42474, 14700.261 8769.245 328.9461, 14728.563 8714.068 6.6705422</trace>
</ink>
</file>

<file path=ppt/ink/ink337.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7362.1865 5813.9063 874.14984, 7201.317 5821.7314 871.0737, 7016.317 5830.7305 846.2235, 6732.9224 5848.207 758.992, 6557.9844 5863.5894 708.8386, 6418.997 5877.83 624.36816, 6283.9897 5894.5825 537.83875, 6196.235 5905.471 459.96225, 6122.216 5913.1597 273.89874, 6061.147 5920.112 166.996, 5998.463 5921.0347 1.6832453</trace>
</ink>
</file>

<file path=ppt/ink/ink338.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7529.7617 5692.5957 874.14984, 7386.3774 5817.7974 869.9762, 7242.0493 5953.3696 835.74603, 7132.9185 6057.7266 794.5137, 6981.5483 6207.722 729.9564, 6879.4985 6308.958 667.5257, 6799.545 6387.7275 535.5893, 6730.8735 6455.9106 361.1796, 6663.959 6506.7065 316.48364, 6597.0444 6557.5015 3.6117039</trace>
</ink>
</file>

<file path=ppt/ink/ink3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10663.292 1402.8092, 10399.449 2004.101, 10367.729 2076.394, 10301.731 2222.7524, 10268.19 2293.1116, 10223.556 2386.7415, 10167.39 2491.469, 10125.838 2561.6624, 10078.742 2625.2834, 10050.294 2533.5051, 10096.521 2266.4832, 10223.556 1971.3033, 10329.15 1823.6318, 10379.907 1752.6516, 10614.432 1534.0002, 10829.413 1380.9441, 10949.302 1338.2668, 11044.395 1304.416, 11292.167 1283.0927, 11542.762 1271.6184, 11648.929 1281.5166, 11777.287 1293.4833</trace>
</ink>
</file>

<file path=ppt/ink/ink341.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1807.0011 2226.796 874.14984, 2031.2352 2157.9302 867.1071, 2289.1042 2078.7349 828.77374, 2467.7102 2027.2574 772.2064, 2583.8044 1993.7975 693.3097, 2739.8694 1946.9863 531.6524, 2837.617 1931.3025 497.96692, 2935.3643 1915.6188 262.16837</trace>
</ink>
</file>

<file path=ppt/ink/ink34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3418.0906 1311.7051 874.14984, 3510.1912 1550.5726 865.9941, 3574.6838 1717.8367 849.51697, 3651.7778 1910.1813 804.58826, 3711.3535 2060.616 745.245, 3762.5962 2192.0151 687.9174, 3809.7664 2304.564 594.8123, 3879.6938 2456.9834 410.48303, 3925.0674 2542.2856 246.56175</trace>
</ink>
</file>

<file path=ppt/ink/ink343.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3157.8376 1436.4907 874.14984, 3364.4844 1328.2732 869.57043, 3567.5137 1229.1056 832.9985, 3701.121 1163.959 790.1931, 3840.7278 1101.9377 743.3995, 3948.5693 1055.2476 703.52527, 4054.3296 1021.4373 672.7021, 4242.0625 981.9791 669.3252, 4415.8096 978.91284 699.5891, 4539.734 1022.0545 769.7572, 4595.5864 1143.1328 840.5771, 4577.347 1278.8455 851.1071, 4497.2617 1436.3605 838.56396, 4373.0703 1597.6549 822.08795, 4228.2026 1736.5356 806.3454, 4093.4138 1840.2163 797.52594, 3974.2468 1913.9907 805.0085, 3846.3638 1979.6184 828.9043, 4057.858 1835.7732 851.96344, 4238.284 1746.6829 809.56744, 4398.026 1669.767 759.04034, 4589.8516 1580.4199 704.0781, 4726.973 1516.7798 654.8791, 4869.619 1456.3835 613.8889, 4980.4966 1411.3215 601.99744, 5136.799 1357.085 633.5809, 5236.538 1346.7728 715.3134, 5182.039 1505.4125 825.83844, 5040.7188 1686.713 822.16864, 4907.0137 1832.4515 789.5229, 4816.7993 1930.5005 756.1402, 4683.362 2063.037 714.9034, 4548.262 2198.2725 680.23706, 4435.575 2309.2683 670.25226, 4245.625 2500.345 707.00226, 4155.1343 2595.6833 773.2559, 4071.1563 2663.4473 752.5868, 3987.1775 2731.2117 607.90283, 3903.199 2798.976 215.18918</trace>
</ink>
</file>

<file path=ppt/ink/ink344.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4719.3545 2434.7715 874.14984, 4952.3813 2252.769 863.7851, 5204.922 2055.5261 809.66406, 5333.9517 1942.3132 743.22845, 5456.6367 1816.6134 678.24, 5541.5337 1727.9923 623.3639, 5631.89 1616.2794 582.1137, 5700.6455 1528.2463 570.8989, 5761.694 1447.093 572.7335, 5812.344 1369.7977 600.3686, 5871.592 1261.4755 651.57385, 5848.98 1147.0547 806.80804, 5702.042 1145.25 842.56757, 5479.1772 1232.27 823.5548, 5296.165 1337.8462 783.44525, 5164.2324 1436.8833 770.77655, 5068.5684 1554.1042 775.3993, 5011.057 1689.6373 790.5822, 4995.997 1838.413 811.3224, 5012.713 1973.6967 832.1998, 5090.572 2131.2515 846.55566, 5193.709 2218.2139 849.183, 5344.7183 2283.2625 845.2184, 5565.127 2307.4875 829.5491, 5755.6055 2265.0847 807.8665, 5890.5615 2233.585 778.73944, 6063.57 2177.365 743.5422, 6224.1255 2120.9346 707.05414, 6359.1143 2069.3784 638.22925, 6499.026 1996.2498 565.2798, 6593.4253 1946.0388 488.93668, 6676.7017 1896.2046 411.6928, 6793.481 1825.9781 146.52696</trace>
</ink>
</file>

<file path=ppt/ink/ink345.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6677.4473 1283.9756 874.14984, 6637.8765 1613.5471 860.86115, 6601.904 1913.1575 804.59576, 6588.773 2130.733 740.66254, 6580.239 2320.5215 669.2712, 6574.6914 2464.3845 607.05756, 6571.085 2597.2476 562.0227, 6568.741 2689.5706 552.2572, 6566.227 2825.9768 589.51483, 6518.449 2722.2163 814.1035, 6531.568 2479.3997 812.0583, 6571.9087 2291.4695 773.8297, 6618.1724 2108.1157 729.14874, 6709.859 1875.7988 679.03345, 6777.4443 1710.13 631.16974, 6874.999 1528.6995 587.3344, 6975.137 1370.1914 503.34476, 7069.6274 1234.5503 418.98737, 7201.3936 1088.548 338.3895, 7290.895 990.5987 263.77887, 7402.08 901.98865 200.4758, 7502.548 830.79865 150.7811, 7604.9526 785.34845 109.87587, 7683.632 747.0771 28.986507, 7780.4233 715.51 10.2300005</trace>
</ink>
</file>

<file path=ppt/ink/ink346.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7544.9565 1006.6752 874.14984, 7540.559 1331.3278 862.226, 7535.5034 1704.678 797.7755, 7543.208 1898.1659 724.50684, 7548.217 2107.841 652.8288, 7551.472 2248.7634 591.8814, 7557.9854 2404.3098 542.3937, 7564.087 2532.5813 523.61035, 7570.5806 2637.9807 534.8362, 7583.2446 2739.542 566.8323, 7606.2583 2866.051 622.1717, 7631.7075 2961.6414 826.93634, 7641.47 3037.8604 820.387, 7651.234 3114.0798 774.5416, 7660.9976 3190.2993 650.10425, 7670.7593 3266.5188 407.77875, 7680.523 3342.7375 8.269016</trace>
</ink>
</file>

<file path=ppt/ink/ink347.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7334.2754 2074.2808 874.14984, 7554.112 1921.7927 859.2074, 7722.2305 1805.1783 824.64166, 7885.425 1697.6865 767.756, 8038.574 1604.4092 706.9636, 8170.1895 1527.8346 650.2597, 8334.882 1443.6283 557.04724, 8451.706 1384.6407 464.49997, 8597.006 1321.0383 374.7403, 8746.486 1263.635 292.04025, 8889.738 1212.8712 217.6102, 9019.465 1172.0891 155.83275, 9106.555 1145.0443 107.59679, 9187.605 1119.316 17.204998</trace>
</ink>
</file>

<file path=ppt/ink/ink348.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7111.202 2060.416 874.14984, 7339.8325 2144.0386 861.0356, 7564.4165 2212.5593 809.9181, 7739.944 2262.6074 756.73505, 7972.7476 2304.9768 697.88043, 8148.688 2334.5571 639.7881, 8326.368 2341.906 544.912, 8466.331 2343.2603 451.42038, 8568.009 2342.6445 361.62558, 8685.552 2344.8584 136.11424</trace>
</ink>
</file>

<file path=ppt/ink/ink349.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9131.26 1575.1404 874.14984, 8972.976 1806.3324 863.7722, 8833.363 2010.2534 820.7727, 8722.187 2172.7786 767.7975, 8636.841 2315.0076 703.5993, 8576.86 2420.0583 648.5656, 8533.476 2522.7744 610.4977, 8486.122 2659.077 618.5568, 8494.443 2760.2878 678.83875, 8640.508 2729.4011 800.24744, 8777.875 2604.6057 822.5898, 8921.977 2418.4966 802.658, 9045.102 2234.7332 776.6681, 9138.154 2094.7524 774.6645, 9213.023 1991.9553 787.7024, 9315.194 1900.1332 820.583, 9437.609 1985.9647 864.28326, 9477.264 2152.864 857.72485, 9537.885 2357.1194 848.34607, 9612.5205 2528.668 825.04224, 9721.175 2639.8884 762.87634, 9842.755 2703.579 634.86914, 9939.252 2771.7412 594.6438, 10035.75 2839.9033 313.0666</trace>
</ink>
</file>

<file path=ppt/ink/ink3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11435.271 1676.1237, 11083.482 2244.6177, 10960.183 2443.8733, 10839.95 2617.314, 10770.782 2747.5159, 10868.501 2616.3254, 11023.155 2400.046, 11230.061 2135.2917, 11332.667 2004.1005, 11503.674 1851.045, 11670.695 1723.6407, 11875.006 1654.2585, 11952.229 1638.0593, 11992.269 1708.9215, 12047.085 1770.2483, 12168.163 1982.2357, 12199.838 2042.4781, 12236.566 2200.8872, 12267.866 2347.966, 12285.426 2430.4714, 12295.197 2605.3928, 12275.653 2834.9766, 12265.882 2949.7686, 12246.338 3053.6282, 12227.004 3302.3818</trace>
</ink>
</file>

<file path=ppt/ink/ink350.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10135.093 1186.9205 874.14984, 10148.283 1447.6263 865.1884, 10166.96 1662.304 820.5002, 10186.585 1835.3289 770.36816, 10225.72 2006.8226 711.3162, 10258.344 2134.3728 656.956, 10282.295 2236.865 534.17413, 10301.739 2322.379 377.78055, 10309.694 2409.7783 331.0302, 10317.648 2497.1775 3.7777097</trace>
</ink>
</file>

<file path=ppt/ink/ink351.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10506.883 1173.0553 874.14984, 10528.866 1433.761 865.087, 10554.146 1733.5724 809.78033, 10577.175 1871.8815 753.78217, 10609.731 2015.8912 695.3717, 10635.439 2123.495 647.7484, 10673.983 2238.468 612.6621, 10717.232 2357.993 606.59393, 10791.851 2555.6638 626.62976, 10825.895 2651.0115 649.32825, 10877.573 2832.522 711.54584, 10897.688 2979.7305 772.9856, 10865.219 3139.536 826.2673, 10794.853 3289.4006 842.7416, 10673.118 3436.289 834.4675, 10560.28 3521.4275 826.2467, 10453.901 3593.389 817.5394, 10298.206 3683.8918 809.0973, 10161.274 3746.1099 819.0515, 10051.814 3779.267 797.15826, 9942.3545 3812.4246 643.9055, 9832.895 3845.5818 227.93369</trace>
</ink>
</file>

<file path=ppt/ink/ink35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9701.338 1727.6556 874.14984, 9907.985 1712.8986 869.81915, 10224.81 1699.2229 821.57263, 10468.078 1689.4985 764.2497, 10718.533 1678.2585 690.63776, 10907.344 1670.9525 619.2406, 11056.817 1666.2039 558.8133, 11202.34 1663.1171 516.12506, 11308.858 1661.1106 519.3084, 11401.341 1659.8062 545.99536, 11544.136 1666.0204 609.2207, 11662.412 1669.5791 691.8556, 11784.649 1671.6145 821.69037, 11898.132 1688.6427 799.7266, 12011.617 1705.6711 645.9801, 12125.102 1722.6991 228.66801</trace>
</ink>
</file>

<file path=ppt/ink/ink353.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1398.0325 4833.418 874.14984, 1703.6292 4787.4917 757.4229, 2043.421 4736.4263 670.6851, 2202.535 4711.6265 562.8696, 2304.0295 4695.807 478.02066, 2409.1514 4679.841 244.11249, 2486.0498 4668.16 123.91272</trace>
</ink>
</file>

<file path=ppt/ink/ink354.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3467.6619 3959.9224 874.14984, 3278.6025 4122.2485 865.1965, 3061.1838 4308.9233 822.42706, 2966.0273 4403.208 770.8314, 2869.5862 4517.702 718.1756, 2743.2053 4696.0903 645.7183, 2698.2734 4787.1436 643.66785, 2646.2366 4976.77 673.2027, 2643.0313 5124.709 706.4493, 2690.455 5280.0386 761.96124, 2759.7485 5388.4775 817.03467, 2862.8687 5468.024 846.7061, 3018.9639 5490.8174 846.49963, 3204.8564 5448.964 835.0309, 3399.7239 5337.654 818.6946, 3561.982 5205.0938 778.7406, 3676.6858 5077.5015 695.84906, 3746.1208 4994.526 571.2258, 3824.4973 4922.7534 535.03296, 3902.8735 4850.9805 281.6828</trace>
</ink>
</file>

<file path=ppt/ink/ink355.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4074.919 4292.682 874.14984, 3951.8098 4518.955 864.9564, 3842.6616 4734.8276 824.85175, 3761.272 4899.81 774.90106, 3695.1787 5080.834 719.7974, 3647.7312 5223.5996 666.45264, 3621.377 5345.406 623.77167, 3607.8237 5456.59 614.0313, 3599.0378 5612.5425 643.2269, 3615.3455 5739.922 712.38403, 3759.9836 5717.6543 850.0625, 3888.0117 5600.525 846.4412, 4020.3257 5419.263 825.45, 4120.6763 5239.1787 796.6056, 4218.5547 5044.413 762.44464, 4284.432 4911.9526 734.1048, 4344.823 4771.75 710.86786, 4390.8926 4658.686 704.9597, 4449.7813 4492.0923 721.2961, 4484.714 4385.519 753.96954, 4408.2285 4500.5615 856.0492, 4373.0356 4649.224 843.48956, 4341.1953 4793.5547 813.8035, 4311.8774 4933.1973 778.6826, 4284.558 5093.7935 743.253, 4254.548 5336.439 694.7672, 4247.7856 5535.7603 705.26984, 4263.2446 5711.5005 735.2261, 4336.5015 5843.1426 797.99316, 4463.357 5843.0166 835.1067, 4620.2104 5803.9683 846.5319, 4698.5366 5795.1836 839.82745, 4776.8633 5786.3994 792.8956, 4855.19 5777.615 665.50946, 4933.515 5768.831 417.44168, 5011.842 5760.047 8.464931</trace>
</ink>
</file>

<file path=ppt/ink/ink356.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5289.4326 3460.7817 874.14984, 5188.3076 3731.326 865.77075, 5095.182 4021.0151 808.67365, 5031.2676 4223.3706 746.7935, 4976.533 4448.3613 679.7578, 4935.582 4632.6787 615.5471, 4909.9404 4783.278 564.3848, 4893.2734 4950.033 538.99133, 4886.8364 5117.4517 540.33215, 4884.283 5248.175 570.399, 4885.39 5350.5967 598.38416, 4889.192 5495.3164 669.3658, 4891.9697 5628.577 796.05493, 4879.5713 5738.8394 774.7763, 4867.1733 5849.1035 625.8265, 4854.776 5959.3657 221.53394</trace>
</ink>
</file>

<file path=ppt/ink/ink357.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4273.2065 4916.608 874.14984, 4472.525 4886.8755 857.4455, 4671.7324 4859.8467 808.0804, 4818.0366 4840.3613 758.93945, 4970.292 4817.8574 714.15643, 5213.5767 4792.8193 651.83203, 5344.3726 4786.955 589.3649, 5448.7085 4783.144 521.8257, 5547.3047 4780.667 450.18423, 5678.656 4777.9575 225.32776, 5761.96 4788.084 111.113594</trace>
</ink>
</file>

<file path=ppt/ink/ink358.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6181.727 4417.4673 874.14984, 6010.2544 4688.0107 862.1535, 5885.961 4884.1177 818.04254, 5778.4355 5070.037 761.4738, 5688.759 5230.2373 693.42224, 5628.27 5349.1235 631.79144, 5575.7627 5460.833 590.3488, 5514.4727 5606.7485 593.6438, 5484.87 5705.6226 643.3455, 5603.432 5650.395 847.46484, 5693.2583 5485.07 833.783, 5798.1655 5294.1035 810.3004, 5901.259 5126.6655 792.34576, 6007.8906 4989.107 790.1457, 6111.8125 4882.5396 803.42377, 6233.1357 4785.584 830.3795, 6354.816 4879.3257 864.8102, 6355.229 5039.0903 858.8536, 6355.229 5231.2646 845.8896, 6371.4546 5390.418 816.475, 6426.5024 5507.53 693.0496, 6455.667 5599.6387 674.5244, 6484.831 5691.748 544.8479, 6513.9966 5783.8564 192.86859</trace>
</ink>
</file>

<file path=ppt/ink/ink359.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6987.2725 3613.2969 874.14984, 6886.1465 3962.5442 858.296, 6794.0347 4307.611 797.28906, 6731.289 4544.762 720.0156, 6675.7905 4799.189 645.8357, 6639.7163 5072.7827 578.85803, 6620.455 5320.8853 536.7803, 6608.146 5485.6704 516.72327, 6608.937 5641.9707 524.2645, 6613.4053 5756.8325 556.4426, 6621.15 5847.7397 585.71515, 6639.3125 5952.1235 654.45856, 6642.9106 6043.272 636.9649, 6646.509 6134.42 514.50916, 6650.107 6225.569 182.12909</trace>
</ink>
</file>

<file path=ppt/ink/ink3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7605.316 3723.7073, 6736.018 4353.0054, 6536.394 4497.516, 5939.0557 5025.1123, 5420.3135 5552.71, 5120.729 5911.8193, 4980.169 6080.307, 4618.6216 6502.384, 4367.111 6889.289, 4263.121 7052.1675</trace>
</ink>
</file>

<file path=ppt/ink/ink360.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6218.9063 5055.258 874.14984, 6465.124 5050.34 865.60846, 6748.274 5044.6826 824.7037, 6949.9087 5043.4653 764.7454, 7152.8574 5042.674 699.5415, 7292.0283 5042.16 598.19507, 7452.8374 5041.825 498.9919, 7588.1406 5041.6074 404.21967, 7676.087 5041.4663 318.92465, 7768.635 5041.393 39.56279</trace>
</ink>
</file>

<file path=ppt/ink/ink361.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8524.003 4902.7427 874.14984, 8258.958 4881.562 841.19775, 8097.978 4874.3193 802.403, 7968.907 4869.5107 760.76776, 7762.0645 4879.1426 701.0964, 7609.843 4902.61 694.5016, 7501.292 4933.941 723.3525, 7401.568 4989.5254 759.0858, 7309.457 5076.497 807.5457, 7193.5703 5254.451 838.2568, 7101.0137 5451.7925 838.0727, 7034.361 5648.59 824.9583, 6993.668 5812.232 820.6274, 6968.6333 5979.738 829.69476, 6991.379 6108.711 858.966, 7139.041 5959.8223 858.9775, 7278.6143 5775.58 834.50836, 7360.189 5653.129 803.38275, 7440.712 5527.317 767.3165, 7516.4204 5388.7505 733.72406, 7628.747 5189.107 695.86, 7708.623 5050.229 714.8287, 7777.586 4932.0527 767.6953, 7808.231 5077.445 861.2889, 7810.87 5230.2383 853.7901, 7841.1157 5421.055 828.13556, 7896.4854 5552.9927 761.9634, 7984.327 5665.2637 573.76807, 8038.376 5757.244 537.4141, 8092.4253 5849.224 282.93643</trace>
</ink>
</file>

<file path=ppt/ink/ink362.xml><?xml version="1.0" encoding="utf-8"?>
<ink xmlns="http://www.w3.org/2003/InkML">
  <definitions>
    <brush xml:id="br1">
      <brushProperty name="height" value="0.15875" units="cm"/>
      <brushProperty name="width" value="0.15875" units="cm"/>
      <brushProperty name="tip" value="ellipse"/>
      <brushProperty name="color" value="#00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8263.75 4459.0625 874.14984, 8276.94 4705.0107 869.19, 8291.613 4978.6074 827.272, 8295.051 5126.338 774.52563, 8297.285 5268.014 719.7968, 8304.079 5468.349 647.2764, 8310.905 5608.56 665.658, 8321.562 5722.6953 719.7528, 8438.726 5545.9263 856.11334, 8562.699 5343.278 826.08496, 8646.619 5219.702 799.259, 8785.337 5037.498 755.7301, 8920.764 4896.988 747.9005, 9045.863 4806.637 764.1425, 9165.352 4772.9 802.571, 9246.171 4882.198 842.902, 9285.215 5031.0845 844.216, 9312.407 5185.4136 825.9506, 9315.6 5262.095 819.4091, 9318.792 5338.7773 773.6184, 9321.983 5415.459 649.32935, 9325.177 5492.1406 407.29263, 9328.368 5568.8223 8.259138</trace>
</ink>
</file>

<file path=ppt/ink/ink3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9680.282 4620.622, 9648.844 5886.855, 9566.817 6697.4883, 9554.527 6818.942</trace>
</ink>
</file>

<file path=ppt/ink/ink3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11315.105 4005.092, 11849.566 5271.324, 12109.636 5671.3955, 12226.832 5851.682, 12577.86 6534.6753</trace>
</ink>
</file>

<file path=ppt/ink/ink3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13248.598 4321.6504, 14458.993 5288.9116, 14843.717 5614.9873, 14977.734 5728.576</trace>
</ink>
</file>

<file path=ppt/ink/ink40.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5139.9785 6200.1685, 5232.635 6208.806, 5295.471 6202.415</trace>
</ink>
</file>

<file path=ppt/ink/ink4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3416.7466 7332.8843, 3468.9485 7688.609, 3490.672 7814.9897, 3516.4048 7964.6934, 3540.1333 8054.951, 3556.5017 8105.312, 3578.0981 8155.828, 3592.335 8187.6846, 3611.3176 8224.85, 3673.0107 8129.2817, 3728.7705 7988.921, 3786.906 7821.3413, 3809.99 7754.6255, 3839.1082 7683.301, 3872.1443 7614.0, 3905.5466 7566.494, 3951.759 7541.288, 3986.223 7561.186, 4014.6965 7598.351, 4036.1172 7643.285, 4052.6614 7677.99, 4076.3896 7773.5576, 4104.8633 7874.434, 4112.106 7912.249, 4119.101 7948.7656, 4133.255 8006.8296, 4142.8286 8049.642, 4151.7144 8090.0854</trace>
</ink>
</file>

<file path=ppt/ink/ink4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4721.7964 7449.689, 4370.6196 7534.6387, 4306.6826 7563.9014, 4266.2153 7582.4224, 4199.7764 7630.207, 4152.3203 7683.301, 4131.679 7717.9385, 4114.355 7747.011, 4090.7888 7826.107, 4095.3723 7916.9087, 4107.6323 7946.6284, 4123.846 7985.9307, 4162.209 8033.618, 4223.5044 8086.807, 4280.4517 8123.972, 4342.1455 8139.9, 4451.295 8123.972, 4480.516 8119.709, 4579.4272 8070.8794, 4684.134 8019.6284, 4731.2876 7996.549</trace>
</ink>
</file>

<file path=ppt/ink/ink4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4807.218 7221.389, 4935.3496 7550.5674, 4984.078 7675.7524, 5008.6587 7774.2607, 5025.5166 7826.651, 5049.245 7943.455, 5068.2275 8033.714, 5082.464 8113.3535, 5096.7017 8187.6846, 5110.938 8262.015, 5118.8247 8297.308</trace>
</ink>
</file>

<file path=ppt/ink/ink4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4826.2 8060.2607, 5025.5166 7831.961, 5142.585 7718.45, 5281.781 7608.9688, 5313.602 7585.235</trace>
</ink>
</file>

<file path=ppt/ink/ink4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4997.043 7858.5073, 5291.2725 8007.1675, 5425.4355 8074.9536, 5471.607 8070.8794, 5615.329 8104.731, 5651.941 8113.3535, 5699.397 8123.972</trace>
</ink>
</file>

<file path=ppt/ink/ink4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4340.231 7562.33, 4455.2524 7849.395, 4498.095 7956.3193, 4567.4165 8045.956, 4587.97 8077.068, 4667.601 8181.0044</trace>
</ink>
</file>

<file path=ppt/ink/ink4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4840.135 7666.2686, 4641.058 7730.6094, 4597.97 7753.106, 4526.0356 7799.9004, 4489.875 7838.097, 4472.9487 7879.0913, 4468.5244 7913.7373, 4472.9487 7943.433, 4497.127 7970.4834, 4574.699 8007.776, 4616.211 8016.377, 4694.1445 8032.5225, 4807.071 8024.626, 4835.7104 8022.6235, 4968.428 7992.9272, 5001.753 7985.9365, 5109.9937 7963.231</trace>
</ink>
</file>

<file path=ppt/ink/ink6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4592.395 8636.348, 4384.47 8918.463, 4311.309 9023.699, 4291.568 9052.097, 4207.513 9185.73, 4114.611 9329.263, 4048.175 9447.311, 3973.0454 9591.58, 3938.8936 9661.629, 3919.9583 9700.466, 3880.143 9774.707</trace>
</ink>
</file>

<file path=ppt/ink/ink6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4565.851 8661.095, 4756.0796 8918.463, 4851.1943 9047.148, 4964.0044 9190.68, 5070.1787 9319.362, 5171.9287 9428.25, 5273.678 9547.035, 5324.5537 9606.427</trace>
</ink>
</file>

<file path=ppt/ink/ink6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5123.8096 9800.0, 5116.626 10041.085, 5114.9614 10096.964, 5128.2334 10210.801, 5141.505 10289.99, 5149.6055 10348.894, 5163.6245 10403.826, 5172.4727 10443.42, 5185.744 10483.016, 5199.0156 10448.37, 5194.5923 10359.281, 5194.5923 10250.394, 5197.598 10179.771, 5199.0156 10146.458, 5207.8643 10067.268, 5221.1357 10022.724, 5238.831 9993.026, 5300.766 9953.432, 5371.5493 9953.432, 5442.332 9968.279, 5499.843 9993.026, 5528.598 10005.4, 5548.506 10037.57, 5561.778 10072.217, 5557.3545 10126.661, 5526.386 10186.053, 5482.147 10235.547, 5393.669 10304.838, 5287.165 10353.383, 5194.5923 10379.079, 5154.7773 10388.978, 5121.246 10379.376, 5122.5044 10346.379</trace>
</ink>
</file>

<file path=ppt/ink/ink6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5641.4087 9854.444, 5619.2886 10087.064, 5615.8877 10170.78, 5619.1245 10272.208, 5623.7124 10334.535, 5630.1284 10366.833, 5641.4087 10408.775, 5659.1035 10438.471, 5694.4956 10443.42, 5725.4624 10418.673, 5756.4307 10364.23, 5791.822 10280.091, 5804.119 10222.309, 5813.941 10176.153, 5818.365 10092.015, 5818.365 10037.57, 5818.365 10002.925, 5818.365 9968.279, 5826.575 10007.11, 5836.0605 10082.115, 5839.727 10116.978, 5844.909 10166.256, 5857.054 10252.312, 5862.604 10339.483, 5871.452 10398.876, 5882.868 10437.192, 5897.996 10478.067</trace>
</ink>
</file>

<file path=ppt/ink/ink6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6212.0938 9889.089, 5986.4746 10087.064, 5883.1533 10177.726, 5924.539 10151.406, 5893.5723 10183.578, 5871.452 10250.394, 5862.604 10289.99, 5875.8765 10324.636, 5940.946 10320.848, 5986.4746 10289.99, 6021.8657 10245.444, 6069.616 10169.765, 6119.1924 10057.367, 6145.736 9978.179, 6160.489 9941.041, 6167.8555 9903.9375, 6183.5386 9876.493, 6234.214 9879.19, 6269.6055 9903.9375, 6291.725 9933.633, 6309.421 9983.127, 6306.232 10029.51, 6278.453 10131.609, 6238.6377 10215.749, 6199.2505 10276.763, 6181.127 10304.838, 6132.464 10374.13, 6057.257 10443.42, 5999.746 10483.016, 5959.9307 10507.763, 5924.539 10517.662, 5895.5415 10514.713, 5827.213 10487.966</trace>
</ink>
</file>

<file path=ppt/ink/ink70.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2779.1323 9997.973, 2880.8826 10285.038, 2928.2205 10355.651, 2964.9375 10418.672, 2991.4807 10458.267, 3013.6003 10487.963, 3050.161 10526.779</trace>
</ink>
</file>

<file path=ppt/ink/ink7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2805.676 10096.961, 2930.7444 10012.423, 3018.0242 9953.429, 3110.9265 9903.935, 3168.4375 9879.188, 3201.595 9868.059, 3243.6443 9859.392, 3277.4343 9868.094, 3292.3074 9908.884, 3279.036 9948.4795, 3252.4924 9997.973, 3231.4216 10030.386, 3181.7095 10101.91, 3146.318 10141.506, 3115.3506 10171.203, 3086.7852 10203.16, 3058.619 10234.671, 3022.448 10265.24, 2969.361 10304.835</trace>
</ink>
</file>

<file path=ppt/ink/ink7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3212.6768 9814.846, 3252.4924 10062.314, 3272.4 10186.049, 3283.4597 10235.543, 3296.7317 10294.9375, 3305.5613 10324.572, 3323.2751 10379.075, 3338.8518 10415.114, 3340.9707 10443.418, 3345.3945 10473.113, 3352.9644 10406.736, 3371.9382 10314.734, 3379.336 10275.42, 3389.634 10220.696, 3411.7537 10131.606, 3425.0251 10072.214, 3433.8733 10037.568, 3442.7207 10007.872, 3464.3987 10055.884, 3478.1123 10096.961, 3486.9597 10141.506, 3495.8079 10186.049, 3509.0798 10230.595, 3522.3518 10275.139, 3526.7754 10314.734, 3531.199 10344.431, 3535.6233 10379.075</trace>
</ink>
</file>

<file path=ppt/ink/ink7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3770.091 9958.377, 3721.4282 10195.949, 3708.1563 10280.087, 3703.3953 10310.272, 3708.1563 10339.481, 3708.1563 10374.359, 3708.1563 10403.821</trace>
</ink>
</file>

<file path=ppt/ink/ink7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3425.0251 9889.087, 3610.8298 9854.44, 3678.0347 9841.91, 3774.5154 9819.794, 3816.5425 9809.897, 3876.2651 9795.049</trace>
</ink>
</file>

<file path=ppt/ink/ink7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4181.5156 9963.327, 3982.4395 9988.074, 3933.7764 9997.973, 3902.8086 10007.872, 3871.841 10027.67, 3859.2861 10067.406, 3862.9934 10111.809, 3880.6895 10151.403, 3910.2798 10193.968, 3973.592 10250.392, 4003.9019 10272.998, 4066.4937 10319.684, 4097.4614 10339.481, 4137.277 10369.178, 4163.821 10413.722, 4155.4688 10452.206, 4097.159 10487.691, 4000.135 10517.658, 3942.624 10527.558, 3906.6565 10527.558, 3867.4175 10522.607, 3833.2449 10513.163</trace>
</ink>
</file>

<file path=ppt/ink/ink7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4354.049 10082.112, 4292.1143 10374.126, 4270.4165 10476.079, 4256.7227 10557.255</trace>
</ink>
</file>

<file path=ppt/ink/ink7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3147.228 10765.355, 2872.9446 10720.811, 2831.596 10714.096, 2794.4836 10732.856, 2757.9229 10750.507, 2722.5313 10795.051, 2735.8032 10834.6455, 2784.5168 10877.246, 2864.097 10918.785, 2952.5754 10943.533, 2992.6995 10954.756, 3045.4778 10973.2295, 3080.8691 10983.128, 3116.2605 10997.977, 3125.1084 11027.672, 3085.293 11047.471, 3035.307 11063.448, 2979.1187 11082.116, 2934.8794 11092.014, 2886.2163 11101.914, 2850.8252 11101.914</trace>
</ink>
</file>

<file path=ppt/ink/ink7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3421.5112 10765.355, 3231.2825 10869.292, 3194.7588 10893.128, 3147.228 10928.685, 3125.1084 10968.28, 3120.684 10997.977, 3116.2605 11027.672, 3125.1084 11072.217, 3151.6519 11106.863, 3187.0432 11116.761</trace>
</ink>
</file>

<file path=ppt/ink/ink7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3474.5981 10705.962, 3399.3916 10958.382, 3396.0952 11017.383, 3399.3916 11087.065, 3412.6633 11121.711, 3448.0547 11156.356, 3483.4458 11166.256, 3515.964 11143.091, 3540.9573 11106.863, 3558.6528 11057.369, 3569.7205 11007.839, 3576.3486 10933.635, 3576.3486 10889.09, 3576.3486 10855.347, 3573.8796 10826.359, 3567.5007 10796.459, 3576.3486 10834.6455, 3585.1963 10903.9375, 3607.316 10988.077, 3618.6584 11042.008, 3625.0115 11072.217, 3642.707 11151.408, 3660.4028 11205.851, 3678.1633 11233.669</trace>
</ink>
</file>

<file path=ppt/ink/ink81.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3563.0764 10894.039, 3605.0671 11133.627, 3620.588 11225.648, 3625.589 11255.49, 3641.1755 11307.882, 3651.555 11339.483, 3658.191 11369.181, 3658.2546 11335.105, 3655.979 11245.446, 3660.4028 11166.256, 3662.0962 11135.953, 3669.2505 11087.065, 3679.6086 11040.71, 3695.794 10983.128, 3709.066 10943.533, 3722.338 10908.888, 3735.6094 10879.19, 3754.7385 10841.338, 3771.001 10809.899, 3784.273 10853.669, 3784.273 10908.888, 3784.273 10963.331, 3780.9026 11001.035, 3779.8489 11067.268, 3779.8489 11111.812, 3784.273 11146.457, 3784.8958 11173.992, 3788.6965 11205.851, 3800.3936 11175.429, 3810.8164 11136.56, 3831.5063 11083.65, 3881.599 10978.179, 3908.1426 10923.734, 3921.414 10889.09, 3943.534 10854.444, 3973.072 10837.996, 4001.045 10923.734, 4009.8926 11007.875, 4006.7056 11075.622, 3996.621 11191.002</trace>
</ink>
</file>

<file path=ppt/ink/ink82.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4226.6646 10681.215, 4098.3706 10918.785, 4061.2808 11009.322, 4049.708 11037.571, 4027.5886 11141.509, 4019.6333 11178.891, 4009.8926 11235.546, 4009.8926 11297.247, 4009.8926 11324.637, 4009.8926 11393.928, 4014.3167 11448.37, 4018.7405 11483.017</trace>
</ink>
</file>

<file path=ppt/ink/ink83.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3930.2625 10829.697, 4051.6882 10773.369, 4111.6436 10745.558, 4178.0015 10735.659, 4213.393 10745.558, 4244.3613 10780.202, 4257.6323 10809.899, 4262.0566 10849.494, 4248.809 10893.956, 4222.241 10943.533, 4186.8496 10988.077, 4152.0728 11022.661, 4102.795 11062.317, 4067.4036 11082.116, 4009.8926 11096.964</trace>
</ink>
</file>

<file path=ppt/ink/ink84.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4337.2627 10819.799, 4116.067 11106.863, 4051.3662 11190.83, 4045.2842 11230.597, 4040.86 11260.293, 4064.3635 11293.209, 4111.6436 11314.736, 4178.0015 11314.736, 4244.3613 11289.99, 4306.296 11250.395, 4354.959 11200.901, 4394.7744 11141.509, 4422.555 11079.346, 4447.861 11007.875, 4456.7095 10953.432, 4460.1694 10926.334, 4465.5566 10894.039, 4465.5566 10864.343, 4443.437 10903.9375, 4432.6235 10932.168, 4416.8936 10973.2295, 4401.685 11058.306, 4385.9263 11161.307, 4385.9263 11230.597, 4393.2524 11283.876, 4430.1655 11364.23</trace>
</ink>
</file>

<file path=ppt/ink/ink85.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4677.9053 10849.494, 4580.579 11087.065, 4557.442 11151.778, 4540.7637 11210.8, 4531.916 11240.496</trace>
</ink>
</file>

<file path=ppt/ink/ink8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4686.7524 10829.697, 4500.9487 10993.027, 4434.59 11062.317, 4399.1978 11106.863, 4382.377 11135.092, 4354.959 11195.951, 4346.111 11230.597, 4346.111 11260.293, 4346.111 11296.811, 4368.231 11329.586, 4403.6216 11344.434, 4460.824 11339.533, 4517.366 11300.478, 4571.731 11240.496, 4611.5464 11171.205, 4646.5327 11119.016, 4682.3286 11057.369, 4704.4487 11017.773, 4722.145 10983.128, 4735.4165 10953.432, 4753.112 10908.888, 4761.9595 10879.19, 4754.861 10930.754, 4735.4165 11012.824, 4726.0156 11052.789, 4713.2964 11106.863, 4691.177 11200.901, 4669.0576 11275.143, 4657.0547 11308.712, 4633.6665 11369.181, 4620.3945 11403.825, 4593.8506 11448.37, 4565.9424 11474.136, 4531.916 11502.814</trace>
</ink>
</file>

<file path=ppt/ink/ink8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4713.2964 11146.457, 4830.1924 11072.539, 4916.797 11017.773, 5009.6997 10963.331, 5071.635 10923.734, 5102.3843 10903.094, 5142.417 10874.241, 5180.063 10841.416, 5199.9277 10804.95, 5186.6563 10770.305, 5111.4497 10740.608, 5053.9385 10740.608, 5011.956 10747.835, 4947.764 10770.305, 4899.101 10795.051, 4852.8486 10827.98, 4801.775 10879.19, 4779.177 10909.07, 4753.112 10943.533, 4695.6016 11037.571, 4660.209 11121.711, 4647.834 11170.171, 4655.7856 11240.496, 4673.4814 11285.04, 4722.145 11334.534, 4775.232 11354.332, 4854.862 11364.23, 4938.9165 11354.332, 4987.588 11337.996, 5027.3945 11324.637, 5146.8413 11294.939</trace>
</ink>
</file>

<file path=ppt/ink/ink8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3129.5322 11161.307, 3337.4565 11255.344</trace>
</ink>
</file>

<file path=ppt/ink/ink8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3368.424 10879.19, 3523.0022 10858.845, 3594.0442 10849.494, 3682.5225 10834.6455, 3757.7295 10814.849</trace>
</ink>
</file>

<file path=ppt/ink/ink96.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3341.8806 11502.814, 3138.3801 11408.775, 3084.2786 11392.636, 3038.8418 11379.08, 2983.5427 11374.129, 2952.5754 11379.08, 2915.6238 11414.402, 2899.4883 11453.319, 2899.4883 11502.814, 2902.62 11541.3545, 2912.76 11601.801, 2934.8794 11641.396, 2956.9993 11671.093, 3014.5103 11710.688, 3098.5647 11745.334, 3140.2617 11757.773, 3235.7063 11770.08, 3319.7607 11755.232, 3372.977 11739.564, 3403.8152 11730.485, 3474.5981 11690.892</trace>
</ink>
</file>

<file path=ppt/ink/ink97.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3660.4028 11428.572, 3479.0217 11572.105, 3403.8152 11646.346, 3371.835 11685.106, 3315.3372 11775.03, 3293.2173 11824.524, 3279.9456 11869.068, 3271.0977 11898.765, 3271.0977 11928.461, 3315.3372 11923.512, 3359.5762 11893.814, 3403.8152 11854.221, 3443.6306 11804.728, 3501.1418 11745.334, 3525.7656 11708.603, 3549.8052 11676.042, 3574.3542 11643.627, 3598.4678 11611.7, 3620.588 11582.004, 3633.8594 11552.308, 3642.707 11522.611, 3629.4358 11582.004, 3607.316 11656.245, 3585.1963 11740.384, 3574.1362 11782.454, 3567.5007 11824.524, 3554.2288 11903.715, 3545.3809 11968.057, 3545.3809 12017.55, 3545.3809 12054.952, 3549.8052 12086.842</trace>
</ink>
</file>

<file path=ppt/ink/ink98.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3934.686 11552.308, 3871.1165 11691.704, 3824.088 11794.827, 3793.1204 11874.018, 3771.001 11928.461, 3759.9414 11955.683, 3748.8813 11992.804, 3742.4373 12021.641, 3729.082 12051.953, 3700.2183 12062.095, 3696.274 12026.792, 3695.794 11958.157, 3713.4902 11864.118, 3743.4492 11767.757, 3779.8489 11666.144, 3801.9685 11611.7, 3824.088 11582.004, 3855.0554 11557.258, 3894.8706 11552.308, 3921.9507 11559.882, 3978.9255 11582.004, 4071.8276 11606.751</trace>
</ink>
</file>

<file path=ppt/ink/ink99.xml><?xml version="1.0" encoding="utf-8"?>
<ink xmlns="http://www.w3.org/2003/InkML">
  <definitions>
    <brush xml:id="br1">
      <brushProperty name="height" value="0.079375" units="cm"/>
      <brushProperty name="width" value="0.0396875" units="cm"/>
      <brushProperty name="tip" value="rectangle"/>
      <brushProperty name="rasterOp" value="maskPen"/>
      <brushProperty name="color" value="#000000"/>
      <brushProperty name="fitToCurve" value="1"/>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4332.8394 11636.448, 4164.6245 11636.448, 4111.6436 11636.448, 4032.0125 11651.295, 3987.7732 11671.093, 3952.382 11705.738, 3916.9905 11750.283, 3881.599 11814.624, 3863.5195 11875.307, 3855.0554 11903.715, 3837.3599 11977.954, 3824.088 12032.398, 3821.2922 12060.548, 3824.088 12106.639, 3841.7834 12136.336, 3877.175 12136.336, 3934.686 12106.639, 3969.3772 12078.917, 3996.621 12057.1455, 4076.2517 11977.954, 4133.7627 11898.765, 4160.487 11861.966, 4204.5454 11784.929, 4257.6323 11661.195, 4293.024 11577.055, 4307.1006 11543.589, 4327.6147 11490.056, 4340.6167 11460.664, 4310.719 11468.169, 4257.6323 11572.105, 4217.8174 11695.84, 4193.2705 11805.689, 4186.8496 11834.423, 4164.73 11953.207, 4158.365 11987.387, 4155.883 12042.298, 4155.883 12094.138, 4160.306 12161.083, 4160.306 12190.779</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 name=""/>
        <p:cNvGrpSpPr/>
        <p:nvPr/>
      </p:nvGrpSpPr>
      <p:grpSpPr>
        <a:xfrm>
          <a:off x="0" y="0"/>
          <a:ext cx="0" cy="0"/>
          <a:chOff x="0" y="0"/>
          <a:chExt cx="0" cy="0"/>
        </a:xfrm>
      </p:grpSpPr>
      <p:sp>
        <p:nvSpPr>
          <p:cNvPr id="1048615"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616"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617"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18" name="Footer Placeholder 4"/>
          <p:cNvSpPr>
            <a:spLocks noGrp="1"/>
          </p:cNvSpPr>
          <p:nvPr>
            <p:ph type="ftr" sz="quarter" idx="11"/>
          </p:nvPr>
        </p:nvSpPr>
        <p:spPr/>
        <p:txBody>
          <a:bodyPr/>
          <a:p>
            <a:endParaRPr altLang="en-US" lang="zh-CN"/>
          </a:p>
        </p:txBody>
      </p:sp>
      <p:sp>
        <p:nvSpPr>
          <p:cNvPr id="1048619"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1" name=""/>
        <p:cNvGrpSpPr/>
        <p:nvPr/>
      </p:nvGrpSpPr>
      <p:grpSpPr>
        <a:xfrm>
          <a:off x="0" y="0"/>
          <a:ext cx="0" cy="0"/>
          <a:chOff x="0" y="0"/>
          <a:chExt cx="0" cy="0"/>
        </a:xfrm>
      </p:grpSpPr>
      <p:sp>
        <p:nvSpPr>
          <p:cNvPr id="1048664" name="Title 1"/>
          <p:cNvSpPr>
            <a:spLocks noGrp="1"/>
          </p:cNvSpPr>
          <p:nvPr>
            <p:ph type="title"/>
          </p:nvPr>
        </p:nvSpPr>
        <p:spPr/>
        <p:txBody>
          <a:bodyPr/>
          <a:p>
            <a:r>
              <a:rPr altLang="zh-CN" lang="en-US" smtClean="0"/>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6"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67" name="Footer Placeholder 4"/>
          <p:cNvSpPr>
            <a:spLocks noGrp="1"/>
          </p:cNvSpPr>
          <p:nvPr>
            <p:ph type="ftr" sz="quarter" idx="11"/>
          </p:nvPr>
        </p:nvSpPr>
        <p:spPr/>
        <p:txBody>
          <a:bodyPr/>
          <a:p>
            <a:endParaRPr altLang="en-US" lang="zh-CN"/>
          </a:p>
        </p:txBody>
      </p:sp>
      <p:sp>
        <p:nvSpPr>
          <p:cNvPr id="1048668"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 name=""/>
        <p:cNvGrpSpPr/>
        <p:nvPr/>
      </p:nvGrpSpPr>
      <p:grpSpPr>
        <a:xfrm>
          <a:off x="0" y="0"/>
          <a:ext cx="0" cy="0"/>
          <a:chOff x="0" y="0"/>
          <a:chExt cx="0" cy="0"/>
        </a:xfrm>
      </p:grpSpPr>
      <p:sp>
        <p:nvSpPr>
          <p:cNvPr id="1048645"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46"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8" name="Footer Placeholder 4"/>
          <p:cNvSpPr>
            <a:spLocks noGrp="1"/>
          </p:cNvSpPr>
          <p:nvPr>
            <p:ph type="ftr" sz="quarter" idx="11"/>
          </p:nvPr>
        </p:nvSpPr>
        <p:spPr/>
        <p:txBody>
          <a:bodyPr/>
          <a:p>
            <a:endParaRPr altLang="en-US" lang="zh-CN"/>
          </a:p>
        </p:txBody>
      </p:sp>
      <p:sp>
        <p:nvSpPr>
          <p:cNvPr id="1048649"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0" name=""/>
        <p:cNvGrpSpPr/>
        <p:nvPr/>
      </p:nvGrpSpPr>
      <p:grpSpPr>
        <a:xfrm>
          <a:off x="0" y="0"/>
          <a:ext cx="0" cy="0"/>
          <a:chOff x="0" y="0"/>
          <a:chExt cx="0" cy="0"/>
        </a:xfrm>
      </p:grpSpPr>
      <p:sp>
        <p:nvSpPr>
          <p:cNvPr id="104865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6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61"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62" name="Footer Placeholder 4"/>
          <p:cNvSpPr>
            <a:spLocks noGrp="1"/>
          </p:cNvSpPr>
          <p:nvPr>
            <p:ph type="ftr" sz="quarter" idx="11"/>
          </p:nvPr>
        </p:nvSpPr>
        <p:spPr/>
        <p:txBody>
          <a:bodyPr/>
          <a:p>
            <a:endParaRPr altLang="en-US" lang="zh-CN"/>
          </a:p>
        </p:txBody>
      </p:sp>
      <p:sp>
        <p:nvSpPr>
          <p:cNvPr id="1048663"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4" name=""/>
        <p:cNvGrpSpPr/>
        <p:nvPr/>
      </p:nvGrpSpPr>
      <p:grpSpPr>
        <a:xfrm>
          <a:off x="0" y="0"/>
          <a:ext cx="0" cy="0"/>
          <a:chOff x="0" y="0"/>
          <a:chExt cx="0" cy="0"/>
        </a:xfrm>
      </p:grpSpPr>
      <p:sp>
        <p:nvSpPr>
          <p:cNvPr id="1048627" name="Title 1"/>
          <p:cNvSpPr>
            <a:spLocks noGrp="1"/>
          </p:cNvSpPr>
          <p:nvPr>
            <p:ph type="title"/>
          </p:nvPr>
        </p:nvSpPr>
        <p:spPr/>
        <p:txBody>
          <a:bodyPr/>
          <a:p>
            <a:r>
              <a:rPr altLang="zh-CN" lang="en-US" smtClean="0"/>
              <a:t>Click to edit Master title style</a:t>
            </a:r>
            <a:endParaRPr dirty="0" lang="en-US"/>
          </a:p>
        </p:txBody>
      </p:sp>
      <p:sp>
        <p:nvSpPr>
          <p:cNvPr id="1048628"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1" name="Footer Placeholder 5"/>
          <p:cNvSpPr>
            <a:spLocks noGrp="1"/>
          </p:cNvSpPr>
          <p:nvPr>
            <p:ph type="ftr" sz="quarter" idx="11"/>
          </p:nvPr>
        </p:nvSpPr>
        <p:spPr/>
        <p:txBody>
          <a:bodyPr/>
          <a:p>
            <a:endParaRPr altLang="en-US" lang="zh-CN"/>
          </a:p>
        </p:txBody>
      </p:sp>
      <p:sp>
        <p:nvSpPr>
          <p:cNvPr id="1048632"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5" name=""/>
        <p:cNvGrpSpPr/>
        <p:nvPr/>
      </p:nvGrpSpPr>
      <p:grpSpPr>
        <a:xfrm>
          <a:off x="0" y="0"/>
          <a:ext cx="0" cy="0"/>
          <a:chOff x="0" y="0"/>
          <a:chExt cx="0" cy="0"/>
        </a:xfrm>
      </p:grpSpPr>
      <p:sp>
        <p:nvSpPr>
          <p:cNvPr id="1048633"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4"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5"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6"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7"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8" name="Date Placeholder 6"/>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9" name="Footer Placeholder 7"/>
          <p:cNvSpPr>
            <a:spLocks noGrp="1"/>
          </p:cNvSpPr>
          <p:nvPr>
            <p:ph type="ftr" sz="quarter" idx="11"/>
          </p:nvPr>
        </p:nvSpPr>
        <p:spPr/>
        <p:txBody>
          <a:bodyPr/>
          <a:p>
            <a:endParaRPr altLang="en-US" lang="zh-CN"/>
          </a:p>
        </p:txBody>
      </p:sp>
      <p:sp>
        <p:nvSpPr>
          <p:cNvPr id="1048640" name="Slide Number Placeholder 8"/>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 name=""/>
        <p:cNvGrpSpPr/>
        <p:nvPr/>
      </p:nvGrpSpPr>
      <p:grpSpPr>
        <a:xfrm>
          <a:off x="0" y="0"/>
          <a:ext cx="0" cy="0"/>
          <a:chOff x="0" y="0"/>
          <a:chExt cx="0" cy="0"/>
        </a:xfrm>
      </p:grpSpPr>
      <p:sp>
        <p:nvSpPr>
          <p:cNvPr id="1048641" name="Title 1"/>
          <p:cNvSpPr>
            <a:spLocks noGrp="1"/>
          </p:cNvSpPr>
          <p:nvPr>
            <p:ph type="title"/>
          </p:nvPr>
        </p:nvSpPr>
        <p:spPr/>
        <p:txBody>
          <a:bodyPr/>
          <a:p>
            <a:r>
              <a:rPr altLang="zh-CN" lang="en-US" smtClean="0"/>
              <a:t>Click to edit Master title style</a:t>
            </a:r>
            <a:endParaRPr dirty="0" lang="en-US"/>
          </a:p>
        </p:txBody>
      </p:sp>
      <p:sp>
        <p:nvSpPr>
          <p:cNvPr id="1048642" name="Date Placeholder 2"/>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3" name="Footer Placeholder 3"/>
          <p:cNvSpPr>
            <a:spLocks noGrp="1"/>
          </p:cNvSpPr>
          <p:nvPr>
            <p:ph type="ftr" sz="quarter" idx="11"/>
          </p:nvPr>
        </p:nvSpPr>
        <p:spPr/>
        <p:txBody>
          <a:bodyPr/>
          <a:p>
            <a:endParaRPr altLang="en-US" lang="zh-CN"/>
          </a:p>
        </p:txBody>
      </p:sp>
      <p:sp>
        <p:nvSpPr>
          <p:cNvPr id="1048644" name="Slide Number Placeholder 4"/>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8" name=""/>
        <p:cNvGrpSpPr/>
        <p:nvPr/>
      </p:nvGrpSpPr>
      <p:grpSpPr>
        <a:xfrm>
          <a:off x="0" y="0"/>
          <a:ext cx="0" cy="0"/>
          <a:chOff x="0" y="0"/>
          <a:chExt cx="0" cy="0"/>
        </a:xfrm>
      </p:grpSpPr>
      <p:sp>
        <p:nvSpPr>
          <p:cNvPr id="1048650" name="Date Placeholder 1"/>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51" name="Footer Placeholder 2"/>
          <p:cNvSpPr>
            <a:spLocks noGrp="1"/>
          </p:cNvSpPr>
          <p:nvPr>
            <p:ph type="ftr" sz="quarter" idx="11"/>
          </p:nvPr>
        </p:nvSpPr>
        <p:spPr/>
        <p:txBody>
          <a:bodyPr/>
          <a:p>
            <a:endParaRPr altLang="en-US" lang="zh-CN"/>
          </a:p>
        </p:txBody>
      </p:sp>
      <p:sp>
        <p:nvSpPr>
          <p:cNvPr id="1048652" name="Slide Number Placeholder 3"/>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2" name=""/>
        <p:cNvGrpSpPr/>
        <p:nvPr/>
      </p:nvGrpSpPr>
      <p:grpSpPr>
        <a:xfrm>
          <a:off x="0" y="0"/>
          <a:ext cx="0" cy="0"/>
          <a:chOff x="0" y="0"/>
          <a:chExt cx="0" cy="0"/>
        </a:xfrm>
      </p:grpSpPr>
      <p:sp>
        <p:nvSpPr>
          <p:cNvPr id="104866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7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2"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73" name="Footer Placeholder 5"/>
          <p:cNvSpPr>
            <a:spLocks noGrp="1"/>
          </p:cNvSpPr>
          <p:nvPr>
            <p:ph type="ftr" sz="quarter" idx="11"/>
          </p:nvPr>
        </p:nvSpPr>
        <p:spPr/>
        <p:txBody>
          <a:bodyPr/>
          <a:p>
            <a:endParaRPr altLang="en-US" lang="zh-CN"/>
          </a:p>
        </p:txBody>
      </p:sp>
      <p:sp>
        <p:nvSpPr>
          <p:cNvPr id="1048674"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 name=""/>
        <p:cNvGrpSpPr/>
        <p:nvPr/>
      </p:nvGrpSpPr>
      <p:grpSpPr>
        <a:xfrm>
          <a:off x="0" y="0"/>
          <a:ext cx="0" cy="0"/>
          <a:chOff x="0" y="0"/>
          <a:chExt cx="0" cy="0"/>
        </a:xfrm>
      </p:grpSpPr>
      <p:sp>
        <p:nvSpPr>
          <p:cNvPr id="104865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4"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5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6"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57" name="Footer Placeholder 5"/>
          <p:cNvSpPr>
            <a:spLocks noGrp="1"/>
          </p:cNvSpPr>
          <p:nvPr>
            <p:ph type="ftr" sz="quarter" idx="11"/>
          </p:nvPr>
        </p:nvSpPr>
        <p:spPr/>
        <p:txBody>
          <a:bodyPr/>
          <a:p>
            <a:endParaRPr altLang="en-US" lang="zh-CN"/>
          </a:p>
        </p:txBody>
      </p:sp>
      <p:sp>
        <p:nvSpPr>
          <p:cNvPr id="1048658"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customXml" Target="../ink/ink31.xml"/><Relationship Id="rId2" Type="http://schemas.openxmlformats.org/officeDocument/2006/relationships/customXml" Target="../ink/ink32.xml"/><Relationship Id="rId3" Type="http://schemas.openxmlformats.org/officeDocument/2006/relationships/customXml" Target="../ink/ink33.xml"/><Relationship Id="rId4" Type="http://schemas.openxmlformats.org/officeDocument/2006/relationships/customXml" Target="../ink/ink34.xml"/><Relationship Id="rId5" Type="http://schemas.openxmlformats.org/officeDocument/2006/relationships/customXml" Target="../ink/ink35.xml"/><Relationship Id="rId6" Type="http://schemas.openxmlformats.org/officeDocument/2006/relationships/customXml" Target="../ink/ink36.xml"/><Relationship Id="rId7" Type="http://schemas.openxmlformats.org/officeDocument/2006/relationships/customXml" Target="../ink/ink37.xml"/><Relationship Id="rId8" Type="http://schemas.openxmlformats.org/officeDocument/2006/relationships/customXml" Target="../ink/ink38.xml"/><Relationship Id="rId9" Type="http://schemas.openxmlformats.org/officeDocument/2006/relationships/customXml" Target="../ink/ink39.xml"/><Relationship Id="rId10" Type="http://schemas.openxmlformats.org/officeDocument/2006/relationships/customXml" Target="../ink/ink40.xml"/><Relationship Id="rId11" Type="http://schemas.openxmlformats.org/officeDocument/2006/relationships/customXml" Target="../ink/ink41.xml"/><Relationship Id="rId12" Type="http://schemas.openxmlformats.org/officeDocument/2006/relationships/customXml" Target="../ink/ink42.xml"/><Relationship Id="rId13" Type="http://schemas.openxmlformats.org/officeDocument/2006/relationships/customXml" Target="../ink/ink43.xml"/><Relationship Id="rId14" Type="http://schemas.openxmlformats.org/officeDocument/2006/relationships/customXml" Target="../ink/ink44.xml"/><Relationship Id="rId15" Type="http://schemas.openxmlformats.org/officeDocument/2006/relationships/customXml" Target="../ink/ink45.xml"/><Relationship Id="rId16" Type="http://schemas.openxmlformats.org/officeDocument/2006/relationships/customXml" Target="../ink/ink46.xml"/><Relationship Id="rId17" Type="http://schemas.openxmlformats.org/officeDocument/2006/relationships/customXml" Target="../ink/ink47.xml"/><Relationship Id="rId18" Type="http://schemas.openxmlformats.org/officeDocument/2006/relationships/customXml" Target="../ink/ink61.xml"/><Relationship Id="rId19" Type="http://schemas.openxmlformats.org/officeDocument/2006/relationships/customXml" Target="../ink/ink62.xml"/><Relationship Id="rId20" Type="http://schemas.openxmlformats.org/officeDocument/2006/relationships/customXml" Target="../ink/ink63.xml"/><Relationship Id="rId21" Type="http://schemas.openxmlformats.org/officeDocument/2006/relationships/customXml" Target="../ink/ink64.xml"/><Relationship Id="rId22" Type="http://schemas.openxmlformats.org/officeDocument/2006/relationships/customXml" Target="../ink/ink65.xml"/><Relationship Id="rId23" Type="http://schemas.openxmlformats.org/officeDocument/2006/relationships/customXml" Target="../ink/ink70.xml"/><Relationship Id="rId24" Type="http://schemas.openxmlformats.org/officeDocument/2006/relationships/customXml" Target="../ink/ink71.xml"/><Relationship Id="rId25" Type="http://schemas.openxmlformats.org/officeDocument/2006/relationships/customXml" Target="../ink/ink72.xml"/><Relationship Id="rId26" Type="http://schemas.openxmlformats.org/officeDocument/2006/relationships/customXml" Target="../ink/ink73.xml"/><Relationship Id="rId27" Type="http://schemas.openxmlformats.org/officeDocument/2006/relationships/customXml" Target="../ink/ink74.xml"/><Relationship Id="rId28" Type="http://schemas.openxmlformats.org/officeDocument/2006/relationships/customXml" Target="../ink/ink75.xml"/><Relationship Id="rId29" Type="http://schemas.openxmlformats.org/officeDocument/2006/relationships/customXml" Target="../ink/ink76.xml"/><Relationship Id="rId30" Type="http://schemas.openxmlformats.org/officeDocument/2006/relationships/customXml" Target="../ink/ink77.xml"/><Relationship Id="rId31" Type="http://schemas.openxmlformats.org/officeDocument/2006/relationships/customXml" Target="../ink/ink78.xml"/><Relationship Id="rId32" Type="http://schemas.openxmlformats.org/officeDocument/2006/relationships/customXml" Target="../ink/ink79.xml"/><Relationship Id="rId33" Type="http://schemas.openxmlformats.org/officeDocument/2006/relationships/customXml" Target="../ink/ink81.xml"/><Relationship Id="rId34" Type="http://schemas.openxmlformats.org/officeDocument/2006/relationships/customXml" Target="../ink/ink82.xml"/><Relationship Id="rId35" Type="http://schemas.openxmlformats.org/officeDocument/2006/relationships/customXml" Target="../ink/ink83.xml"/><Relationship Id="rId36" Type="http://schemas.openxmlformats.org/officeDocument/2006/relationships/customXml" Target="../ink/ink84.xml"/><Relationship Id="rId37" Type="http://schemas.openxmlformats.org/officeDocument/2006/relationships/customXml" Target="../ink/ink85.xml"/><Relationship Id="rId38" Type="http://schemas.openxmlformats.org/officeDocument/2006/relationships/customXml" Target="../ink/ink86.xml"/><Relationship Id="rId39" Type="http://schemas.openxmlformats.org/officeDocument/2006/relationships/customXml" Target="../ink/ink87.xml"/><Relationship Id="rId40" Type="http://schemas.openxmlformats.org/officeDocument/2006/relationships/customXml" Target="../ink/ink88.xml"/><Relationship Id="rId41" Type="http://schemas.openxmlformats.org/officeDocument/2006/relationships/customXml" Target="../ink/ink89.xml"/><Relationship Id="rId42" Type="http://schemas.openxmlformats.org/officeDocument/2006/relationships/customXml" Target="../ink/ink96.xml"/><Relationship Id="rId43" Type="http://schemas.openxmlformats.org/officeDocument/2006/relationships/customXml" Target="../ink/ink97.xml"/><Relationship Id="rId44" Type="http://schemas.openxmlformats.org/officeDocument/2006/relationships/customXml" Target="../ink/ink98.xml"/><Relationship Id="rId45" Type="http://schemas.openxmlformats.org/officeDocument/2006/relationships/customXml" Target="../ink/ink99.xml"/><Relationship Id="rId46" Type="http://schemas.openxmlformats.org/officeDocument/2006/relationships/customXml" Target="../ink/ink100.xml"/><Relationship Id="rId47" Type="http://schemas.openxmlformats.org/officeDocument/2006/relationships/customXml" Target="../ink/ink101.xml"/><Relationship Id="rId48" Type="http://schemas.openxmlformats.org/officeDocument/2006/relationships/customXml" Target="../ink/ink102.xml"/><Relationship Id="rId49" Type="http://schemas.openxmlformats.org/officeDocument/2006/relationships/customXml" Target="../ink/ink113.xml"/><Relationship Id="rId50" Type="http://schemas.openxmlformats.org/officeDocument/2006/relationships/customXml" Target="../ink/ink114.xml"/><Relationship Id="rId51" Type="http://schemas.openxmlformats.org/officeDocument/2006/relationships/customXml" Target="../ink/ink115.xml"/><Relationship Id="rId52" Type="http://schemas.openxmlformats.org/officeDocument/2006/relationships/customXml" Target="../ink/ink116.xml"/><Relationship Id="rId53" Type="http://schemas.openxmlformats.org/officeDocument/2006/relationships/customXml" Target="../ink/ink117.xml"/><Relationship Id="rId54" Type="http://schemas.openxmlformats.org/officeDocument/2006/relationships/customXml" Target="../ink/ink118.xml"/><Relationship Id="rId55" Type="http://schemas.openxmlformats.org/officeDocument/2006/relationships/customXml" Target="../ink/ink119.xml"/><Relationship Id="rId56" Type="http://schemas.openxmlformats.org/officeDocument/2006/relationships/customXml" Target="../ink/ink120.xml"/><Relationship Id="rId57" Type="http://schemas.openxmlformats.org/officeDocument/2006/relationships/customXml" Target="../ink/ink121.xml"/><Relationship Id="rId58" Type="http://schemas.openxmlformats.org/officeDocument/2006/relationships/customXml" Target="../ink/ink122.xml"/><Relationship Id="rId59" Type="http://schemas.openxmlformats.org/officeDocument/2006/relationships/customXml" Target="../ink/ink123.xml"/><Relationship Id="rId60" Type="http://schemas.openxmlformats.org/officeDocument/2006/relationships/customXml" Target="../ink/ink124.xml"/><Relationship Id="rId61" Type="http://schemas.openxmlformats.org/officeDocument/2006/relationships/customXml" Target="../ink/ink125.xml"/><Relationship Id="rId62" Type="http://schemas.openxmlformats.org/officeDocument/2006/relationships/customXml" Target="../ink/ink126.xml"/><Relationship Id="rId63" Type="http://schemas.openxmlformats.org/officeDocument/2006/relationships/customXml" Target="../ink/ink127.xml"/><Relationship Id="rId64" Type="http://schemas.openxmlformats.org/officeDocument/2006/relationships/customXml" Target="../ink/ink128.xml"/><Relationship Id="rId65" Type="http://schemas.openxmlformats.org/officeDocument/2006/relationships/customXml" Target="../ink/ink129.xml"/><Relationship Id="rId66" Type="http://schemas.openxmlformats.org/officeDocument/2006/relationships/customXml" Target="../ink/ink130.xml"/><Relationship Id="rId67" Type="http://schemas.openxmlformats.org/officeDocument/2006/relationships/customXml" Target="../ink/ink131.xml"/><Relationship Id="rId68" Type="http://schemas.openxmlformats.org/officeDocument/2006/relationships/customXml" Target="../ink/ink132.xml"/><Relationship Id="rId69" Type="http://schemas.openxmlformats.org/officeDocument/2006/relationships/customXml" Target="../ink/ink133.xml"/><Relationship Id="rId70" Type="http://schemas.openxmlformats.org/officeDocument/2006/relationships/customXml" Target="../ink/ink134.xml"/><Relationship Id="rId71" Type="http://schemas.openxmlformats.org/officeDocument/2006/relationships/customXml" Target="../ink/ink135.xml"/><Relationship Id="rId72" Type="http://schemas.openxmlformats.org/officeDocument/2006/relationships/customXml" Target="../ink/ink136.xml"/><Relationship Id="rId73" Type="http://schemas.openxmlformats.org/officeDocument/2006/relationships/customXml" Target="../ink/ink137.xml"/><Relationship Id="rId74" Type="http://schemas.openxmlformats.org/officeDocument/2006/relationships/customXml" Target="../ink/ink138.xml"/><Relationship Id="rId75" Type="http://schemas.openxmlformats.org/officeDocument/2006/relationships/customXml" Target="../ink/ink149.xml"/><Relationship Id="rId76" Type="http://schemas.openxmlformats.org/officeDocument/2006/relationships/customXml" Target="../ink/ink150.xml"/><Relationship Id="rId77" Type="http://schemas.openxmlformats.org/officeDocument/2006/relationships/customXml" Target="../ink/ink151.xml"/><Relationship Id="rId78" Type="http://schemas.openxmlformats.org/officeDocument/2006/relationships/customXml" Target="../ink/ink152.xml"/><Relationship Id="rId79" Type="http://schemas.openxmlformats.org/officeDocument/2006/relationships/customXml" Target="../ink/ink153.xml"/><Relationship Id="rId80" Type="http://schemas.openxmlformats.org/officeDocument/2006/relationships/customXml" Target="../ink/ink154.xml"/><Relationship Id="rId81" Type="http://schemas.openxmlformats.org/officeDocument/2006/relationships/customXml" Target="../ink/ink155.xml"/><Relationship Id="rId82" Type="http://schemas.openxmlformats.org/officeDocument/2006/relationships/customXml" Target="../ink/ink156.xml"/><Relationship Id="rId83" Type="http://schemas.openxmlformats.org/officeDocument/2006/relationships/customXml" Target="../ink/ink157.xml"/><Relationship Id="rId84" Type="http://schemas.openxmlformats.org/officeDocument/2006/relationships/customXml" Target="../ink/ink158.xml"/><Relationship Id="rId85" Type="http://schemas.openxmlformats.org/officeDocument/2006/relationships/customXml" Target="../ink/ink159.xml"/><Relationship Id="rId86" Type="http://schemas.openxmlformats.org/officeDocument/2006/relationships/customXml" Target="../ink/ink160.xml"/><Relationship Id="rId87" Type="http://schemas.openxmlformats.org/officeDocument/2006/relationships/customXml" Target="../ink/ink163.xml"/><Relationship Id="rId88" Type="http://schemas.openxmlformats.org/officeDocument/2006/relationships/customXml" Target="../ink/ink164.xml"/><Relationship Id="rId89" Type="http://schemas.openxmlformats.org/officeDocument/2006/relationships/customXml" Target="../ink/ink165.xml"/><Relationship Id="rId90" Type="http://schemas.openxmlformats.org/officeDocument/2006/relationships/customXml" Target="../ink/ink166.xml"/><Relationship Id="rId91" Type="http://schemas.openxmlformats.org/officeDocument/2006/relationships/customXml" Target="../ink/ink167.xml"/><Relationship Id="rId92" Type="http://schemas.openxmlformats.org/officeDocument/2006/relationships/customXml" Target="../ink/ink168.xml"/><Relationship Id="rId93" Type="http://schemas.openxmlformats.org/officeDocument/2006/relationships/customXml" Target="../ink/ink169.xml"/><Relationship Id="rId94" Type="http://schemas.openxmlformats.org/officeDocument/2006/relationships/customXml" Target="../ink/ink170.xml"/><Relationship Id="rId95" Type="http://schemas.openxmlformats.org/officeDocument/2006/relationships/customXml" Target="../ink/ink171.xml"/><Relationship Id="rId96" Type="http://schemas.openxmlformats.org/officeDocument/2006/relationships/customXml" Target="../ink/ink172.xml"/><Relationship Id="rId97" Type="http://schemas.openxmlformats.org/officeDocument/2006/relationships/customXml" Target="../ink/ink174.xml"/><Relationship Id="rId98" Type="http://schemas.openxmlformats.org/officeDocument/2006/relationships/customXml" Target="../ink/ink175.xml"/><Relationship Id="rId99" Type="http://schemas.openxmlformats.org/officeDocument/2006/relationships/customXml" Target="../ink/ink176.xml"/><Relationship Id="rId100" Type="http://schemas.openxmlformats.org/officeDocument/2006/relationships/customXml" Target="../ink/ink177.xml"/><Relationship Id="rId101" Type="http://schemas.openxmlformats.org/officeDocument/2006/relationships/customXml" Target="../ink/ink178.xml"/><Relationship Id="rId102" Type="http://schemas.openxmlformats.org/officeDocument/2006/relationships/customXml" Target="../ink/ink179.xml"/><Relationship Id="rId103" Type="http://schemas.openxmlformats.org/officeDocument/2006/relationships/customXml" Target="../ink/ink180.xml"/><Relationship Id="rId104" Type="http://schemas.openxmlformats.org/officeDocument/2006/relationships/customXml" Target="../ink/ink181.xml"/><Relationship Id="rId105" Type="http://schemas.openxmlformats.org/officeDocument/2006/relationships/customXml" Target="../ink/ink182.xml"/><Relationship Id="rId106" Type="http://schemas.openxmlformats.org/officeDocument/2006/relationships/customXml" Target="../ink/ink183.xml"/><Relationship Id="rId107" Type="http://schemas.openxmlformats.org/officeDocument/2006/relationships/customXml" Target="../ink/ink184.xml"/><Relationship Id="rId108" Type="http://schemas.openxmlformats.org/officeDocument/2006/relationships/customXml" Target="../ink/ink185.xml"/><Relationship Id="rId109" Type="http://schemas.openxmlformats.org/officeDocument/2006/relationships/customXml" Target="../ink/ink186.xml"/><Relationship Id="rId110" Type="http://schemas.openxmlformats.org/officeDocument/2006/relationships/customXml" Target="../ink/ink187.xml"/><Relationship Id="rId111" Type="http://schemas.openxmlformats.org/officeDocument/2006/relationships/customXml" Target="../ink/ink188.xml"/><Relationship Id="rId112" Type="http://schemas.openxmlformats.org/officeDocument/2006/relationships/customXml" Target="../ink/ink189.xml"/><Relationship Id="rId113" Type="http://schemas.openxmlformats.org/officeDocument/2006/relationships/customXml" Target="../ink/ink190.xml"/><Relationship Id="rId114" Type="http://schemas.openxmlformats.org/officeDocument/2006/relationships/customXml" Target="../ink/ink191.xml"/><Relationship Id="rId115" Type="http://schemas.openxmlformats.org/officeDocument/2006/relationships/customXml" Target="../ink/ink192.xml"/><Relationship Id="rId116" Type="http://schemas.openxmlformats.org/officeDocument/2006/relationships/customXml" Target="../ink/ink193.xml"/><Relationship Id="rId117" Type="http://schemas.openxmlformats.org/officeDocument/2006/relationships/customXml" Target="../ink/ink194.xml"/><Relationship Id="rId118" Type="http://schemas.openxmlformats.org/officeDocument/2006/relationships/customXml" Target="../ink/ink195.xml"/><Relationship Id="rId119" Type="http://schemas.openxmlformats.org/officeDocument/2006/relationships/customXml" Target="../ink/ink196.xml"/><Relationship Id="rId120" Type="http://schemas.openxmlformats.org/officeDocument/2006/relationships/customXml" Target="../ink/ink197.xml"/><Relationship Id="rId121" Type="http://schemas.openxmlformats.org/officeDocument/2006/relationships/customXml" Target="../ink/ink209.xml"/><Relationship Id="rId122" Type="http://schemas.openxmlformats.org/officeDocument/2006/relationships/customXml" Target="../ink/ink210.xml"/><Relationship Id="rId123" Type="http://schemas.openxmlformats.org/officeDocument/2006/relationships/customXml" Target="../ink/ink211.xml"/><Relationship Id="rId124" Type="http://schemas.openxmlformats.org/officeDocument/2006/relationships/customXml" Target="../ink/ink212.xml"/><Relationship Id="rId125" Type="http://schemas.openxmlformats.org/officeDocument/2006/relationships/customXml" Target="../ink/ink213.xml"/><Relationship Id="rId126" Type="http://schemas.openxmlformats.org/officeDocument/2006/relationships/customXml" Target="../ink/ink214.xml"/><Relationship Id="rId127" Type="http://schemas.openxmlformats.org/officeDocument/2006/relationships/customXml" Target="../ink/ink215.xml"/><Relationship Id="rId128" Type="http://schemas.openxmlformats.org/officeDocument/2006/relationships/customXml" Target="../ink/ink216.xml"/><Relationship Id="rId129" Type="http://schemas.openxmlformats.org/officeDocument/2006/relationships/customXml" Target="../ink/ink217.xml"/><Relationship Id="rId130" Type="http://schemas.openxmlformats.org/officeDocument/2006/relationships/customXml" Target="../ink/ink218.xml"/><Relationship Id="rId131" Type="http://schemas.openxmlformats.org/officeDocument/2006/relationships/customXml" Target="../ink/ink219.xml"/><Relationship Id="rId132" Type="http://schemas.openxmlformats.org/officeDocument/2006/relationships/customXml" Target="../ink/ink220.xml"/><Relationship Id="rId133" Type="http://schemas.openxmlformats.org/officeDocument/2006/relationships/customXml" Target="../ink/ink221.xml"/><Relationship Id="rId134" Type="http://schemas.openxmlformats.org/officeDocument/2006/relationships/customXml" Target="../ink/ink222.xml"/><Relationship Id="rId135" Type="http://schemas.openxmlformats.org/officeDocument/2006/relationships/customXml" Target="../ink/ink223.xml"/><Relationship Id="rId136" Type="http://schemas.openxmlformats.org/officeDocument/2006/relationships/customXml" Target="../ink/ink224.xml"/><Relationship Id="rId137"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customXml" Target="../ink/ink202.xml"/><Relationship Id="rId2" Type="http://schemas.openxmlformats.org/officeDocument/2006/relationships/customXml" Target="../ink/ink203.xml"/><Relationship Id="rId3" Type="http://schemas.openxmlformats.org/officeDocument/2006/relationships/customXml" Target="../ink/ink204.xml"/><Relationship Id="rId4" Type="http://schemas.openxmlformats.org/officeDocument/2006/relationships/customXml" Target="../ink/ink205.xml"/><Relationship Id="rId5" Type="http://schemas.openxmlformats.org/officeDocument/2006/relationships/customXml" Target="../ink/ink206.xml"/><Relationship Id="rId6" Type="http://schemas.openxmlformats.org/officeDocument/2006/relationships/customXml" Target="../ink/ink207.xml"/><Relationship Id="rId7" Type="http://schemas.openxmlformats.org/officeDocument/2006/relationships/customXml" Target="../ink/ink247.xml"/><Relationship Id="rId8" Type="http://schemas.openxmlformats.org/officeDocument/2006/relationships/customXml" Target="../ink/ink248.xml"/><Relationship Id="rId9" Type="http://schemas.openxmlformats.org/officeDocument/2006/relationships/customXml" Target="../ink/ink249.xml"/><Relationship Id="rId10" Type="http://schemas.openxmlformats.org/officeDocument/2006/relationships/customXml" Target="../ink/ink250.xml"/><Relationship Id="rId11" Type="http://schemas.openxmlformats.org/officeDocument/2006/relationships/customXml" Target="../ink/ink251.xml"/><Relationship Id="rId12" Type="http://schemas.openxmlformats.org/officeDocument/2006/relationships/customXml" Target="../ink/ink252.xml"/><Relationship Id="rId13" Type="http://schemas.openxmlformats.org/officeDocument/2006/relationships/customXml" Target="../ink/ink253.xml"/><Relationship Id="rId14" Type="http://schemas.openxmlformats.org/officeDocument/2006/relationships/customXml" Target="../ink/ink254.xml"/><Relationship Id="rId15"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customXml" Target="../ink/ink267.xml"/><Relationship Id="rId2" Type="http://schemas.openxmlformats.org/officeDocument/2006/relationships/customXml" Target="../ink/ink268.xml"/><Relationship Id="rId3" Type="http://schemas.openxmlformats.org/officeDocument/2006/relationships/customXml" Target="../ink/ink269.xml"/><Relationship Id="rId4" Type="http://schemas.openxmlformats.org/officeDocument/2006/relationships/customXml" Target="../ink/ink270.xml"/><Relationship Id="rId5" Type="http://schemas.openxmlformats.org/officeDocument/2006/relationships/customXml" Target="../ink/ink271.xml"/><Relationship Id="rId6" Type="http://schemas.openxmlformats.org/officeDocument/2006/relationships/customXml" Target="../ink/ink272.xml"/><Relationship Id="rId7" Type="http://schemas.openxmlformats.org/officeDocument/2006/relationships/customXml" Target="../ink/ink273.xml"/><Relationship Id="rId8" Type="http://schemas.openxmlformats.org/officeDocument/2006/relationships/customXml" Target="../ink/ink274.xml"/><Relationship Id="rId9" Type="http://schemas.openxmlformats.org/officeDocument/2006/relationships/customXml" Target="../ink/ink275.xml"/><Relationship Id="rId10" Type="http://schemas.openxmlformats.org/officeDocument/2006/relationships/customXml" Target="../ink/ink294.xml"/><Relationship Id="rId11" Type="http://schemas.openxmlformats.org/officeDocument/2006/relationships/customXml" Target="../ink/ink295.xml"/><Relationship Id="rId12" Type="http://schemas.openxmlformats.org/officeDocument/2006/relationships/customXml" Target="../ink/ink296.xml"/><Relationship Id="rId13" Type="http://schemas.openxmlformats.org/officeDocument/2006/relationships/customXml" Target="../ink/ink306.xml"/><Relationship Id="rId14" Type="http://schemas.openxmlformats.org/officeDocument/2006/relationships/customXml" Target="../ink/ink307.xml"/><Relationship Id="rId15" Type="http://schemas.openxmlformats.org/officeDocument/2006/relationships/customXml" Target="../ink/ink308.xml"/><Relationship Id="rId16" Type="http://schemas.openxmlformats.org/officeDocument/2006/relationships/customXml" Target="../ink/ink309.xml"/><Relationship Id="rId17" Type="http://schemas.openxmlformats.org/officeDocument/2006/relationships/customXml" Target="../ink/ink310.xml"/><Relationship Id="rId18" Type="http://schemas.openxmlformats.org/officeDocument/2006/relationships/customXml" Target="../ink/ink311.xml"/><Relationship Id="rId19" Type="http://schemas.openxmlformats.org/officeDocument/2006/relationships/customXml" Target="../ink/ink312.xml"/><Relationship Id="rId20" Type="http://schemas.openxmlformats.org/officeDocument/2006/relationships/customXml" Target="../ink/ink313.xml"/><Relationship Id="rId21" Type="http://schemas.openxmlformats.org/officeDocument/2006/relationships/customXml" Target="../ink/ink314.xml"/><Relationship Id="rId22" Type="http://schemas.openxmlformats.org/officeDocument/2006/relationships/customXml" Target="../ink/ink315.xml"/><Relationship Id="rId23" Type="http://schemas.openxmlformats.org/officeDocument/2006/relationships/customXml" Target="../ink/ink316.xml"/><Relationship Id="rId24" Type="http://schemas.openxmlformats.org/officeDocument/2006/relationships/customXml" Target="../ink/ink317.xml"/><Relationship Id="rId25" Type="http://schemas.openxmlformats.org/officeDocument/2006/relationships/customXml" Target="../ink/ink318.xml"/><Relationship Id="rId26" Type="http://schemas.openxmlformats.org/officeDocument/2006/relationships/customXml" Target="../ink/ink319.xml"/><Relationship Id="rId27" Type="http://schemas.openxmlformats.org/officeDocument/2006/relationships/customXml" Target="../ink/ink320.xml"/><Relationship Id="rId28" Type="http://schemas.openxmlformats.org/officeDocument/2006/relationships/customXml" Target="../ink/ink321.xml"/><Relationship Id="rId29" Type="http://schemas.openxmlformats.org/officeDocument/2006/relationships/customXml" Target="../ink/ink322.xml"/><Relationship Id="rId30" Type="http://schemas.openxmlformats.org/officeDocument/2006/relationships/customXml" Target="../ink/ink323.xml"/><Relationship Id="rId31" Type="http://schemas.openxmlformats.org/officeDocument/2006/relationships/customXml" Target="../ink/ink328.xml"/><Relationship Id="rId32" Type="http://schemas.openxmlformats.org/officeDocument/2006/relationships/customXml" Target="../ink/ink329.xml"/><Relationship Id="rId33" Type="http://schemas.openxmlformats.org/officeDocument/2006/relationships/customXml" Target="../ink/ink330.xml"/><Relationship Id="rId34" Type="http://schemas.openxmlformats.org/officeDocument/2006/relationships/customXml" Target="../ink/ink331.xml"/><Relationship Id="rId35" Type="http://schemas.openxmlformats.org/officeDocument/2006/relationships/customXml" Target="../ink/ink332.xml"/><Relationship Id="rId36" Type="http://schemas.openxmlformats.org/officeDocument/2006/relationships/customXml" Target="../ink/ink333.xml"/><Relationship Id="rId37" Type="http://schemas.openxmlformats.org/officeDocument/2006/relationships/customXml" Target="../ink/ink334.xml"/><Relationship Id="rId38" Type="http://schemas.openxmlformats.org/officeDocument/2006/relationships/customXml" Target="../ink/ink335.xml"/><Relationship Id="rId39" Type="http://schemas.openxmlformats.org/officeDocument/2006/relationships/customXml" Target="../ink/ink337.xml"/><Relationship Id="rId40" Type="http://schemas.openxmlformats.org/officeDocument/2006/relationships/customXml" Target="../ink/ink338.xml"/><Relationship Id="rId4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customXml" Target="../ink/ink341.xml"/><Relationship Id="rId2" Type="http://schemas.openxmlformats.org/officeDocument/2006/relationships/customXml" Target="../ink/ink342.xml"/><Relationship Id="rId3" Type="http://schemas.openxmlformats.org/officeDocument/2006/relationships/customXml" Target="../ink/ink343.xml"/><Relationship Id="rId4" Type="http://schemas.openxmlformats.org/officeDocument/2006/relationships/customXml" Target="../ink/ink344.xml"/><Relationship Id="rId5" Type="http://schemas.openxmlformats.org/officeDocument/2006/relationships/customXml" Target="../ink/ink345.xml"/><Relationship Id="rId6" Type="http://schemas.openxmlformats.org/officeDocument/2006/relationships/customXml" Target="../ink/ink346.xml"/><Relationship Id="rId7" Type="http://schemas.openxmlformats.org/officeDocument/2006/relationships/customXml" Target="../ink/ink347.xml"/><Relationship Id="rId8" Type="http://schemas.openxmlformats.org/officeDocument/2006/relationships/customXml" Target="../ink/ink348.xml"/><Relationship Id="rId9" Type="http://schemas.openxmlformats.org/officeDocument/2006/relationships/customXml" Target="../ink/ink349.xml"/><Relationship Id="rId10" Type="http://schemas.openxmlformats.org/officeDocument/2006/relationships/customXml" Target="../ink/ink350.xml"/><Relationship Id="rId11" Type="http://schemas.openxmlformats.org/officeDocument/2006/relationships/customXml" Target="../ink/ink351.xml"/><Relationship Id="rId12" Type="http://schemas.openxmlformats.org/officeDocument/2006/relationships/customXml" Target="../ink/ink352.xml"/><Relationship Id="rId13" Type="http://schemas.openxmlformats.org/officeDocument/2006/relationships/customXml" Target="../ink/ink353.xml"/><Relationship Id="rId14" Type="http://schemas.openxmlformats.org/officeDocument/2006/relationships/customXml" Target="../ink/ink354.xml"/><Relationship Id="rId15" Type="http://schemas.openxmlformats.org/officeDocument/2006/relationships/customXml" Target="../ink/ink355.xml"/><Relationship Id="rId16" Type="http://schemas.openxmlformats.org/officeDocument/2006/relationships/customXml" Target="../ink/ink356.xml"/><Relationship Id="rId17" Type="http://schemas.openxmlformats.org/officeDocument/2006/relationships/customXml" Target="../ink/ink357.xml"/><Relationship Id="rId18" Type="http://schemas.openxmlformats.org/officeDocument/2006/relationships/customXml" Target="../ink/ink358.xml"/><Relationship Id="rId19" Type="http://schemas.openxmlformats.org/officeDocument/2006/relationships/customXml" Target="../ink/ink359.xml"/><Relationship Id="rId20" Type="http://schemas.openxmlformats.org/officeDocument/2006/relationships/customXml" Target="../ink/ink360.xml"/><Relationship Id="rId21" Type="http://schemas.openxmlformats.org/officeDocument/2006/relationships/customXml" Target="../ink/ink361.xml"/><Relationship Id="rId22" Type="http://schemas.openxmlformats.org/officeDocument/2006/relationships/customXml" Target="../ink/ink362.xml"/><Relationship Id="rId2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20" name=""/>
          <p:cNvSpPr/>
          <p:nvPr/>
        </p:nvSpPr>
        <p:spPr>
          <a:xfrm>
            <a:off x="1390201" y="611389"/>
            <a:ext cx="6363598" cy="5264609"/>
          </a:xfrm>
          <a:prstGeom prst="ellipse"/>
          <a:solidFill>
            <a:srgbClr val="FFFFFF"/>
          </a:solidFill>
          <a:ln w="25400">
            <a:solidFill>
              <a:srgbClr val="3893E0"/>
            </a:solidFill>
          </a:ln>
        </p:spPr>
        <p:txBody>
          <a:bodyPr anchor="ctr"/>
          <a:p>
            <a:pPr algn="ctr"/>
            <a:endParaRPr lang="in-ID"/>
          </a:p>
        </p:txBody>
      </p:sp>
      <p:sp>
        <p:nvSpPr>
          <p:cNvPr id="1048621" name=""/>
          <p:cNvSpPr/>
          <p:nvPr/>
        </p:nvSpPr>
        <p:spPr>
          <a:xfrm>
            <a:off x="2245323" y="1334828"/>
            <a:ext cx="4653353" cy="3817729"/>
          </a:xfrm>
          <a:prstGeom prst="ellipse"/>
          <a:solidFill>
            <a:srgbClr val="FFFFFF"/>
          </a:solidFill>
          <a:ln w="25400">
            <a:solidFill>
              <a:srgbClr val="3893E0"/>
            </a:solidFill>
          </a:ln>
        </p:spPr>
        <p:txBody>
          <a:bodyPr anchor="ctr"/>
          <a:p>
            <a:pPr algn="ctr"/>
            <a:endParaRPr lang="in-ID"/>
          </a:p>
        </p:txBody>
      </p:sp>
      <p:sp>
        <p:nvSpPr>
          <p:cNvPr id="1048622" name=""/>
          <p:cNvSpPr/>
          <p:nvPr/>
        </p:nvSpPr>
        <p:spPr>
          <a:xfrm>
            <a:off x="2997036" y="1890743"/>
            <a:ext cx="3149926" cy="2705899"/>
          </a:xfrm>
          <a:prstGeom prst="ellipse"/>
          <a:solidFill>
            <a:srgbClr val="FFFFFF"/>
          </a:solidFill>
          <a:ln w="25400">
            <a:solidFill>
              <a:srgbClr val="3893E0"/>
            </a:solidFill>
          </a:ln>
        </p:spPr>
        <p:txBody>
          <a:bodyPr anchor="ctr"/>
          <a:p>
            <a:pPr algn="ctr"/>
            <a:endParaRPr lang="in-ID"/>
          </a:p>
        </p:txBody>
      </p:sp>
      <p:sp>
        <p:nvSpPr>
          <p:cNvPr id="1048623" name=""/>
          <p:cNvSpPr txBox="1"/>
          <p:nvPr/>
        </p:nvSpPr>
        <p:spPr>
          <a:xfrm>
            <a:off x="2997036" y="2760218"/>
            <a:ext cx="4000000" cy="668782"/>
          </a:xfrm>
          <a:prstGeom prst="rect"/>
        </p:spPr>
        <p:txBody>
          <a:bodyPr rtlCol="0" wrap="square">
            <a:spAutoFit/>
          </a:bodyPr>
          <a:p>
            <a:r>
              <a:rPr altLang="in-ID" sz="2800" lang="en-US">
                <a:solidFill>
                  <a:srgbClr val="000000"/>
                </a:solidFill>
              </a:rPr>
              <a:t>It</a:t>
            </a:r>
            <a:r>
              <a:rPr altLang="in-ID" sz="2800" lang="en-US">
                <a:solidFill>
                  <a:srgbClr val="000000"/>
                </a:solidFill>
              </a:rPr>
              <a:t>.</a:t>
            </a:r>
            <a:r>
              <a:rPr altLang="in-ID" sz="2800" lang="en-US">
                <a:solidFill>
                  <a:srgbClr val="000000"/>
                </a:solidFill>
              </a:rPr>
              <a:t>e</a:t>
            </a:r>
            <a:r>
              <a:rPr altLang="in-ID" sz="2800" lang="en-US">
                <a:solidFill>
                  <a:srgbClr val="000000"/>
                </a:solidFill>
              </a:rPr>
              <a:t>n</a:t>
            </a:r>
            <a:r>
              <a:rPr altLang="in-ID" sz="2800" lang="en-US">
                <a:solidFill>
                  <a:srgbClr val="000000"/>
                </a:solidFill>
              </a:rPr>
              <a:t>g</a:t>
            </a:r>
            <a:r>
              <a:rPr altLang="in-ID" sz="2800" lang="en-US">
                <a:solidFill>
                  <a:srgbClr val="000000"/>
                </a:solidFill>
              </a:rPr>
              <a:t>.</a:t>
            </a:r>
            <a:r>
              <a:rPr altLang="in-ID" sz="2800" lang="en-US">
                <a:solidFill>
                  <a:srgbClr val="000000"/>
                </a:solidFill>
              </a:rPr>
              <a:t>n</a:t>
            </a:r>
            <a:r>
              <a:rPr altLang="in-ID" sz="2800" lang="en-US">
                <a:solidFill>
                  <a:srgbClr val="000000"/>
                </a:solidFill>
              </a:rPr>
              <a:t>u</a:t>
            </a:r>
            <a:r>
              <a:rPr altLang="in-ID" sz="2800" lang="en-US">
                <a:solidFill>
                  <a:srgbClr val="000000"/>
                </a:solidFill>
              </a:rPr>
              <a:t>l</a:t>
            </a:r>
            <a:r>
              <a:rPr altLang="in-ID" sz="2800" lang="en-US">
                <a:solidFill>
                  <a:srgbClr val="000000"/>
                </a:solidFill>
              </a:rPr>
              <a:t>.</a:t>
            </a:r>
            <a:r>
              <a:rPr altLang="in-ID" sz="2800" lang="en-US">
                <a:solidFill>
                  <a:srgbClr val="000000"/>
                </a:solidFill>
              </a:rPr>
              <a:t>b</a:t>
            </a:r>
            <a:r>
              <a:rPr altLang="in-ID" sz="2800" lang="en-US">
                <a:solidFill>
                  <a:srgbClr val="000000"/>
                </a:solidFill>
              </a:rPr>
              <a:t>t</a:t>
            </a:r>
            <a:r>
              <a:rPr altLang="in-ID" sz="2800" lang="en-US">
                <a:solidFill>
                  <a:srgbClr val="000000"/>
                </a:solidFill>
              </a:rPr>
              <a:t>c</a:t>
            </a:r>
            <a:r>
              <a:rPr altLang="in-ID" sz="2800" lang="en-US">
                <a:solidFill>
                  <a:srgbClr val="000000"/>
                </a:solidFill>
              </a:rPr>
              <a:t>.</a:t>
            </a:r>
            <a:r>
              <a:rPr altLang="in-ID" sz="2800" lang="en-US">
                <a:solidFill>
                  <a:srgbClr val="000000"/>
                </a:solidFill>
              </a:rPr>
              <a:t>e</a:t>
            </a:r>
            <a:r>
              <a:rPr altLang="in-ID" sz="2800" lang="en-US">
                <a:solidFill>
                  <a:srgbClr val="000000"/>
                </a:solidFill>
              </a:rPr>
              <a:t>t</a:t>
            </a:r>
            <a:r>
              <a:rPr altLang="in-ID" sz="2800" lang="en-US">
                <a:solidFill>
                  <a:srgbClr val="000000"/>
                </a:solidFill>
              </a:rPr>
              <a:t>c</a:t>
            </a:r>
            <a:endParaRPr sz="2800" lang="in-ID">
              <a:solidFill>
                <a:srgbClr val="000000"/>
              </a:solidFill>
            </a:endParaRPr>
          </a:p>
        </p:txBody>
      </p:sp>
      <p:sp>
        <p:nvSpPr>
          <p:cNvPr id="1048624" name=""/>
          <p:cNvSpPr txBox="1"/>
          <p:nvPr/>
        </p:nvSpPr>
        <p:spPr>
          <a:xfrm>
            <a:off x="1390200" y="2909301"/>
            <a:ext cx="2360672" cy="668782"/>
          </a:xfrm>
          <a:prstGeom prst="rect"/>
        </p:spPr>
        <p:txBody>
          <a:bodyPr rtlCol="0" wrap="square">
            <a:spAutoFit/>
          </a:bodyPr>
          <a:p>
            <a:r>
              <a:rPr altLang="in-ID" sz="2800" lang="en-US">
                <a:solidFill>
                  <a:srgbClr val="000000"/>
                </a:solidFill>
              </a:rPr>
              <a:t>Hip</a:t>
            </a:r>
            <a:endParaRPr sz="2800" lang="in-ID">
              <a:solidFill>
                <a:srgbClr val="000000"/>
              </a:solidFill>
            </a:endParaRPr>
          </a:p>
        </p:txBody>
      </p:sp>
      <p:sp>
        <p:nvSpPr>
          <p:cNvPr id="1048625" name=""/>
          <p:cNvSpPr txBox="1"/>
          <p:nvPr/>
        </p:nvSpPr>
        <p:spPr>
          <a:xfrm>
            <a:off x="2245323" y="3094608"/>
            <a:ext cx="4000000" cy="668782"/>
          </a:xfrm>
          <a:prstGeom prst="rect"/>
        </p:spPr>
        <p:txBody>
          <a:bodyPr rtlCol="0" wrap="square">
            <a:spAutoFit/>
          </a:bodyPr>
          <a:p>
            <a:r>
              <a:rPr altLang="in-ID" sz="2800" lang="en-US">
                <a:solidFill>
                  <a:srgbClr val="000000"/>
                </a:solidFill>
              </a:rPr>
              <a:t>Drop</a:t>
            </a:r>
            <a:endParaRPr sz="2800" lang="in-ID">
              <a:solidFill>
                <a:srgbClr val="000000"/>
              </a:solidFill>
            </a:endParaRPr>
          </a:p>
        </p:txBody>
      </p:sp>
      <p:sp>
        <p:nvSpPr>
          <p:cNvPr id="1048626" name=""/>
          <p:cNvSpPr txBox="1"/>
          <p:nvPr/>
        </p:nvSpPr>
        <p:spPr>
          <a:xfrm>
            <a:off x="6146962" y="3094609"/>
            <a:ext cx="4000000" cy="668782"/>
          </a:xfrm>
          <a:prstGeom prst="rect"/>
        </p:spPr>
        <p:txBody>
          <a:bodyPr rtlCol="0" wrap="square">
            <a:spAutoFit/>
          </a:bodyPr>
          <a:p>
            <a:r>
              <a:rPr altLang="in-ID" sz="2800" lang="en-US">
                <a:solidFill>
                  <a:srgbClr val="000000"/>
                </a:solidFill>
              </a:rPr>
              <a:t>Brok</a:t>
            </a:r>
            <a:endParaRPr sz="2800" lang="in-ID">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graphicFrame>
        <p:nvGraphicFramePr>
          <p:cNvPr id="4194304" name=""/>
          <p:cNvGraphicFramePr>
            <a:graphicFrameLocks/>
          </p:cNvGraphicFramePr>
          <p:nvPr/>
        </p:nvGraphicFramePr>
        <p:xfrm>
          <a:off x="1143000" y="1945640"/>
          <a:ext cx="6858000" cy="2966720"/>
        </p:xfrm>
        <a:graphic>
          <a:graphicData uri="http://schemas.openxmlformats.org/drawingml/2006/table">
            <a:tbl>
              <a:tblPr firstRow="1" bandRow="1">
                <a:tableStyleId>{5940675A-B579-460E-94D1-54222C63F5DA}</a:tableStyleId>
              </a:tblPr>
              <a:tblGrid>
                <a:gridCol w="1143000"/>
                <a:gridCol w="1143000"/>
                <a:gridCol w="1143000"/>
                <a:gridCol w="1143000"/>
                <a:gridCol w="1143000"/>
                <a:gridCol w="1143000"/>
              </a:tblGrid>
              <a:tr h="741680">
                <a:tc>
                  <a:txBody>
                    <a:bodyPr/>
                    <a:p>
                      <a:r>
                        <a:rPr altLang="in-ID" lang="en-US"/>
                        <a:t>Html</a:t>
                      </a:r>
                      <a:endParaRPr altLang="en-US" lang="in-ID"/>
                    </a:p>
                  </a:txBody>
                </a:tc>
                <a:tc>
                  <a:txBody>
                    <a:bodyPr/>
                    <a:p>
                      <a:r>
                        <a:rPr altLang="in-ID" lang="en-US"/>
                        <a:t>Algo</a:t>
                      </a:r>
                      <a:endParaRPr altLang="en-US" lang="in-ID"/>
                    </a:p>
                  </a:txBody>
                </a:tc>
                <a:tc>
                  <a:txBody>
                    <a:bodyPr/>
                    <a:p>
                      <a:r>
                        <a:rPr altLang="in-ID" lang="en-US"/>
                        <a:t>Hello</a:t>
                      </a:r>
                      <a:endParaRPr altLang="en-US" lang="in-ID"/>
                    </a:p>
                  </a:txBody>
                </a:tc>
                <a:tc>
                  <a:txBody>
                    <a:bodyPr/>
                    <a:p>
                      <a:r>
                        <a:rPr altLang="in-ID" lang="en-US"/>
                        <a:t>Eng</a:t>
                      </a:r>
                      <a:endParaRPr altLang="en-US" lang="in-ID"/>
                    </a:p>
                  </a:txBody>
                </a:tc>
                <a:tc>
                  <a:txBody>
                    <a:bodyPr/>
                    <a:p>
                      <a:r>
                        <a:rPr altLang="in-ID" lang="en-US"/>
                        <a:t>Mat</a:t>
                      </a:r>
                      <a:endParaRPr altLang="en-US" lang="in-ID"/>
                    </a:p>
                  </a:txBody>
                </a:tc>
                <a:tc>
                  <a:txBody>
                    <a:bodyPr/>
                    <a:p>
                      <a:r>
                        <a:rPr altLang="in-ID" lang="en-US"/>
                        <a:t>Phot</a:t>
                      </a:r>
                      <a:endParaRPr altLang="en-US" lang="in-ID"/>
                    </a:p>
                  </a:txBody>
                </a:tc>
              </a:tr>
              <a:tr h="741680">
                <a:tc>
                  <a:txBody>
                    <a:bodyPr/>
                    <a:p>
                      <a:r>
                        <a:rPr altLang="in-ID" lang="en-US"/>
                        <a:t>Anta</a:t>
                      </a:r>
                      <a:endParaRPr altLang="en-US" lang="in-ID"/>
                    </a:p>
                  </a:txBody>
                </a:tc>
                <a:tc>
                  <a:txBody>
                    <a:bodyPr/>
                    <a:p>
                      <a:r>
                        <a:rPr altLang="in-ID" lang="en-US"/>
                        <a:t>Swap</a:t>
                      </a:r>
                      <a:endParaRPr altLang="en-US" lang="in-ID"/>
                    </a:p>
                  </a:txBody>
                </a:tc>
                <a:tc>
                  <a:txBody>
                    <a:bodyPr/>
                    <a:p>
                      <a:r>
                        <a:rPr altLang="in-ID" lang="en-US"/>
                        <a:t>Drop</a:t>
                      </a:r>
                      <a:endParaRPr altLang="en-US" lang="in-ID"/>
                    </a:p>
                  </a:txBody>
                </a:tc>
                <a:tc>
                  <a:txBody>
                    <a:bodyPr/>
                    <a:p>
                      <a:r>
                        <a:rPr altLang="in-ID" lang="en-US"/>
                        <a:t>Inv</a:t>
                      </a:r>
                      <a:endParaRPr altLang="en-US" lang="in-ID"/>
                    </a:p>
                  </a:txBody>
                </a:tc>
                <a:tc>
                  <a:txBody>
                    <a:bodyPr/>
                    <a:p>
                      <a:r>
                        <a:rPr altLang="in-ID" lang="en-US"/>
                        <a:t>Hidro</a:t>
                      </a:r>
                      <a:endParaRPr altLang="en-US" lang="in-ID"/>
                    </a:p>
                  </a:txBody>
                </a:tc>
                <a:tc>
                  <a:txBody>
                    <a:bodyPr/>
                    <a:p>
                      <a:endParaRPr altLang="en-US" lang="in-ID"/>
                    </a:p>
                  </a:txBody>
                </a:tc>
              </a:tr>
              <a:tr h="741680">
                <a:tc>
                  <a:txBody>
                    <a:bodyPr/>
                    <a:p>
                      <a:r>
                        <a:rPr altLang="in-ID" lang="en-US"/>
                        <a:t>Nuli</a:t>
                      </a:r>
                      <a:endParaRPr altLang="en-US" lang="in-ID"/>
                    </a:p>
                  </a:txBody>
                </a:tc>
                <a:tc>
                  <a:txBody>
                    <a:bodyPr/>
                    <a:p>
                      <a:r>
                        <a:rPr altLang="in-ID" lang="en-US"/>
                        <a:t>Pol</a:t>
                      </a:r>
                      <a:endParaRPr altLang="en-US" lang="in-ID"/>
                    </a:p>
                  </a:txBody>
                </a:tc>
                <a:tc>
                  <a:txBody>
                    <a:bodyPr/>
                    <a:p>
                      <a:r>
                        <a:rPr altLang="in-ID" lang="en-US"/>
                        <a:t>Fil/</a:t>
                      </a:r>
                      <a:r>
                        <a:rPr altLang="in-ID" lang="en-US"/>
                        <a:t>a</a:t>
                      </a:r>
                      <a:r>
                        <a:rPr altLang="in-ID" lang="en-US"/>
                        <a:t>g</a:t>
                      </a:r>
                      <a:r>
                        <a:rPr altLang="in-ID" lang="en-US"/>
                        <a:t>m</a:t>
                      </a:r>
                      <a:endParaRPr altLang="en-US" lang="in-ID"/>
                    </a:p>
                  </a:txBody>
                </a:tc>
                <a:tc>
                  <a:txBody>
                    <a:bodyPr/>
                    <a:p>
                      <a:endParaRPr altLang="en-US" lang="in-ID"/>
                    </a:p>
                  </a:txBody>
                </a:tc>
                <a:tc>
                  <a:txBody>
                    <a:bodyPr/>
                    <a:p>
                      <a:endParaRPr altLang="en-US" lang="in-ID"/>
                    </a:p>
                  </a:txBody>
                </a:tc>
                <a:tc>
                  <a:txBody>
                    <a:bodyPr/>
                    <a:p>
                      <a:endParaRPr altLang="en-US" lang="in-ID"/>
                    </a:p>
                  </a:txBody>
                </a:tc>
              </a:tr>
              <a:tr h="741680">
                <a:tc>
                  <a:txBody>
                    <a:bodyPr/>
                    <a:p>
                      <a:endParaRPr altLang="en-US" lang="in-ID"/>
                    </a:p>
                  </a:txBody>
                </a:tc>
                <a:tc>
                  <a:txBody>
                    <a:bodyPr/>
                    <a:p>
                      <a:endParaRPr altLang="en-US" lang="in-ID"/>
                    </a:p>
                  </a:txBody>
                </a:tc>
                <a:tc>
                  <a:txBody>
                    <a:bodyPr/>
                    <a:p>
                      <a:endParaRPr altLang="en-US" lang="in-ID"/>
                    </a:p>
                  </a:txBody>
                </a:tc>
                <a:tc>
                  <a:txBody>
                    <a:bodyPr/>
                    <a:p>
                      <a:endParaRPr altLang="en-US" lang="in-ID"/>
                    </a:p>
                  </a:txBody>
                </a:tc>
                <a:tc>
                  <a:txBody>
                    <a:bodyPr/>
                    <a:p>
                      <a:endParaRPr altLang="en-US" lang="in-ID"/>
                    </a:p>
                  </a:txBody>
                </a:tc>
                <a:tc>
                  <a:txBody>
                    <a:bodyPr/>
                    <a:p>
                      <a:endParaRPr altLang="en-US" lang="in-ID"/>
                    </a:p>
                  </a:txBody>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48686" name=""/>
              <p14:cNvContentPartPr/>
              <p14:nvPr/>
            </p14:nvContentPartPr>
            <p14:xfrm>
              <a:off x="3378201" y="452947"/>
              <a:ext cx="506574" cy="960317"/>
            </p14:xfrm>
          </p:contentPart>
        </mc:Choice>
        <mc:Fallback>
          <p:sp>
            <p:nvSpPr>
              <p:cNvPr id="1048686" name=""/>
              <p:cNvSpPr/>
              <p:nvPr/>
            </p:nvSpPr>
            <p:spPr>
              <a:xfrm>
                <a:off x="3378201" y="452947"/>
                <a:ext cx="506574" cy="960317"/>
              </a:xfrm>
            </p:spPr>
          </p:sp>
        </mc:Fallback>
      </mc:AlternateContent>
      <mc:AlternateContent xmlns:mc="http://schemas.openxmlformats.org/markup-compatibility/2006">
        <mc:Choice xmlns:p14="http://schemas.microsoft.com/office/powerpoint/2010/main" Requires="p14">
          <p:contentPart p14:bwMode="auto" r:id="rId2">
            <p14:nvContentPartPr>
              <p14:cNvPr id="1048687" name=""/>
              <p14:cNvContentPartPr/>
              <p14:nvPr/>
            </p14:nvContentPartPr>
            <p14:xfrm>
              <a:off x="3739370" y="657605"/>
              <a:ext cx="909958" cy="703183"/>
            </p14:xfrm>
          </p:contentPart>
        </mc:Choice>
        <mc:Fallback>
          <p:sp>
            <p:nvSpPr>
              <p:cNvPr id="1048687" name=""/>
              <p:cNvSpPr/>
              <p:nvPr/>
            </p:nvSpPr>
            <p:spPr>
              <a:xfrm>
                <a:off x="3739370" y="657605"/>
                <a:ext cx="909958" cy="703183"/>
              </a:xfrm>
            </p:spPr>
          </p:sp>
        </mc:Fallback>
      </mc:AlternateContent>
      <mc:AlternateContent xmlns:mc="http://schemas.openxmlformats.org/markup-compatibility/2006">
        <mc:Choice xmlns:p14="http://schemas.microsoft.com/office/powerpoint/2010/main" Requires="p14">
          <p:contentPart p14:bwMode="auto" r:id="rId3">
            <p14:nvContentPartPr>
              <p14:cNvPr id="1048688" name=""/>
              <p14:cNvContentPartPr/>
              <p14:nvPr/>
            </p14:nvContentPartPr>
            <p14:xfrm>
              <a:off x="4203730" y="725824"/>
              <a:ext cx="534717" cy="792516"/>
            </p14:xfrm>
          </p:contentPart>
        </mc:Choice>
        <mc:Fallback>
          <p:sp>
            <p:nvSpPr>
              <p:cNvPr id="1048688" name=""/>
              <p:cNvSpPr/>
              <p:nvPr/>
            </p:nvSpPr>
            <p:spPr>
              <a:xfrm>
                <a:off x="4203730" y="725824"/>
                <a:ext cx="534717" cy="792516"/>
              </a:xfrm>
            </p:spPr>
          </p:sp>
        </mc:Fallback>
      </mc:AlternateContent>
      <mc:AlternateContent xmlns:mc="http://schemas.openxmlformats.org/markup-compatibility/2006">
        <mc:Choice xmlns:p14="http://schemas.microsoft.com/office/powerpoint/2010/main" Requires="p14">
          <p:contentPart p14:bwMode="auto" r:id="rId4">
            <p14:nvContentPartPr>
              <p14:cNvPr id="1048689" name=""/>
              <p14:cNvContentPartPr/>
              <p14:nvPr/>
            </p14:nvContentPartPr>
            <p14:xfrm>
              <a:off x="4824141" y="610376"/>
              <a:ext cx="828956" cy="649759"/>
            </p14:xfrm>
          </p:contentPart>
        </mc:Choice>
        <mc:Fallback>
          <p:sp>
            <p:nvSpPr>
              <p:cNvPr id="1048689" name=""/>
              <p:cNvSpPr/>
              <p:nvPr/>
            </p:nvSpPr>
            <p:spPr>
              <a:xfrm>
                <a:off x="4824141" y="610376"/>
                <a:ext cx="828956" cy="649759"/>
              </a:xfrm>
            </p:spPr>
          </p:sp>
        </mc:Fallback>
      </mc:AlternateContent>
      <mc:AlternateContent xmlns:mc="http://schemas.openxmlformats.org/markup-compatibility/2006">
        <mc:Choice xmlns:p14="http://schemas.microsoft.com/office/powerpoint/2010/main" Requires="p14">
          <p:contentPart p14:bwMode="auto" r:id="rId5">
            <p14:nvContentPartPr>
              <p14:cNvPr id="1048690" name=""/>
              <p14:cNvContentPartPr/>
              <p14:nvPr/>
            </p14:nvContentPartPr>
            <p14:xfrm>
              <a:off x="5169975" y="786268"/>
              <a:ext cx="731719" cy="798874"/>
            </p14:xfrm>
          </p:contentPart>
        </mc:Choice>
        <mc:Fallback>
          <p:sp>
            <p:nvSpPr>
              <p:cNvPr id="1048690" name=""/>
              <p:cNvSpPr/>
              <p:nvPr/>
            </p:nvSpPr>
            <p:spPr>
              <a:xfrm>
                <a:off x="5169975" y="786268"/>
                <a:ext cx="731719" cy="798874"/>
              </a:xfrm>
            </p:spPr>
          </p:sp>
        </mc:Fallback>
      </mc:AlternateContent>
      <mc:AlternateContent xmlns:mc="http://schemas.openxmlformats.org/markup-compatibility/2006">
        <mc:Choice xmlns:p14="http://schemas.microsoft.com/office/powerpoint/2010/main" Requires="p14">
          <p:contentPart p14:bwMode="auto" r:id="rId6">
            <p14:nvContentPartPr>
              <p14:cNvPr id="1048691" name=""/>
              <p14:cNvContentPartPr/>
              <p14:nvPr/>
            </p14:nvContentPartPr>
            <p14:xfrm>
              <a:off x="2046298" y="1787379"/>
              <a:ext cx="1604253" cy="1597660"/>
            </p14:xfrm>
          </p:contentPart>
        </mc:Choice>
        <mc:Fallback>
          <p:sp>
            <p:nvSpPr>
              <p:cNvPr id="1048691" name=""/>
              <p:cNvSpPr/>
              <p:nvPr/>
            </p:nvSpPr>
            <p:spPr>
              <a:xfrm>
                <a:off x="2046298" y="1787379"/>
                <a:ext cx="1604253" cy="1597660"/>
              </a:xfrm>
            </p:spPr>
          </p:sp>
        </mc:Fallback>
      </mc:AlternateContent>
      <mc:AlternateContent xmlns:mc="http://schemas.openxmlformats.org/markup-compatibility/2006">
        <mc:Choice xmlns:p14="http://schemas.microsoft.com/office/powerpoint/2010/main" Requires="p14">
          <p:contentPart p14:bwMode="auto" r:id="rId7">
            <p14:nvContentPartPr>
              <p14:cNvPr id="1048692" name=""/>
              <p14:cNvContentPartPr/>
              <p14:nvPr/>
            </p14:nvContentPartPr>
            <p14:xfrm>
              <a:off x="4586173" y="2217898"/>
              <a:ext cx="60362" cy="1055193"/>
            </p14:xfrm>
          </p:contentPart>
        </mc:Choice>
        <mc:Fallback>
          <p:sp>
            <p:nvSpPr>
              <p:cNvPr id="1048692" name=""/>
              <p:cNvSpPr/>
              <p:nvPr/>
            </p:nvSpPr>
            <p:spPr>
              <a:xfrm>
                <a:off x="4586173" y="2217898"/>
                <a:ext cx="60362" cy="1055193"/>
              </a:xfrm>
            </p:spPr>
          </p:sp>
        </mc:Fallback>
      </mc:AlternateContent>
      <mc:AlternateContent xmlns:mc="http://schemas.openxmlformats.org/markup-compatibility/2006">
        <mc:Choice xmlns:p14="http://schemas.microsoft.com/office/powerpoint/2010/main" Requires="p14">
          <p:contentPart p14:bwMode="auto" r:id="rId8">
            <p14:nvContentPartPr>
              <p14:cNvPr id="1048693" name=""/>
              <p14:cNvContentPartPr/>
              <p14:nvPr/>
            </p14:nvContentPartPr>
            <p14:xfrm>
              <a:off x="5431250" y="1922444"/>
              <a:ext cx="606122" cy="1214199"/>
            </p14:xfrm>
          </p:contentPart>
        </mc:Choice>
        <mc:Fallback>
          <p:sp>
            <p:nvSpPr>
              <p:cNvPr id="1048693" name=""/>
              <p:cNvSpPr/>
              <p:nvPr/>
            </p:nvSpPr>
            <p:spPr>
              <a:xfrm>
                <a:off x="5431250" y="1922444"/>
                <a:ext cx="606122" cy="1214199"/>
              </a:xfrm>
            </p:spPr>
          </p:sp>
        </mc:Fallback>
      </mc:AlternateContent>
      <mc:AlternateContent xmlns:mc="http://schemas.openxmlformats.org/markup-compatibility/2006">
        <mc:Choice xmlns:p14="http://schemas.microsoft.com/office/powerpoint/2010/main" Requires="p14">
          <p:contentPart p14:bwMode="auto" r:id="rId9">
            <p14:nvContentPartPr>
              <p14:cNvPr id="1048694" name=""/>
              <p14:cNvContentPartPr/>
              <p14:nvPr/>
            </p14:nvContentPartPr>
            <p14:xfrm>
              <a:off x="6359326" y="2074392"/>
              <a:ext cx="829986" cy="675324"/>
            </p14:xfrm>
          </p:contentPart>
        </mc:Choice>
        <mc:Fallback>
          <p:sp>
            <p:nvSpPr>
              <p:cNvPr id="1048694" name=""/>
              <p:cNvSpPr/>
              <p:nvPr/>
            </p:nvSpPr>
            <p:spPr>
              <a:xfrm>
                <a:off x="6359326" y="2074392"/>
                <a:ext cx="829986" cy="675324"/>
              </a:xfrm>
            </p:spPr>
          </p:sp>
        </mc:Fallback>
      </mc:AlternateContent>
      <mc:AlternateContent xmlns:mc="http://schemas.openxmlformats.org/markup-compatibility/2006">
        <mc:Choice xmlns:p14="http://schemas.microsoft.com/office/powerpoint/2010/main" Requires="p14">
          <p:contentPart p14:bwMode="auto" r:id="rId10">
            <p14:nvContentPartPr>
              <p14:cNvPr id="1048695" name=""/>
              <p14:cNvContentPartPr/>
              <p14:nvPr/>
            </p14:nvContentPartPr>
            <p14:xfrm>
              <a:off x="2467189" y="2976080"/>
              <a:ext cx="74636" cy="4146"/>
            </p14:xfrm>
          </p:contentPart>
        </mc:Choice>
        <mc:Fallback>
          <p:sp>
            <p:nvSpPr>
              <p:cNvPr id="1048695" name=""/>
              <p:cNvSpPr/>
              <p:nvPr/>
            </p:nvSpPr>
            <p:spPr>
              <a:xfrm>
                <a:off x="2467189" y="2976080"/>
                <a:ext cx="74636" cy="4146"/>
              </a:xfrm>
            </p:spPr>
          </p:sp>
        </mc:Fallback>
      </mc:AlternateContent>
      <mc:AlternateContent xmlns:mc="http://schemas.openxmlformats.org/markup-compatibility/2006">
        <mc:Choice xmlns:p14="http://schemas.microsoft.com/office/powerpoint/2010/main" Requires="p14">
          <p:contentPart p14:bwMode="auto" r:id="rId11">
            <p14:nvContentPartPr>
              <p14:cNvPr id="1048696" name=""/>
              <p14:cNvContentPartPr/>
              <p14:nvPr/>
            </p14:nvContentPartPr>
            <p14:xfrm>
              <a:off x="1640038" y="3519784"/>
              <a:ext cx="352784" cy="428143"/>
            </p14:xfrm>
          </p:contentPart>
        </mc:Choice>
        <mc:Fallback>
          <p:sp>
            <p:nvSpPr>
              <p:cNvPr id="1048696" name=""/>
              <p:cNvSpPr/>
              <p:nvPr/>
            </p:nvSpPr>
            <p:spPr>
              <a:xfrm>
                <a:off x="1640038" y="3519784"/>
                <a:ext cx="352784" cy="428143"/>
              </a:xfrm>
            </p:spPr>
          </p:sp>
        </mc:Fallback>
      </mc:AlternateContent>
      <mc:AlternateContent xmlns:mc="http://schemas.openxmlformats.org/markup-compatibility/2006">
        <mc:Choice xmlns:p14="http://schemas.microsoft.com/office/powerpoint/2010/main" Requires="p14">
          <p:contentPart p14:bwMode="auto" r:id="rId12">
            <p14:nvContentPartPr>
              <p14:cNvPr id="1048697" name=""/>
              <p14:cNvContentPartPr/>
              <p14:nvPr/>
            </p14:nvContentPartPr>
            <p14:xfrm>
              <a:off x="1963578" y="3575850"/>
              <a:ext cx="307439" cy="331301"/>
            </p14:xfrm>
          </p:contentPart>
        </mc:Choice>
        <mc:Fallback>
          <p:sp>
            <p:nvSpPr>
              <p:cNvPr id="1048697" name=""/>
              <p:cNvSpPr/>
              <p:nvPr/>
            </p:nvSpPr>
            <p:spPr>
              <a:xfrm>
                <a:off x="1963578" y="3575850"/>
                <a:ext cx="307439" cy="331301"/>
              </a:xfrm>
            </p:spPr>
          </p:sp>
        </mc:Fallback>
      </mc:AlternateContent>
      <mc:AlternateContent xmlns:mc="http://schemas.openxmlformats.org/markup-compatibility/2006">
        <mc:Choice xmlns:p14="http://schemas.microsoft.com/office/powerpoint/2010/main" Requires="p14">
          <p:contentPart p14:bwMode="auto" r:id="rId13">
            <p14:nvContentPartPr>
              <p14:cNvPr id="1048698" name=""/>
              <p14:cNvContentPartPr/>
              <p14:nvPr/>
            </p14:nvContentPartPr>
            <p14:xfrm>
              <a:off x="2307464" y="3466266"/>
              <a:ext cx="149571" cy="516441"/>
            </p14:xfrm>
          </p:contentPart>
        </mc:Choice>
        <mc:Fallback>
          <p:sp>
            <p:nvSpPr>
              <p:cNvPr id="1048698" name=""/>
              <p:cNvSpPr/>
              <p:nvPr/>
            </p:nvSpPr>
            <p:spPr>
              <a:xfrm>
                <a:off x="2307464" y="3466266"/>
                <a:ext cx="149571" cy="516441"/>
              </a:xfrm>
            </p:spPr>
          </p:sp>
        </mc:Fallback>
      </mc:AlternateContent>
      <mc:AlternateContent xmlns:mc="http://schemas.openxmlformats.org/markup-compatibility/2006">
        <mc:Choice xmlns:p14="http://schemas.microsoft.com/office/powerpoint/2010/main" Requires="p14">
          <p:contentPart p14:bwMode="auto" r:id="rId14">
            <p14:nvContentPartPr>
              <p14:cNvPr id="1048699" name=""/>
              <p14:cNvContentPartPr/>
              <p14:nvPr/>
            </p14:nvContentPartPr>
            <p14:xfrm>
              <a:off x="2316576" y="3640912"/>
              <a:ext cx="233953" cy="228012"/>
            </p14:xfrm>
          </p:contentPart>
        </mc:Choice>
        <mc:Fallback>
          <p:sp>
            <p:nvSpPr>
              <p:cNvPr id="1048699" name=""/>
              <p:cNvSpPr/>
              <p:nvPr/>
            </p:nvSpPr>
            <p:spPr>
              <a:xfrm>
                <a:off x="2316576" y="3640912"/>
                <a:ext cx="233953" cy="228012"/>
              </a:xfrm>
            </p:spPr>
          </p:sp>
        </mc:Fallback>
      </mc:AlternateContent>
      <mc:AlternateContent xmlns:mc="http://schemas.openxmlformats.org/markup-compatibility/2006">
        <mc:Choice xmlns:p14="http://schemas.microsoft.com/office/powerpoint/2010/main" Requires="p14">
          <p:contentPart p14:bwMode="auto" r:id="rId15">
            <p14:nvContentPartPr>
              <p14:cNvPr id="1048700" name=""/>
              <p14:cNvContentPartPr/>
              <p14:nvPr/>
            </p14:nvContentPartPr>
            <p14:xfrm>
              <a:off x="2398580" y="3772083"/>
              <a:ext cx="337130" cy="127423"/>
            </p14:xfrm>
          </p:contentPart>
        </mc:Choice>
        <mc:Fallback>
          <p:sp>
            <p:nvSpPr>
              <p:cNvPr id="1048700" name=""/>
              <p:cNvSpPr/>
              <p:nvPr/>
            </p:nvSpPr>
            <p:spPr>
              <a:xfrm>
                <a:off x="2398580" y="3772083"/>
                <a:ext cx="337130" cy="127423"/>
              </a:xfrm>
            </p:spPr>
          </p:sp>
        </mc:Fallback>
      </mc:AlternateContent>
      <mc:AlternateContent xmlns:mc="http://schemas.openxmlformats.org/markup-compatibility/2006">
        <mc:Choice xmlns:p14="http://schemas.microsoft.com/office/powerpoint/2010/main" Requires="p14">
          <p:contentPart p14:bwMode="auto" r:id="rId16">
            <p14:nvContentPartPr>
              <p14:cNvPr id="1048701" name=""/>
              <p14:cNvContentPartPr/>
              <p14:nvPr/>
            </p14:nvContentPartPr>
            <p14:xfrm>
              <a:off x="2083310" y="3629918"/>
              <a:ext cx="157137" cy="296963"/>
            </p14:xfrm>
          </p:contentPart>
        </mc:Choice>
        <mc:Fallback>
          <p:sp>
            <p:nvSpPr>
              <p:cNvPr id="1048701" name=""/>
              <p:cNvSpPr/>
              <p:nvPr/>
            </p:nvSpPr>
            <p:spPr>
              <a:xfrm>
                <a:off x="2083310" y="3629918"/>
                <a:ext cx="157137" cy="296963"/>
              </a:xfrm>
            </p:spPr>
          </p:sp>
        </mc:Fallback>
      </mc:AlternateContent>
      <mc:AlternateContent xmlns:mc="http://schemas.openxmlformats.org/markup-compatibility/2006">
        <mc:Choice xmlns:p14="http://schemas.microsoft.com/office/powerpoint/2010/main" Requires="p14">
          <p:contentPart p14:bwMode="auto" r:id="rId17">
            <p14:nvContentPartPr>
              <p14:cNvPr id="1048702" name=""/>
              <p14:cNvContentPartPr/>
              <p14:nvPr/>
            </p14:nvContentPartPr>
            <p14:xfrm>
              <a:off x="2144891" y="3679808"/>
              <a:ext cx="307905" cy="175802"/>
            </p14:xfrm>
          </p:contentPart>
        </mc:Choice>
        <mc:Fallback>
          <p:sp>
            <p:nvSpPr>
              <p:cNvPr id="1048702" name=""/>
              <p:cNvSpPr/>
              <p:nvPr/>
            </p:nvSpPr>
            <p:spPr>
              <a:xfrm>
                <a:off x="2144891" y="3679808"/>
                <a:ext cx="307905" cy="175802"/>
              </a:xfrm>
            </p:spPr>
          </p:sp>
        </mc:Fallback>
      </mc:AlternateContent>
      <mc:AlternateContent xmlns:mc="http://schemas.openxmlformats.org/markup-compatibility/2006">
        <mc:Choice xmlns:p14="http://schemas.microsoft.com/office/powerpoint/2010/main" Requires="p14">
          <p:contentPart p14:bwMode="auto" r:id="rId18">
            <p14:nvContentPartPr>
              <p14:cNvPr id="1048716" name=""/>
              <p14:cNvContentPartPr/>
              <p14:nvPr/>
            </p14:nvContentPartPr>
            <p14:xfrm>
              <a:off x="1862468" y="4145446"/>
              <a:ext cx="341880" cy="546413"/>
            </p14:xfrm>
          </p:contentPart>
        </mc:Choice>
        <mc:Fallback>
          <p:sp>
            <p:nvSpPr>
              <p:cNvPr id="1048716" name=""/>
              <p:cNvSpPr/>
              <p:nvPr/>
            </p:nvSpPr>
            <p:spPr>
              <a:xfrm>
                <a:off x="1862468" y="4145446"/>
                <a:ext cx="341880" cy="546413"/>
              </a:xfrm>
            </p:spPr>
          </p:sp>
        </mc:Fallback>
      </mc:AlternateContent>
      <mc:AlternateContent xmlns:mc="http://schemas.openxmlformats.org/markup-compatibility/2006">
        <mc:Choice xmlns:p14="http://schemas.microsoft.com/office/powerpoint/2010/main" Requires="p14">
          <p:contentPart p14:bwMode="auto" r:id="rId19">
            <p14:nvContentPartPr>
              <p14:cNvPr id="1048717" name=""/>
              <p14:cNvContentPartPr/>
              <p14:nvPr/>
            </p14:nvContentPartPr>
            <p14:xfrm>
              <a:off x="2191608" y="4157325"/>
              <a:ext cx="364177" cy="453759"/>
            </p14:xfrm>
          </p:contentPart>
        </mc:Choice>
        <mc:Fallback>
          <p:sp>
            <p:nvSpPr>
              <p:cNvPr id="1048717" name=""/>
              <p:cNvSpPr/>
              <p:nvPr/>
            </p:nvSpPr>
            <p:spPr>
              <a:xfrm>
                <a:off x="2191608" y="4157325"/>
                <a:ext cx="364177" cy="453759"/>
              </a:xfrm>
            </p:spPr>
          </p:sp>
        </mc:Fallback>
      </mc:AlternateContent>
      <mc:AlternateContent xmlns:mc="http://schemas.openxmlformats.org/markup-compatibility/2006">
        <mc:Choice xmlns:p14="http://schemas.microsoft.com/office/powerpoint/2010/main" Requires="p14">
          <p:contentPart p14:bwMode="auto" r:id="rId20">
            <p14:nvContentPartPr>
              <p14:cNvPr id="1048718" name=""/>
              <p14:cNvContentPartPr/>
              <p14:nvPr/>
            </p14:nvContentPartPr>
            <p14:xfrm>
              <a:off x="2455181" y="4704000"/>
              <a:ext cx="214471" cy="327847"/>
            </p14:xfrm>
          </p:contentPart>
        </mc:Choice>
        <mc:Fallback>
          <p:sp>
            <p:nvSpPr>
              <p:cNvPr id="1048718" name=""/>
              <p:cNvSpPr/>
              <p:nvPr/>
            </p:nvSpPr>
            <p:spPr>
              <a:xfrm>
                <a:off x="2455181" y="4704000"/>
                <a:ext cx="214471" cy="327847"/>
              </a:xfrm>
            </p:spPr>
          </p:sp>
        </mc:Fallback>
      </mc:AlternateContent>
      <mc:AlternateContent xmlns:mc="http://schemas.openxmlformats.org/markup-compatibility/2006">
        <mc:Choice xmlns:p14="http://schemas.microsoft.com/office/powerpoint/2010/main" Requires="p14">
          <p:contentPart p14:bwMode="auto" r:id="rId21">
            <p14:nvContentPartPr>
              <p14:cNvPr id="1048719" name=""/>
              <p14:cNvContentPartPr/>
              <p14:nvPr/>
            </p14:nvContentPartPr>
            <p14:xfrm>
              <a:off x="2695626" y="4730133"/>
              <a:ext cx="135412" cy="299339"/>
            </p14:xfrm>
          </p:contentPart>
        </mc:Choice>
        <mc:Fallback>
          <p:sp>
            <p:nvSpPr>
              <p:cNvPr id="1048719" name=""/>
              <p:cNvSpPr/>
              <p:nvPr/>
            </p:nvSpPr>
            <p:spPr>
              <a:xfrm>
                <a:off x="2695626" y="4730133"/>
                <a:ext cx="135412" cy="299339"/>
              </a:xfrm>
            </p:spPr>
          </p:sp>
        </mc:Fallback>
      </mc:AlternateContent>
      <mc:AlternateContent xmlns:mc="http://schemas.openxmlformats.org/markup-compatibility/2006">
        <mc:Choice xmlns:p14="http://schemas.microsoft.com/office/powerpoint/2010/main" Requires="p14">
          <p:contentPart p14:bwMode="auto" r:id="rId22">
            <p14:nvContentPartPr>
              <p14:cNvPr id="1048720" name=""/>
              <p14:cNvContentPartPr/>
              <p14:nvPr/>
            </p14:nvContentPartPr>
            <p14:xfrm>
              <a:off x="2797062" y="4740716"/>
              <a:ext cx="231459" cy="307761"/>
            </p14:xfrm>
          </p:contentPart>
        </mc:Choice>
        <mc:Fallback>
          <p:sp>
            <p:nvSpPr>
              <p:cNvPr id="1048720" name=""/>
              <p:cNvSpPr/>
              <p:nvPr/>
            </p:nvSpPr>
            <p:spPr>
              <a:xfrm>
                <a:off x="2797062" y="4740716"/>
                <a:ext cx="231459" cy="307761"/>
              </a:xfrm>
            </p:spPr>
          </p:sp>
        </mc:Fallback>
      </mc:AlternateContent>
      <mc:AlternateContent xmlns:mc="http://schemas.openxmlformats.org/markup-compatibility/2006">
        <mc:Choice xmlns:p14="http://schemas.microsoft.com/office/powerpoint/2010/main" Requires="p14">
          <p:contentPart p14:bwMode="auto" r:id="rId23">
            <p14:nvContentPartPr>
              <p14:cNvPr id="1048725" name=""/>
              <p14:cNvContentPartPr/>
              <p14:nvPr/>
            </p14:nvContentPartPr>
            <p14:xfrm>
              <a:off x="1333983" y="4799027"/>
              <a:ext cx="130093" cy="253827"/>
            </p14:xfrm>
          </p:contentPart>
        </mc:Choice>
        <mc:Fallback>
          <p:sp>
            <p:nvSpPr>
              <p:cNvPr id="1048725" name=""/>
              <p:cNvSpPr/>
              <p:nvPr/>
            </p:nvSpPr>
            <p:spPr>
              <a:xfrm>
                <a:off x="1333983" y="4799027"/>
                <a:ext cx="130093" cy="253827"/>
              </a:xfrm>
            </p:spPr>
          </p:sp>
        </mc:Fallback>
      </mc:AlternateContent>
      <mc:AlternateContent xmlns:mc="http://schemas.openxmlformats.org/markup-compatibility/2006">
        <mc:Choice xmlns:p14="http://schemas.microsoft.com/office/powerpoint/2010/main" Requires="p14">
          <p:contentPart p14:bwMode="auto" r:id="rId24">
            <p14:nvContentPartPr>
              <p14:cNvPr id="1048726" name=""/>
              <p14:cNvContentPartPr/>
              <p14:nvPr/>
            </p14:nvContentPartPr>
            <p14:xfrm>
              <a:off x="1346724" y="4732507"/>
              <a:ext cx="233583" cy="213813"/>
            </p14:xfrm>
          </p:contentPart>
        </mc:Choice>
        <mc:Fallback>
          <p:sp>
            <p:nvSpPr>
              <p:cNvPr id="1048726" name=""/>
              <p:cNvSpPr/>
              <p:nvPr/>
            </p:nvSpPr>
            <p:spPr>
              <a:xfrm>
                <a:off x="1346724" y="4732507"/>
                <a:ext cx="233583" cy="213813"/>
              </a:xfrm>
            </p:spPr>
          </p:sp>
        </mc:Fallback>
      </mc:AlternateContent>
      <mc:AlternateContent xmlns:mc="http://schemas.openxmlformats.org/markup-compatibility/2006">
        <mc:Choice xmlns:p14="http://schemas.microsoft.com/office/powerpoint/2010/main" Requires="p14">
          <p:contentPart p14:bwMode="auto" r:id="rId25">
            <p14:nvContentPartPr>
              <p14:cNvPr id="1048727" name=""/>
              <p14:cNvContentPartPr/>
              <p14:nvPr/>
            </p14:nvContentPartPr>
            <p14:xfrm>
              <a:off x="1542084" y="4711126"/>
              <a:ext cx="155014" cy="315968"/>
            </p14:xfrm>
          </p:contentPart>
        </mc:Choice>
        <mc:Fallback>
          <p:sp>
            <p:nvSpPr>
              <p:cNvPr id="1048727" name=""/>
              <p:cNvSpPr/>
              <p:nvPr/>
            </p:nvSpPr>
            <p:spPr>
              <a:xfrm>
                <a:off x="1542084" y="4711126"/>
                <a:ext cx="155014" cy="315968"/>
              </a:xfrm>
            </p:spPr>
          </p:sp>
        </mc:Fallback>
      </mc:AlternateContent>
      <mc:AlternateContent xmlns:mc="http://schemas.openxmlformats.org/markup-compatibility/2006">
        <mc:Choice xmlns:p14="http://schemas.microsoft.com/office/powerpoint/2010/main" Requires="p14">
          <p:contentPart p14:bwMode="auto" r:id="rId26">
            <p14:nvContentPartPr>
              <p14:cNvPr id="1048728" name=""/>
              <p14:cNvContentPartPr/>
              <p14:nvPr/>
            </p14:nvContentPartPr>
            <p14:xfrm>
              <a:off x="1777629" y="4780021"/>
              <a:ext cx="32014" cy="213813"/>
            </p14:xfrm>
          </p:contentPart>
        </mc:Choice>
        <mc:Fallback>
          <p:sp>
            <p:nvSpPr>
              <p:cNvPr id="1048728" name=""/>
              <p:cNvSpPr/>
              <p:nvPr/>
            </p:nvSpPr>
            <p:spPr>
              <a:xfrm>
                <a:off x="1777629" y="4780021"/>
                <a:ext cx="32014" cy="213813"/>
              </a:xfrm>
            </p:spPr>
          </p:sp>
        </mc:Fallback>
      </mc:AlternateContent>
      <mc:AlternateContent xmlns:mc="http://schemas.openxmlformats.org/markup-compatibility/2006">
        <mc:Choice xmlns:p14="http://schemas.microsoft.com/office/powerpoint/2010/main" Requires="p14">
          <p:contentPart p14:bwMode="auto" r:id="rId27">
            <p14:nvContentPartPr>
              <p14:cNvPr id="1048729" name=""/>
              <p14:cNvContentPartPr/>
              <p14:nvPr/>
            </p14:nvContentPartPr>
            <p14:xfrm>
              <a:off x="1644012" y="4701623"/>
              <a:ext cx="216595" cy="45138"/>
            </p14:xfrm>
          </p:contentPart>
        </mc:Choice>
        <mc:Fallback>
          <p:sp>
            <p:nvSpPr>
              <p:cNvPr id="1048729" name=""/>
              <p:cNvSpPr/>
              <p:nvPr/>
            </p:nvSpPr>
            <p:spPr>
              <a:xfrm>
                <a:off x="1644012" y="4701623"/>
                <a:ext cx="216595" cy="45138"/>
              </a:xfrm>
            </p:spPr>
          </p:sp>
        </mc:Fallback>
      </mc:AlternateContent>
      <mc:AlternateContent xmlns:mc="http://schemas.openxmlformats.org/markup-compatibility/2006">
        <mc:Choice xmlns:p14="http://schemas.microsoft.com/office/powerpoint/2010/main" Requires="p14">
          <p:contentPart p14:bwMode="auto" r:id="rId28">
            <p14:nvContentPartPr>
              <p14:cNvPr id="1048730" name=""/>
              <p14:cNvContentPartPr/>
              <p14:nvPr/>
            </p14:nvContentPartPr>
            <p14:xfrm>
              <a:off x="1839957" y="4782397"/>
              <a:ext cx="167170" cy="270830"/>
            </p14:xfrm>
          </p:contentPart>
        </mc:Choice>
        <mc:Fallback>
          <p:sp>
            <p:nvSpPr>
              <p:cNvPr id="1048730" name=""/>
              <p:cNvSpPr/>
              <p:nvPr/>
            </p:nvSpPr>
            <p:spPr>
              <a:xfrm>
                <a:off x="1839957" y="4782397"/>
                <a:ext cx="167170" cy="270830"/>
              </a:xfrm>
            </p:spPr>
          </p:sp>
        </mc:Fallback>
      </mc:AlternateContent>
      <mc:AlternateContent xmlns:mc="http://schemas.openxmlformats.org/markup-compatibility/2006">
        <mc:Choice xmlns:p14="http://schemas.microsoft.com/office/powerpoint/2010/main" Requires="p14">
          <p:contentPart p14:bwMode="auto" r:id="rId29">
            <p14:nvContentPartPr>
              <p14:cNvPr id="1048731" name=""/>
              <p14:cNvContentPartPr/>
              <p14:nvPr/>
            </p14:nvContentPartPr>
            <p14:xfrm>
              <a:off x="2043226" y="4839414"/>
              <a:ext cx="46716" cy="228068"/>
            </p14:xfrm>
          </p:contentPart>
        </mc:Choice>
        <mc:Fallback>
          <p:sp>
            <p:nvSpPr>
              <p:cNvPr id="1048731" name=""/>
              <p:cNvSpPr/>
              <p:nvPr/>
            </p:nvSpPr>
            <p:spPr>
              <a:xfrm>
                <a:off x="2043226" y="4839414"/>
                <a:ext cx="46716" cy="228068"/>
              </a:xfrm>
            </p:spPr>
          </p:sp>
        </mc:Fallback>
      </mc:AlternateContent>
      <mc:AlternateContent xmlns:mc="http://schemas.openxmlformats.org/markup-compatibility/2006">
        <mc:Choice xmlns:p14="http://schemas.microsoft.com/office/powerpoint/2010/main" Requires="p14">
          <p:contentPart p14:bwMode="auto" r:id="rId30">
            <p14:nvContentPartPr>
              <p14:cNvPr id="1048732" name=""/>
              <p14:cNvContentPartPr/>
              <p14:nvPr/>
            </p14:nvContentPartPr>
            <p14:xfrm>
              <a:off x="1306815" y="5142766"/>
              <a:ext cx="203854" cy="186152"/>
            </p14:xfrm>
          </p:contentPart>
        </mc:Choice>
        <mc:Fallback>
          <p:sp>
            <p:nvSpPr>
              <p:cNvPr id="1048732" name=""/>
              <p:cNvSpPr/>
              <p:nvPr/>
            </p:nvSpPr>
            <p:spPr>
              <a:xfrm>
                <a:off x="1306815" y="5142766"/>
                <a:ext cx="203854" cy="186152"/>
              </a:xfrm>
            </p:spPr>
          </p:sp>
        </mc:Fallback>
      </mc:AlternateContent>
      <mc:AlternateContent xmlns:mc="http://schemas.openxmlformats.org/markup-compatibility/2006">
        <mc:Choice xmlns:p14="http://schemas.microsoft.com/office/powerpoint/2010/main" Requires="p14">
          <p:contentPart p14:bwMode="auto" r:id="rId31">
            <p14:nvContentPartPr>
              <p14:cNvPr id="1048733" name=""/>
              <p14:cNvContentPartPr/>
              <p14:nvPr/>
            </p14:nvContentPartPr>
            <p14:xfrm>
              <a:off x="1495805" y="5167370"/>
              <a:ext cx="146520" cy="168674"/>
            </p14:xfrm>
          </p:contentPart>
        </mc:Choice>
        <mc:Fallback>
          <p:sp>
            <p:nvSpPr>
              <p:cNvPr id="1048733" name=""/>
              <p:cNvSpPr/>
              <p:nvPr/>
            </p:nvSpPr>
            <p:spPr>
              <a:xfrm>
                <a:off x="1495805" y="5167370"/>
                <a:ext cx="146520" cy="168674"/>
              </a:xfrm>
            </p:spPr>
          </p:sp>
        </mc:Fallback>
      </mc:AlternateContent>
      <mc:AlternateContent xmlns:mc="http://schemas.openxmlformats.org/markup-compatibility/2006">
        <mc:Choice xmlns:p14="http://schemas.microsoft.com/office/powerpoint/2010/main" Requires="p14">
          <p:contentPart p14:bwMode="auto" r:id="rId32">
            <p14:nvContentPartPr>
              <p14:cNvPr id="1048734" name=""/>
              <p14:cNvContentPartPr/>
              <p14:nvPr/>
            </p14:nvContentPartPr>
            <p14:xfrm>
              <a:off x="1630125" y="5138861"/>
              <a:ext cx="135392" cy="253299"/>
            </p14:xfrm>
          </p:contentPart>
        </mc:Choice>
        <mc:Fallback>
          <p:sp>
            <p:nvSpPr>
              <p:cNvPr id="1048734" name=""/>
              <p:cNvSpPr/>
              <p:nvPr/>
            </p:nvSpPr>
            <p:spPr>
              <a:xfrm>
                <a:off x="1630125" y="5138861"/>
                <a:ext cx="135392" cy="253299"/>
              </a:xfrm>
            </p:spPr>
          </p:sp>
        </mc:Fallback>
      </mc:AlternateContent>
      <mc:AlternateContent xmlns:mc="http://schemas.openxmlformats.org/markup-compatibility/2006">
        <mc:Choice xmlns:p14="http://schemas.microsoft.com/office/powerpoint/2010/main" Requires="p14">
          <p:contentPart p14:bwMode="auto" r:id="rId33">
            <p14:nvContentPartPr>
              <p14:cNvPr id="1048736" name=""/>
              <p14:cNvContentPartPr/>
              <p14:nvPr/>
            </p14:nvContentPartPr>
            <p14:xfrm>
              <a:off x="1710276" y="5188751"/>
              <a:ext cx="214471" cy="268455"/>
            </p14:xfrm>
          </p:contentPart>
        </mc:Choice>
        <mc:Fallback>
          <p:sp>
            <p:nvSpPr>
              <p:cNvPr id="1048736" name=""/>
              <p:cNvSpPr/>
              <p:nvPr/>
            </p:nvSpPr>
            <p:spPr>
              <a:xfrm>
                <a:off x="1710276" y="5188751"/>
                <a:ext cx="214471" cy="268455"/>
              </a:xfrm>
            </p:spPr>
          </p:sp>
        </mc:Fallback>
      </mc:AlternateContent>
      <mc:AlternateContent xmlns:mc="http://schemas.openxmlformats.org/markup-compatibility/2006">
        <mc:Choice xmlns:p14="http://schemas.microsoft.com/office/powerpoint/2010/main" Requires="p14">
          <p:contentPart p14:bwMode="auto" r:id="rId34">
            <p14:nvContentPartPr>
              <p14:cNvPr id="1048737" name=""/>
              <p14:cNvContentPartPr/>
              <p14:nvPr/>
            </p14:nvContentPartPr>
            <p14:xfrm>
              <a:off x="1924748" y="5126983"/>
              <a:ext cx="104050" cy="384864"/>
            </p14:xfrm>
          </p:contentPart>
        </mc:Choice>
        <mc:Fallback>
          <p:sp>
            <p:nvSpPr>
              <p:cNvPr id="1048737" name=""/>
              <p:cNvSpPr/>
              <p:nvPr/>
            </p:nvSpPr>
            <p:spPr>
              <a:xfrm>
                <a:off x="1924748" y="5126983"/>
                <a:ext cx="104050" cy="384864"/>
              </a:xfrm>
            </p:spPr>
          </p:sp>
        </mc:Fallback>
      </mc:AlternateContent>
      <mc:AlternateContent xmlns:mc="http://schemas.openxmlformats.org/markup-compatibility/2006">
        <mc:Choice xmlns:p14="http://schemas.microsoft.com/office/powerpoint/2010/main" Requires="p14">
          <p:contentPart p14:bwMode="auto" r:id="rId35">
            <p14:nvContentPartPr>
              <p14:cNvPr id="1048738" name=""/>
              <p14:cNvContentPartPr/>
              <p14:nvPr/>
            </p14:nvContentPartPr>
            <p14:xfrm>
              <a:off x="1886525" y="5153116"/>
              <a:ext cx="159261" cy="173426"/>
            </p14:xfrm>
          </p:contentPart>
        </mc:Choice>
        <mc:Fallback>
          <p:sp>
            <p:nvSpPr>
              <p:cNvPr id="1048738" name=""/>
              <p:cNvSpPr/>
              <p:nvPr/>
            </p:nvSpPr>
            <p:spPr>
              <a:xfrm>
                <a:off x="1886525" y="5153116"/>
                <a:ext cx="159261" cy="173426"/>
              </a:xfrm>
            </p:spPr>
          </p:sp>
        </mc:Fallback>
      </mc:AlternateContent>
      <mc:AlternateContent xmlns:mc="http://schemas.openxmlformats.org/markup-compatibility/2006">
        <mc:Choice xmlns:p14="http://schemas.microsoft.com/office/powerpoint/2010/main" Requires="p14">
          <p:contentPart p14:bwMode="auto" r:id="rId36">
            <p14:nvContentPartPr>
              <p14:cNvPr id="1048739" name=""/>
              <p14:cNvContentPartPr/>
              <p14:nvPr/>
            </p14:nvContentPartPr>
            <p14:xfrm>
              <a:off x="1939612" y="5193503"/>
              <a:ext cx="203854" cy="261327"/>
            </p14:xfrm>
          </p:contentPart>
        </mc:Choice>
        <mc:Fallback>
          <p:sp>
            <p:nvSpPr>
              <p:cNvPr id="1048739" name=""/>
              <p:cNvSpPr/>
              <p:nvPr/>
            </p:nvSpPr>
            <p:spPr>
              <a:xfrm>
                <a:off x="1939612" y="5193503"/>
                <a:ext cx="203854" cy="261327"/>
              </a:xfrm>
            </p:spPr>
          </p:sp>
        </mc:Fallback>
      </mc:AlternateContent>
      <mc:AlternateContent xmlns:mc="http://schemas.openxmlformats.org/markup-compatibility/2006">
        <mc:Choice xmlns:p14="http://schemas.microsoft.com/office/powerpoint/2010/main" Requires="p14">
          <p:contentPart p14:bwMode="auto" r:id="rId37">
            <p14:nvContentPartPr>
              <p14:cNvPr id="1048740" name=""/>
              <p14:cNvContentPartPr/>
              <p14:nvPr/>
            </p14:nvContentPartPr>
            <p14:xfrm>
              <a:off x="2175319" y="5207757"/>
              <a:ext cx="70075" cy="187681"/>
            </p14:xfrm>
          </p:contentPart>
        </mc:Choice>
        <mc:Fallback>
          <p:sp>
            <p:nvSpPr>
              <p:cNvPr id="1048740" name=""/>
              <p:cNvSpPr/>
              <p:nvPr/>
            </p:nvSpPr>
            <p:spPr>
              <a:xfrm>
                <a:off x="2175319" y="5207757"/>
                <a:ext cx="70075" cy="187681"/>
              </a:xfrm>
            </p:spPr>
          </p:sp>
        </mc:Fallback>
      </mc:AlternateContent>
      <mc:AlternateContent xmlns:mc="http://schemas.openxmlformats.org/markup-compatibility/2006">
        <mc:Choice xmlns:p14="http://schemas.microsoft.com/office/powerpoint/2010/main" Requires="p14">
          <p:contentPart p14:bwMode="auto" r:id="rId38">
            <p14:nvContentPartPr>
              <p14:cNvPr id="1048741" name=""/>
              <p14:cNvContentPartPr/>
              <p14:nvPr/>
            </p14:nvContentPartPr>
            <p14:xfrm>
              <a:off x="2086133" y="5198254"/>
              <a:ext cx="199607" cy="323096"/>
            </p14:xfrm>
          </p:contentPart>
        </mc:Choice>
        <mc:Fallback>
          <p:sp>
            <p:nvSpPr>
              <p:cNvPr id="1048741" name=""/>
              <p:cNvSpPr/>
              <p:nvPr/>
            </p:nvSpPr>
            <p:spPr>
              <a:xfrm>
                <a:off x="2086133" y="5198254"/>
                <a:ext cx="199607" cy="323096"/>
              </a:xfrm>
            </p:spPr>
          </p:sp>
        </mc:Fallback>
      </mc:AlternateContent>
      <mc:AlternateContent xmlns:mc="http://schemas.openxmlformats.org/markup-compatibility/2006">
        <mc:Choice xmlns:p14="http://schemas.microsoft.com/office/powerpoint/2010/main" Requires="p14">
          <p:contentPart p14:bwMode="auto" r:id="rId39">
            <p14:nvContentPartPr>
              <p14:cNvPr id="1048742" name=""/>
              <p14:cNvContentPartPr/>
              <p14:nvPr/>
            </p14:nvContentPartPr>
            <p14:xfrm>
              <a:off x="2230960" y="5155492"/>
              <a:ext cx="265005" cy="299338"/>
            </p14:xfrm>
          </p:contentPart>
        </mc:Choice>
        <mc:Fallback>
          <p:sp>
            <p:nvSpPr>
              <p:cNvPr id="1048742" name=""/>
              <p:cNvSpPr/>
              <p:nvPr/>
            </p:nvSpPr>
            <p:spPr>
              <a:xfrm>
                <a:off x="2230960" y="5155492"/>
                <a:ext cx="265005" cy="299338"/>
              </a:xfrm>
            </p:spPr>
          </p:sp>
        </mc:Fallback>
      </mc:AlternateContent>
      <mc:AlternateContent xmlns:mc="http://schemas.openxmlformats.org/markup-compatibility/2006">
        <mc:Choice xmlns:p14="http://schemas.microsoft.com/office/powerpoint/2010/main" Requires="p14">
          <p:contentPart p14:bwMode="auto" r:id="rId40">
            <p14:nvContentPartPr>
              <p14:cNvPr id="1048743" name=""/>
              <p14:cNvContentPartPr/>
              <p14:nvPr/>
            </p14:nvContentPartPr>
            <p14:xfrm>
              <a:off x="1502175" y="5357427"/>
              <a:ext cx="99803" cy="45138"/>
            </p14:xfrm>
          </p:contentPart>
        </mc:Choice>
        <mc:Fallback>
          <p:sp>
            <p:nvSpPr>
              <p:cNvPr id="1048743" name=""/>
              <p:cNvSpPr/>
              <p:nvPr/>
            </p:nvSpPr>
            <p:spPr>
              <a:xfrm>
                <a:off x="1502175" y="5357427"/>
                <a:ext cx="99803" cy="45138"/>
              </a:xfrm>
            </p:spPr>
          </p:sp>
        </mc:Fallback>
      </mc:AlternateContent>
      <mc:AlternateContent xmlns:mc="http://schemas.openxmlformats.org/markup-compatibility/2006">
        <mc:Choice xmlns:p14="http://schemas.microsoft.com/office/powerpoint/2010/main" Requires="p14">
          <p:contentPart p14:bwMode="auto" r:id="rId41">
            <p14:nvContentPartPr>
              <p14:cNvPr id="1048744" name=""/>
              <p14:cNvContentPartPr/>
              <p14:nvPr/>
            </p14:nvContentPartPr>
            <p14:xfrm>
              <a:off x="1616843" y="5191127"/>
              <a:ext cx="186866" cy="30884"/>
            </p14:xfrm>
          </p:contentPart>
        </mc:Choice>
        <mc:Fallback>
          <p:sp>
            <p:nvSpPr>
              <p:cNvPr id="1048744" name=""/>
              <p:cNvSpPr/>
              <p:nvPr/>
            </p:nvSpPr>
            <p:spPr>
              <a:xfrm>
                <a:off x="1616843" y="5191127"/>
                <a:ext cx="186866" cy="30884"/>
              </a:xfrm>
            </p:spPr>
          </p:sp>
        </mc:Fallback>
      </mc:AlternateContent>
      <mc:AlternateContent xmlns:mc="http://schemas.openxmlformats.org/markup-compatibility/2006">
        <mc:Choice xmlns:p14="http://schemas.microsoft.com/office/powerpoint/2010/main" Requires="p14">
          <p:contentPart p14:bwMode="auto" r:id="rId42">
            <p14:nvContentPartPr>
              <p14:cNvPr id="1048751" name=""/>
              <p14:cNvContentPartPr/>
              <p14:nvPr/>
            </p14:nvContentPartPr>
            <p14:xfrm>
              <a:off x="1391754" y="5459582"/>
              <a:ext cx="276052" cy="190056"/>
            </p14:xfrm>
          </p:contentPart>
        </mc:Choice>
        <mc:Fallback>
          <p:sp>
            <p:nvSpPr>
              <p:cNvPr id="1048751" name=""/>
              <p:cNvSpPr/>
              <p:nvPr/>
            </p:nvSpPr>
            <p:spPr>
              <a:xfrm>
                <a:off x="1391754" y="5459582"/>
                <a:ext cx="276052" cy="190056"/>
              </a:xfrm>
            </p:spPr>
          </p:sp>
        </mc:Fallback>
      </mc:AlternateContent>
      <mc:AlternateContent xmlns:mc="http://schemas.openxmlformats.org/markup-compatibility/2006">
        <mc:Choice xmlns:p14="http://schemas.microsoft.com/office/powerpoint/2010/main" Requires="p14">
          <p:contentPart p14:bwMode="auto" r:id="rId43">
            <p14:nvContentPartPr>
              <p14:cNvPr id="1048752" name=""/>
              <p14:cNvContentPartPr/>
              <p14:nvPr/>
            </p14:nvContentPartPr>
            <p14:xfrm>
              <a:off x="1570126" y="5485714"/>
              <a:ext cx="186866" cy="315969"/>
            </p14:xfrm>
          </p:contentPart>
        </mc:Choice>
        <mc:Fallback>
          <p:sp>
            <p:nvSpPr>
              <p:cNvPr id="1048752" name=""/>
              <p:cNvSpPr/>
              <p:nvPr/>
            </p:nvSpPr>
            <p:spPr>
              <a:xfrm>
                <a:off x="1570126" y="5485714"/>
                <a:ext cx="186866" cy="315969"/>
              </a:xfrm>
            </p:spPr>
          </p:sp>
        </mc:Fallback>
      </mc:AlternateContent>
      <mc:AlternateContent xmlns:mc="http://schemas.openxmlformats.org/markup-compatibility/2006">
        <mc:Choice xmlns:p14="http://schemas.microsoft.com/office/powerpoint/2010/main" Requires="p14">
          <p:contentPart p14:bwMode="auto" r:id="rId44">
            <p14:nvContentPartPr>
              <p14:cNvPr id="1048753" name=""/>
              <p14:cNvContentPartPr/>
              <p14:nvPr/>
            </p14:nvContentPartPr>
            <p14:xfrm>
              <a:off x="1773981" y="5545107"/>
              <a:ext cx="180496" cy="244697"/>
            </p14:xfrm>
          </p:contentPart>
        </mc:Choice>
        <mc:Fallback>
          <p:sp>
            <p:nvSpPr>
              <p:cNvPr id="1048753" name=""/>
              <p:cNvSpPr/>
              <p:nvPr/>
            </p:nvSpPr>
            <p:spPr>
              <a:xfrm>
                <a:off x="1773981" y="5545107"/>
                <a:ext cx="180496" cy="244697"/>
              </a:xfrm>
            </p:spPr>
          </p:sp>
        </mc:Fallback>
      </mc:AlternateContent>
      <mc:AlternateContent xmlns:mc="http://schemas.openxmlformats.org/markup-compatibility/2006">
        <mc:Choice xmlns:p14="http://schemas.microsoft.com/office/powerpoint/2010/main" Requires="p14">
          <p:contentPart p14:bwMode="auto" r:id="rId45">
            <p14:nvContentPartPr>
              <p14:cNvPr id="1048754" name=""/>
              <p14:cNvContentPartPr/>
              <p14:nvPr/>
            </p14:nvContentPartPr>
            <p14:xfrm>
              <a:off x="1834220" y="5501118"/>
              <a:ext cx="249275" cy="350455"/>
            </p14:xfrm>
          </p:contentPart>
        </mc:Choice>
        <mc:Fallback>
          <p:sp>
            <p:nvSpPr>
              <p:cNvPr id="1048754" name=""/>
              <p:cNvSpPr/>
              <p:nvPr/>
            </p:nvSpPr>
            <p:spPr>
              <a:xfrm>
                <a:off x="1834220" y="5501118"/>
                <a:ext cx="249275" cy="350455"/>
              </a:xfrm>
            </p:spPr>
          </p:sp>
        </mc:Fallback>
      </mc:AlternateContent>
      <mc:AlternateContent xmlns:mc="http://schemas.openxmlformats.org/markup-compatibility/2006">
        <mc:Choice xmlns:p14="http://schemas.microsoft.com/office/powerpoint/2010/main" Requires="p14">
          <p:contentPart p14:bwMode="auto" r:id="rId46">
            <p14:nvContentPartPr>
              <p14:cNvPr id="1048755" name=""/>
              <p14:cNvContentPartPr/>
              <p14:nvPr/>
            </p14:nvContentPartPr>
            <p14:xfrm>
              <a:off x="2103444" y="5587870"/>
              <a:ext cx="54887" cy="277958"/>
            </p14:xfrm>
          </p:contentPart>
        </mc:Choice>
        <mc:Fallback>
          <p:sp>
            <p:nvSpPr>
              <p:cNvPr id="1048755" name=""/>
              <p:cNvSpPr/>
              <p:nvPr/>
            </p:nvSpPr>
            <p:spPr>
              <a:xfrm>
                <a:off x="2103444" y="5587870"/>
                <a:ext cx="54887" cy="277958"/>
              </a:xfrm>
            </p:spPr>
          </p:sp>
        </mc:Fallback>
      </mc:AlternateContent>
      <mc:AlternateContent xmlns:mc="http://schemas.openxmlformats.org/markup-compatibility/2006">
        <mc:Choice xmlns:p14="http://schemas.microsoft.com/office/powerpoint/2010/main" Requires="p14">
          <p:contentPart p14:bwMode="auto" r:id="rId47">
            <p14:nvContentPartPr>
              <p14:cNvPr id="1048756" name=""/>
              <p14:cNvContentPartPr/>
              <p14:nvPr/>
            </p14:nvContentPartPr>
            <p14:xfrm>
              <a:off x="2152192" y="5590245"/>
              <a:ext cx="161153" cy="244698"/>
            </p14:xfrm>
          </p:contentPart>
        </mc:Choice>
        <mc:Fallback>
          <p:sp>
            <p:nvSpPr>
              <p:cNvPr id="1048756" name=""/>
              <p:cNvSpPr/>
              <p:nvPr/>
            </p:nvSpPr>
            <p:spPr>
              <a:xfrm>
                <a:off x="2152192" y="5590245"/>
                <a:ext cx="161153" cy="244698"/>
              </a:xfrm>
            </p:spPr>
          </p:sp>
        </mc:Fallback>
      </mc:AlternateContent>
      <mc:AlternateContent xmlns:mc="http://schemas.openxmlformats.org/markup-compatibility/2006">
        <mc:Choice xmlns:p14="http://schemas.microsoft.com/office/powerpoint/2010/main" Requires="p14">
          <p:contentPart p14:bwMode="auto" r:id="rId48">
            <p14:nvContentPartPr>
              <p14:cNvPr id="1048757" name=""/>
              <p14:cNvContentPartPr/>
              <p14:nvPr/>
            </p14:nvContentPartPr>
            <p14:xfrm>
              <a:off x="2298481" y="5609252"/>
              <a:ext cx="199607" cy="299338"/>
            </p14:xfrm>
          </p:contentPart>
        </mc:Choice>
        <mc:Fallback>
          <p:sp>
            <p:nvSpPr>
              <p:cNvPr id="1048757" name=""/>
              <p:cNvSpPr/>
              <p:nvPr/>
            </p:nvSpPr>
            <p:spPr>
              <a:xfrm>
                <a:off x="2298481" y="5609252"/>
                <a:ext cx="199607" cy="299338"/>
              </a:xfrm>
            </p:spPr>
          </p:sp>
        </mc:Fallback>
      </mc:AlternateContent>
      <mc:AlternateContent xmlns:mc="http://schemas.openxmlformats.org/markup-compatibility/2006">
        <mc:Choice xmlns:p14="http://schemas.microsoft.com/office/powerpoint/2010/main" Requires="p14">
          <p:contentPart p14:bwMode="auto" r:id="rId49">
            <p14:nvContentPartPr>
              <p14:cNvPr id="1048768" name=""/>
              <p14:cNvContentPartPr/>
              <p14:nvPr/>
            </p14:nvContentPartPr>
            <p14:xfrm>
              <a:off x="4060599" y="3346795"/>
              <a:ext cx="65827" cy="299339"/>
            </p14:xfrm>
          </p:contentPart>
        </mc:Choice>
        <mc:Fallback>
          <p:sp>
            <p:nvSpPr>
              <p:cNvPr id="1048768" name=""/>
              <p:cNvSpPr/>
              <p:nvPr/>
            </p:nvSpPr>
            <p:spPr>
              <a:xfrm>
                <a:off x="4060599" y="3346795"/>
                <a:ext cx="65827" cy="299339"/>
              </a:xfrm>
            </p:spPr>
          </p:sp>
        </mc:Fallback>
      </mc:AlternateContent>
      <mc:AlternateContent xmlns:mc="http://schemas.openxmlformats.org/markup-compatibility/2006">
        <mc:Choice xmlns:p14="http://schemas.microsoft.com/office/powerpoint/2010/main" Requires="p14">
          <p:contentPart p14:bwMode="auto" r:id="rId50">
            <p14:nvContentPartPr>
              <p14:cNvPr id="1048769" name=""/>
              <p14:cNvContentPartPr/>
              <p14:nvPr/>
            </p14:nvContentPartPr>
            <p14:xfrm>
              <a:off x="3954425" y="3292111"/>
              <a:ext cx="314275" cy="99822"/>
            </p14:xfrm>
          </p:contentPart>
        </mc:Choice>
        <mc:Fallback>
          <p:sp>
            <p:nvSpPr>
              <p:cNvPr id="1048769" name=""/>
              <p:cNvSpPr/>
              <p:nvPr/>
            </p:nvSpPr>
            <p:spPr>
              <a:xfrm>
                <a:off x="3954425" y="3292111"/>
                <a:ext cx="314275" cy="99822"/>
              </a:xfrm>
            </p:spPr>
          </p:sp>
        </mc:Fallback>
      </mc:AlternateContent>
      <mc:AlternateContent xmlns:mc="http://schemas.openxmlformats.org/markup-compatibility/2006">
        <mc:Choice xmlns:p14="http://schemas.microsoft.com/office/powerpoint/2010/main" Requires="p14">
          <p:contentPart p14:bwMode="auto" r:id="rId51">
            <p14:nvContentPartPr>
              <p14:cNvPr id="1048770" name=""/>
              <p14:cNvContentPartPr/>
              <p14:nvPr/>
            </p14:nvContentPartPr>
            <p14:xfrm>
              <a:off x="3973536" y="3391934"/>
              <a:ext cx="205977" cy="106906"/>
            </p14:xfrm>
          </p:contentPart>
        </mc:Choice>
        <mc:Fallback>
          <p:sp>
            <p:nvSpPr>
              <p:cNvPr id="1048770" name=""/>
              <p:cNvSpPr/>
              <p:nvPr/>
            </p:nvSpPr>
            <p:spPr>
              <a:xfrm>
                <a:off x="3973536" y="3391934"/>
                <a:ext cx="205977" cy="106906"/>
              </a:xfrm>
            </p:spPr>
          </p:sp>
        </mc:Fallback>
      </mc:AlternateContent>
      <mc:AlternateContent xmlns:mc="http://schemas.openxmlformats.org/markup-compatibility/2006">
        <mc:Choice xmlns:p14="http://schemas.microsoft.com/office/powerpoint/2010/main" Requires="p14">
          <p:contentPart p14:bwMode="auto" r:id="rId52">
            <p14:nvContentPartPr>
              <p14:cNvPr id="1048771" name=""/>
              <p14:cNvContentPartPr/>
              <p14:nvPr/>
            </p14:nvContentPartPr>
            <p14:xfrm>
              <a:off x="4168896" y="3315911"/>
              <a:ext cx="112544" cy="285084"/>
            </p14:xfrm>
          </p:contentPart>
        </mc:Choice>
        <mc:Fallback>
          <p:sp>
            <p:nvSpPr>
              <p:cNvPr id="1048771" name=""/>
              <p:cNvSpPr/>
              <p:nvPr/>
            </p:nvSpPr>
            <p:spPr>
              <a:xfrm>
                <a:off x="4168896" y="3315911"/>
                <a:ext cx="112544" cy="285084"/>
              </a:xfrm>
            </p:spPr>
          </p:sp>
        </mc:Fallback>
      </mc:AlternateContent>
      <mc:AlternateContent xmlns:mc="http://schemas.openxmlformats.org/markup-compatibility/2006">
        <mc:Choice xmlns:p14="http://schemas.microsoft.com/office/powerpoint/2010/main" Requires="p14">
          <p:contentPart p14:bwMode="auto" r:id="rId53">
            <p14:nvContentPartPr>
              <p14:cNvPr id="1048772" name=""/>
              <p14:cNvContentPartPr/>
              <p14:nvPr/>
            </p14:nvContentPartPr>
            <p14:xfrm>
              <a:off x="4253836" y="3363425"/>
              <a:ext cx="135903" cy="256576"/>
            </p14:xfrm>
          </p:contentPart>
        </mc:Choice>
        <mc:Fallback>
          <p:sp>
            <p:nvSpPr>
              <p:cNvPr id="1048772" name=""/>
              <p:cNvSpPr/>
              <p:nvPr/>
            </p:nvSpPr>
            <p:spPr>
              <a:xfrm>
                <a:off x="4253836" y="3363425"/>
                <a:ext cx="135903" cy="256576"/>
              </a:xfrm>
            </p:spPr>
          </p:sp>
        </mc:Fallback>
      </mc:AlternateContent>
      <mc:AlternateContent xmlns:mc="http://schemas.openxmlformats.org/markup-compatibility/2006">
        <mc:Choice xmlns:p14="http://schemas.microsoft.com/office/powerpoint/2010/main" Requires="p14">
          <p:contentPart p14:bwMode="auto" r:id="rId54">
            <p14:nvContentPartPr>
              <p14:cNvPr id="1048773" name=""/>
              <p14:cNvContentPartPr/>
              <p14:nvPr/>
            </p14:nvContentPartPr>
            <p14:xfrm>
              <a:off x="4381245" y="3358674"/>
              <a:ext cx="222965" cy="263703"/>
            </p14:xfrm>
          </p:contentPart>
        </mc:Choice>
        <mc:Fallback>
          <p:sp>
            <p:nvSpPr>
              <p:cNvPr id="1048773" name=""/>
              <p:cNvSpPr/>
              <p:nvPr/>
            </p:nvSpPr>
            <p:spPr>
              <a:xfrm>
                <a:off x="4381245" y="3358674"/>
                <a:ext cx="222965" cy="263703"/>
              </a:xfrm>
            </p:spPr>
          </p:sp>
        </mc:Fallback>
      </mc:AlternateContent>
      <mc:AlternateContent xmlns:mc="http://schemas.openxmlformats.org/markup-compatibility/2006">
        <mc:Choice xmlns:p14="http://schemas.microsoft.com/office/powerpoint/2010/main" Requires="p14">
          <p:contentPart p14:bwMode="auto" r:id="rId55">
            <p14:nvContentPartPr>
              <p14:cNvPr id="1048774" name=""/>
              <p14:cNvContentPartPr/>
              <p14:nvPr/>
            </p14:nvContentPartPr>
            <p14:xfrm>
              <a:off x="4593593" y="3356298"/>
              <a:ext cx="203854" cy="282708"/>
            </p14:xfrm>
          </p:contentPart>
        </mc:Choice>
        <mc:Fallback>
          <p:sp>
            <p:nvSpPr>
              <p:cNvPr id="1048774" name=""/>
              <p:cNvSpPr/>
              <p:nvPr/>
            </p:nvSpPr>
            <p:spPr>
              <a:xfrm>
                <a:off x="4593593" y="3356298"/>
                <a:ext cx="203854" cy="282708"/>
              </a:xfrm>
            </p:spPr>
          </p:sp>
        </mc:Fallback>
      </mc:AlternateContent>
      <mc:AlternateContent xmlns:mc="http://schemas.openxmlformats.org/markup-compatibility/2006">
        <mc:Choice xmlns:p14="http://schemas.microsoft.com/office/powerpoint/2010/main" Requires="p14">
          <p:contentPart p14:bwMode="auto" r:id="rId56">
            <p14:nvContentPartPr>
              <p14:cNvPr id="1048775" name=""/>
              <p14:cNvContentPartPr/>
              <p14:nvPr/>
            </p14:nvContentPartPr>
            <p14:xfrm>
              <a:off x="4803818" y="3263646"/>
              <a:ext cx="99804" cy="389615"/>
            </p14:xfrm>
          </p:contentPart>
        </mc:Choice>
        <mc:Fallback>
          <p:sp>
            <p:nvSpPr>
              <p:cNvPr id="1048775" name=""/>
              <p:cNvSpPr/>
              <p:nvPr/>
            </p:nvSpPr>
            <p:spPr>
              <a:xfrm>
                <a:off x="4803818" y="3263646"/>
                <a:ext cx="99804" cy="389615"/>
              </a:xfrm>
            </p:spPr>
          </p:sp>
        </mc:Fallback>
      </mc:AlternateContent>
      <mc:AlternateContent xmlns:mc="http://schemas.openxmlformats.org/markup-compatibility/2006">
        <mc:Choice xmlns:p14="http://schemas.microsoft.com/office/powerpoint/2010/main" Requires="p14">
          <p:contentPart p14:bwMode="auto" r:id="rId57">
            <p14:nvContentPartPr>
              <p14:cNvPr id="1048776" name=""/>
              <p14:cNvContentPartPr/>
              <p14:nvPr/>
            </p14:nvContentPartPr>
            <p14:xfrm>
              <a:off x="4062722" y="3763728"/>
              <a:ext cx="215206" cy="29700"/>
            </p14:xfrm>
          </p:contentPart>
        </mc:Choice>
        <mc:Fallback>
          <p:sp>
            <p:nvSpPr>
              <p:cNvPr id="1048776" name=""/>
              <p:cNvSpPr/>
              <p:nvPr/>
            </p:nvSpPr>
            <p:spPr>
              <a:xfrm>
                <a:off x="4062722" y="3763728"/>
                <a:ext cx="215206" cy="29700"/>
              </a:xfrm>
            </p:spPr>
          </p:sp>
        </mc:Fallback>
      </mc:AlternateContent>
      <mc:AlternateContent xmlns:mc="http://schemas.openxmlformats.org/markup-compatibility/2006">
        <mc:Choice xmlns:p14="http://schemas.microsoft.com/office/powerpoint/2010/main" Requires="p14">
          <p:contentPart p14:bwMode="auto" r:id="rId58">
            <p14:nvContentPartPr>
              <p14:cNvPr id="1048777" name=""/>
              <p14:cNvContentPartPr/>
              <p14:nvPr/>
            </p14:nvContentPartPr>
            <p14:xfrm>
              <a:off x="4096698" y="3805307"/>
              <a:ext cx="161384" cy="220940"/>
            </p14:xfrm>
          </p:contentPart>
        </mc:Choice>
        <mc:Fallback>
          <p:sp>
            <p:nvSpPr>
              <p:cNvPr id="1048777" name=""/>
              <p:cNvSpPr/>
              <p:nvPr/>
            </p:nvSpPr>
            <p:spPr>
              <a:xfrm>
                <a:off x="4096698" y="3805307"/>
                <a:ext cx="161384" cy="220940"/>
              </a:xfrm>
            </p:spPr>
          </p:sp>
        </mc:Fallback>
      </mc:AlternateContent>
      <mc:AlternateContent xmlns:mc="http://schemas.openxmlformats.org/markup-compatibility/2006">
        <mc:Choice xmlns:p14="http://schemas.microsoft.com/office/powerpoint/2010/main" Requires="p14">
          <p:contentPart p14:bwMode="auto" r:id="rId59">
            <p14:nvContentPartPr>
              <p14:cNvPr id="1048778" name=""/>
              <p14:cNvContentPartPr/>
              <p14:nvPr/>
            </p14:nvContentPartPr>
            <p14:xfrm>
              <a:off x="4056352" y="3864700"/>
              <a:ext cx="138026" cy="35635"/>
            </p14:xfrm>
          </p:contentPart>
        </mc:Choice>
        <mc:Fallback>
          <p:sp>
            <p:nvSpPr>
              <p:cNvPr id="1048778" name=""/>
              <p:cNvSpPr/>
              <p:nvPr/>
            </p:nvSpPr>
            <p:spPr>
              <a:xfrm>
                <a:off x="4056352" y="3864700"/>
                <a:ext cx="138026" cy="35635"/>
              </a:xfrm>
            </p:spPr>
          </p:sp>
        </mc:Fallback>
      </mc:AlternateContent>
      <mc:AlternateContent xmlns:mc="http://schemas.openxmlformats.org/markup-compatibility/2006">
        <mc:Choice xmlns:p14="http://schemas.microsoft.com/office/powerpoint/2010/main" Requires="p14">
          <p:contentPart p14:bwMode="auto" r:id="rId60">
            <p14:nvContentPartPr>
              <p14:cNvPr id="1048779" name=""/>
              <p14:cNvContentPartPr/>
              <p14:nvPr/>
            </p14:nvContentPartPr>
            <p14:xfrm>
              <a:off x="4289935" y="3741163"/>
              <a:ext cx="186866" cy="287460"/>
            </p14:xfrm>
          </p:contentPart>
        </mc:Choice>
        <mc:Fallback>
          <p:sp>
            <p:nvSpPr>
              <p:cNvPr id="1048779" name=""/>
              <p:cNvSpPr/>
              <p:nvPr/>
            </p:nvSpPr>
            <p:spPr>
              <a:xfrm>
                <a:off x="4289935" y="3741163"/>
                <a:ext cx="186866" cy="287460"/>
              </a:xfrm>
            </p:spPr>
          </p:sp>
        </mc:Fallback>
      </mc:AlternateContent>
      <mc:AlternateContent xmlns:mc="http://schemas.openxmlformats.org/markup-compatibility/2006">
        <mc:Choice xmlns:p14="http://schemas.microsoft.com/office/powerpoint/2010/main" Requires="p14">
          <p:contentPart p14:bwMode="auto" r:id="rId61">
            <p14:nvContentPartPr>
              <p14:cNvPr id="1048780" name=""/>
              <p14:cNvContentPartPr/>
              <p14:nvPr/>
            </p14:nvContentPartPr>
            <p14:xfrm>
              <a:off x="4487419" y="3691273"/>
              <a:ext cx="201731" cy="484643"/>
            </p14:xfrm>
          </p:contentPart>
        </mc:Choice>
        <mc:Fallback>
          <p:sp>
            <p:nvSpPr>
              <p:cNvPr id="1048780" name=""/>
              <p:cNvSpPr/>
              <p:nvPr/>
            </p:nvSpPr>
            <p:spPr>
              <a:xfrm>
                <a:off x="4487419" y="3691273"/>
                <a:ext cx="201731" cy="484643"/>
              </a:xfrm>
            </p:spPr>
          </p:sp>
        </mc:Fallback>
      </mc:AlternateContent>
      <mc:AlternateContent xmlns:mc="http://schemas.openxmlformats.org/markup-compatibility/2006">
        <mc:Choice xmlns:p14="http://schemas.microsoft.com/office/powerpoint/2010/main" Requires="p14">
          <p:contentPart p14:bwMode="auto" r:id="rId62">
            <p14:nvContentPartPr>
              <p14:cNvPr id="1048781" name=""/>
              <p14:cNvContentPartPr/>
              <p14:nvPr/>
            </p14:nvContentPartPr>
            <p14:xfrm>
              <a:off x="4054229" y="4080889"/>
              <a:ext cx="220841" cy="285084"/>
            </p14:xfrm>
          </p:contentPart>
        </mc:Choice>
        <mc:Fallback>
          <p:sp>
            <p:nvSpPr>
              <p:cNvPr id="1048781" name=""/>
              <p:cNvSpPr/>
              <p:nvPr/>
            </p:nvSpPr>
            <p:spPr>
              <a:xfrm>
                <a:off x="4054229" y="4080889"/>
                <a:ext cx="220841" cy="285084"/>
              </a:xfrm>
            </p:spPr>
          </p:sp>
        </mc:Fallback>
      </mc:AlternateContent>
      <mc:AlternateContent xmlns:mc="http://schemas.openxmlformats.org/markup-compatibility/2006">
        <mc:Choice xmlns:p14="http://schemas.microsoft.com/office/powerpoint/2010/main" Requires="p14">
          <p:contentPart p14:bwMode="auto" r:id="rId63">
            <p14:nvContentPartPr>
              <p14:cNvPr id="1048782" name=""/>
              <p14:cNvContentPartPr/>
              <p14:nvPr/>
            </p14:nvContentPartPr>
            <p14:xfrm>
              <a:off x="4277194" y="4078513"/>
              <a:ext cx="205978" cy="247073"/>
            </p14:xfrm>
          </p:contentPart>
        </mc:Choice>
        <mc:Fallback>
          <p:sp>
            <p:nvSpPr>
              <p:cNvPr id="1048782" name=""/>
              <p:cNvSpPr/>
              <p:nvPr/>
            </p:nvSpPr>
            <p:spPr>
              <a:xfrm>
                <a:off x="4277194" y="4078513"/>
                <a:ext cx="205978" cy="247073"/>
              </a:xfrm>
            </p:spPr>
          </p:sp>
        </mc:Fallback>
      </mc:AlternateContent>
      <mc:AlternateContent xmlns:mc="http://schemas.openxmlformats.org/markup-compatibility/2006">
        <mc:Choice xmlns:p14="http://schemas.microsoft.com/office/powerpoint/2010/main" Requires="p14">
          <p:contentPart p14:bwMode="auto" r:id="rId64">
            <p14:nvContentPartPr>
              <p14:cNvPr id="1048783" name=""/>
              <p14:cNvContentPartPr/>
              <p14:nvPr/>
            </p14:nvContentPartPr>
            <p14:xfrm>
              <a:off x="4540740" y="3995363"/>
              <a:ext cx="71964" cy="327844"/>
            </p14:xfrm>
          </p:contentPart>
        </mc:Choice>
        <mc:Fallback>
          <p:sp>
            <p:nvSpPr>
              <p:cNvPr id="1048783" name=""/>
              <p:cNvSpPr/>
              <p:nvPr/>
            </p:nvSpPr>
            <p:spPr>
              <a:xfrm>
                <a:off x="4540740" y="3995363"/>
                <a:ext cx="71964" cy="327844"/>
              </a:xfrm>
            </p:spPr>
          </p:sp>
        </mc:Fallback>
      </mc:AlternateContent>
      <mc:AlternateContent xmlns:mc="http://schemas.openxmlformats.org/markup-compatibility/2006">
        <mc:Choice xmlns:p14="http://schemas.microsoft.com/office/powerpoint/2010/main" Requires="p14">
          <p:contentPart p14:bwMode="auto" r:id="rId65">
            <p14:nvContentPartPr>
              <p14:cNvPr id="1048784" name=""/>
              <p14:cNvContentPartPr/>
              <p14:nvPr/>
            </p14:nvContentPartPr>
            <p14:xfrm>
              <a:off x="4472555" y="4171165"/>
              <a:ext cx="233583" cy="99780"/>
            </p14:xfrm>
          </p:contentPart>
        </mc:Choice>
        <mc:Fallback>
          <p:sp>
            <p:nvSpPr>
              <p:cNvPr id="1048784" name=""/>
              <p:cNvSpPr/>
              <p:nvPr/>
            </p:nvSpPr>
            <p:spPr>
              <a:xfrm>
                <a:off x="4472555" y="4171165"/>
                <a:ext cx="233583" cy="99780"/>
              </a:xfrm>
            </p:spPr>
          </p:sp>
        </mc:Fallback>
      </mc:AlternateContent>
      <mc:AlternateContent xmlns:mc="http://schemas.openxmlformats.org/markup-compatibility/2006">
        <mc:Choice xmlns:p14="http://schemas.microsoft.com/office/powerpoint/2010/main" Requires="p14">
          <p:contentPart p14:bwMode="auto" r:id="rId66">
            <p14:nvContentPartPr>
              <p14:cNvPr id="1048785" name=""/>
              <p14:cNvContentPartPr/>
              <p14:nvPr/>
            </p14:nvContentPartPr>
            <p14:xfrm>
              <a:off x="4704014" y="3981109"/>
              <a:ext cx="172002" cy="311217"/>
            </p14:xfrm>
          </p:contentPart>
        </mc:Choice>
        <mc:Fallback>
          <p:sp>
            <p:nvSpPr>
              <p:cNvPr id="1048785" name=""/>
              <p:cNvSpPr/>
              <p:nvPr/>
            </p:nvSpPr>
            <p:spPr>
              <a:xfrm>
                <a:off x="4704014" y="3981109"/>
                <a:ext cx="172002" cy="311217"/>
              </a:xfrm>
            </p:spPr>
          </p:sp>
        </mc:Fallback>
      </mc:AlternateContent>
      <mc:AlternateContent xmlns:mc="http://schemas.openxmlformats.org/markup-compatibility/2006">
        <mc:Choice xmlns:p14="http://schemas.microsoft.com/office/powerpoint/2010/main" Requires="p14">
          <p:contentPart p14:bwMode="auto" r:id="rId67">
            <p14:nvContentPartPr>
              <p14:cNvPr id="1048786" name=""/>
              <p14:cNvContentPartPr/>
              <p14:nvPr/>
            </p14:nvContentPartPr>
            <p14:xfrm>
              <a:off x="3948054" y="4361222"/>
              <a:ext cx="256598" cy="428032"/>
            </p14:xfrm>
          </p:contentPart>
        </mc:Choice>
        <mc:Fallback>
          <p:sp>
            <p:nvSpPr>
              <p:cNvPr id="1048786" name=""/>
              <p:cNvSpPr/>
              <p:nvPr/>
            </p:nvSpPr>
            <p:spPr>
              <a:xfrm>
                <a:off x="3948054" y="4361222"/>
                <a:ext cx="256598" cy="428032"/>
              </a:xfrm>
            </p:spPr>
          </p:sp>
        </mc:Fallback>
      </mc:AlternateContent>
      <mc:AlternateContent xmlns:mc="http://schemas.openxmlformats.org/markup-compatibility/2006">
        <mc:Choice xmlns:p14="http://schemas.microsoft.com/office/powerpoint/2010/main" Requires="p14">
          <p:contentPart p14:bwMode="auto" r:id="rId68">
            <p14:nvContentPartPr>
              <p14:cNvPr id="1048787" name=""/>
              <p14:cNvContentPartPr/>
              <p14:nvPr/>
            </p14:nvContentPartPr>
            <p14:xfrm>
              <a:off x="4158279" y="4427742"/>
              <a:ext cx="174125" cy="349291"/>
            </p14:xfrm>
          </p:contentPart>
        </mc:Choice>
        <mc:Fallback>
          <p:sp>
            <p:nvSpPr>
              <p:cNvPr id="1048787" name=""/>
              <p:cNvSpPr/>
              <p:nvPr/>
            </p:nvSpPr>
            <p:spPr>
              <a:xfrm>
                <a:off x="4158279" y="4427742"/>
                <a:ext cx="174125" cy="349291"/>
              </a:xfrm>
            </p:spPr>
          </p:sp>
        </mc:Fallback>
      </mc:AlternateContent>
      <mc:AlternateContent xmlns:mc="http://schemas.openxmlformats.org/markup-compatibility/2006">
        <mc:Choice xmlns:p14="http://schemas.microsoft.com/office/powerpoint/2010/main" Requires="p14">
          <p:contentPart p14:bwMode="auto" r:id="rId69">
            <p14:nvContentPartPr>
              <p14:cNvPr id="1048788" name=""/>
              <p14:cNvContentPartPr/>
              <p14:nvPr/>
            </p14:nvContentPartPr>
            <p14:xfrm>
              <a:off x="4400840" y="4363598"/>
              <a:ext cx="35615" cy="432378"/>
            </p14:xfrm>
          </p:contentPart>
        </mc:Choice>
        <mc:Fallback>
          <p:sp>
            <p:nvSpPr>
              <p:cNvPr id="1048788" name=""/>
              <p:cNvSpPr/>
              <p:nvPr/>
            </p:nvSpPr>
            <p:spPr>
              <a:xfrm>
                <a:off x="4400840" y="4363598"/>
                <a:ext cx="35615" cy="432378"/>
              </a:xfrm>
            </p:spPr>
          </p:sp>
        </mc:Fallback>
      </mc:AlternateContent>
      <mc:AlternateContent xmlns:mc="http://schemas.openxmlformats.org/markup-compatibility/2006">
        <mc:Choice xmlns:p14="http://schemas.microsoft.com/office/powerpoint/2010/main" Requires="p14">
          <p:contentPart p14:bwMode="auto" r:id="rId70">
            <p14:nvContentPartPr>
              <p14:cNvPr id="1048789" name=""/>
              <p14:cNvContentPartPr/>
              <p14:nvPr/>
            </p14:nvContentPartPr>
            <p14:xfrm>
              <a:off x="4544753" y="4525146"/>
              <a:ext cx="38223" cy="156796"/>
            </p14:xfrm>
          </p:contentPart>
        </mc:Choice>
        <mc:Fallback>
          <p:sp>
            <p:nvSpPr>
              <p:cNvPr id="1048789" name=""/>
              <p:cNvSpPr/>
              <p:nvPr/>
            </p:nvSpPr>
            <p:spPr>
              <a:xfrm>
                <a:off x="4544753" y="4525146"/>
                <a:ext cx="38223" cy="156796"/>
              </a:xfrm>
            </p:spPr>
          </p:sp>
        </mc:Fallback>
      </mc:AlternateContent>
      <mc:AlternateContent xmlns:mc="http://schemas.openxmlformats.org/markup-compatibility/2006">
        <mc:Choice xmlns:p14="http://schemas.microsoft.com/office/powerpoint/2010/main" Requires="p14">
          <p:contentPart p14:bwMode="auto" r:id="rId71">
            <p14:nvContentPartPr>
              <p14:cNvPr id="1048790" name=""/>
              <p14:cNvContentPartPr/>
              <p14:nvPr/>
            </p14:nvContentPartPr>
            <p14:xfrm>
              <a:off x="4491666" y="4384979"/>
              <a:ext cx="179434" cy="42762"/>
            </p14:xfrm>
          </p:contentPart>
        </mc:Choice>
        <mc:Fallback>
          <p:sp>
            <p:nvSpPr>
              <p:cNvPr id="1048790" name=""/>
              <p:cNvSpPr/>
              <p:nvPr/>
            </p:nvSpPr>
            <p:spPr>
              <a:xfrm>
                <a:off x="4491666" y="4384979"/>
                <a:ext cx="179434" cy="42762"/>
              </a:xfrm>
            </p:spPr>
          </p:sp>
        </mc:Fallback>
      </mc:AlternateContent>
      <mc:AlternateContent xmlns:mc="http://schemas.openxmlformats.org/markup-compatibility/2006">
        <mc:Choice xmlns:p14="http://schemas.microsoft.com/office/powerpoint/2010/main" Requires="p14">
          <p:contentPart p14:bwMode="auto" r:id="rId72">
            <p14:nvContentPartPr>
              <p14:cNvPr id="1048791" name=""/>
              <p14:cNvContentPartPr/>
              <p14:nvPr/>
            </p14:nvContentPartPr>
            <p14:xfrm>
              <a:off x="4631816" y="4463377"/>
              <a:ext cx="231460" cy="301387"/>
            </p14:xfrm>
          </p:contentPart>
        </mc:Choice>
        <mc:Fallback>
          <p:sp>
            <p:nvSpPr>
              <p:cNvPr id="1048791" name=""/>
              <p:cNvSpPr/>
              <p:nvPr/>
            </p:nvSpPr>
            <p:spPr>
              <a:xfrm>
                <a:off x="4631816" y="4463377"/>
                <a:ext cx="231460" cy="301387"/>
              </a:xfrm>
            </p:spPr>
          </p:sp>
        </mc:Fallback>
      </mc:AlternateContent>
      <mc:AlternateContent xmlns:mc="http://schemas.openxmlformats.org/markup-compatibility/2006">
        <mc:Choice xmlns:p14="http://schemas.microsoft.com/office/powerpoint/2010/main" Requires="p14">
          <p:contentPart p14:bwMode="auto" r:id="rId73">
            <p14:nvContentPartPr>
              <p14:cNvPr id="1048792" name=""/>
              <p14:cNvContentPartPr/>
              <p14:nvPr/>
            </p14:nvContentPartPr>
            <p14:xfrm>
              <a:off x="3886891" y="3625024"/>
              <a:ext cx="1254649" cy="56739"/>
            </p14:xfrm>
          </p:contentPart>
        </mc:Choice>
        <mc:Fallback>
          <p:sp>
            <p:nvSpPr>
              <p:cNvPr id="1048792" name=""/>
              <p:cNvSpPr/>
              <p:nvPr/>
            </p:nvSpPr>
            <p:spPr>
              <a:xfrm>
                <a:off x="3886891" y="3625024"/>
                <a:ext cx="1254649" cy="56739"/>
              </a:xfrm>
            </p:spPr>
          </p:sp>
        </mc:Fallback>
      </mc:AlternateContent>
      <mc:AlternateContent xmlns:mc="http://schemas.openxmlformats.org/markup-compatibility/2006">
        <mc:Choice xmlns:p14="http://schemas.microsoft.com/office/powerpoint/2010/main" Requires="p14">
          <p:contentPart p14:bwMode="auto" r:id="rId74">
            <p14:nvContentPartPr>
              <p14:cNvPr id="1048793" name=""/>
              <p14:cNvContentPartPr/>
              <p14:nvPr/>
            </p14:nvContentPartPr>
            <p14:xfrm>
              <a:off x="1582239" y="4027021"/>
              <a:ext cx="1383524" cy="106480"/>
            </p14:xfrm>
          </p:contentPart>
        </mc:Choice>
        <mc:Fallback>
          <p:sp>
            <p:nvSpPr>
              <p:cNvPr id="1048793" name=""/>
              <p:cNvSpPr/>
              <p:nvPr/>
            </p:nvSpPr>
            <p:spPr>
              <a:xfrm>
                <a:off x="1582239" y="4027021"/>
                <a:ext cx="1383524" cy="106480"/>
              </a:xfrm>
            </p:spPr>
          </p:sp>
        </mc:Fallback>
      </mc:AlternateContent>
      <mc:AlternateContent xmlns:mc="http://schemas.openxmlformats.org/markup-compatibility/2006">
        <mc:Choice xmlns:p14="http://schemas.microsoft.com/office/powerpoint/2010/main" Requires="p14">
          <p:contentPart p14:bwMode="auto" r:id="rId75">
            <p14:nvContentPartPr>
              <p14:cNvPr id="1048804" name=""/>
              <p14:cNvContentPartPr/>
              <p14:nvPr/>
            </p14:nvContentPartPr>
            <p14:xfrm>
              <a:off x="5599632" y="3339209"/>
              <a:ext cx="230398" cy="300526"/>
            </p14:xfrm>
          </p:contentPart>
        </mc:Choice>
        <mc:Fallback>
          <p:sp>
            <p:nvSpPr>
              <p:cNvPr id="1048804" name=""/>
              <p:cNvSpPr/>
              <p:nvPr/>
            </p:nvSpPr>
            <p:spPr>
              <a:xfrm>
                <a:off x="5599632" y="3339209"/>
                <a:ext cx="230398" cy="300526"/>
              </a:xfrm>
            </p:spPr>
          </p:sp>
        </mc:Fallback>
      </mc:AlternateContent>
      <mc:AlternateContent xmlns:mc="http://schemas.openxmlformats.org/markup-compatibility/2006">
        <mc:Choice xmlns:p14="http://schemas.microsoft.com/office/powerpoint/2010/main" Requires="p14">
          <p:contentPart p14:bwMode="auto" r:id="rId76">
            <p14:nvContentPartPr>
              <p14:cNvPr id="1048805" name=""/>
              <p14:cNvContentPartPr/>
              <p14:nvPr/>
            </p14:nvContentPartPr>
            <p14:xfrm>
              <a:off x="5550793" y="3308324"/>
              <a:ext cx="445931" cy="332599"/>
            </p14:xfrm>
          </p:contentPart>
        </mc:Choice>
        <mc:Fallback>
          <p:sp>
            <p:nvSpPr>
              <p:cNvPr id="1048805" name=""/>
              <p:cNvSpPr/>
              <p:nvPr/>
            </p:nvSpPr>
            <p:spPr>
              <a:xfrm>
                <a:off x="5550793" y="3308324"/>
                <a:ext cx="445931" cy="332599"/>
              </a:xfrm>
            </p:spPr>
          </p:sp>
        </mc:Fallback>
      </mc:AlternateContent>
      <mc:AlternateContent xmlns:mc="http://schemas.openxmlformats.org/markup-compatibility/2006">
        <mc:Choice xmlns:p14="http://schemas.microsoft.com/office/powerpoint/2010/main" Requires="p14">
          <p:contentPart p14:bwMode="auto" r:id="rId77">
            <p14:nvContentPartPr>
              <p14:cNvPr id="1048806" name=""/>
              <p14:cNvContentPartPr/>
              <p14:nvPr/>
            </p14:nvContentPartPr>
            <p14:xfrm>
              <a:off x="5975489" y="3298821"/>
              <a:ext cx="322825" cy="289836"/>
            </p14:xfrm>
          </p:contentPart>
        </mc:Choice>
        <mc:Fallback>
          <p:sp>
            <p:nvSpPr>
              <p:cNvPr id="1048806" name=""/>
              <p:cNvSpPr/>
              <p:nvPr/>
            </p:nvSpPr>
            <p:spPr>
              <a:xfrm>
                <a:off x="5975489" y="3298821"/>
                <a:ext cx="322825" cy="289836"/>
              </a:xfrm>
            </p:spPr>
          </p:sp>
        </mc:Fallback>
      </mc:AlternateContent>
      <mc:AlternateContent xmlns:mc="http://schemas.openxmlformats.org/markup-compatibility/2006">
        <mc:Choice xmlns:p14="http://schemas.microsoft.com/office/powerpoint/2010/main" Requires="p14">
          <p:contentPart p14:bwMode="auto" r:id="rId78">
            <p14:nvContentPartPr>
              <p14:cNvPr id="1048807" name=""/>
              <p14:cNvContentPartPr/>
              <p14:nvPr/>
            </p14:nvContentPartPr>
            <p14:xfrm>
              <a:off x="6189961" y="3237053"/>
              <a:ext cx="244200" cy="306466"/>
            </p14:xfrm>
          </p:contentPart>
        </mc:Choice>
        <mc:Fallback>
          <p:sp>
            <p:nvSpPr>
              <p:cNvPr id="1048807" name=""/>
              <p:cNvSpPr/>
              <p:nvPr/>
            </p:nvSpPr>
            <p:spPr>
              <a:xfrm>
                <a:off x="6189961" y="3237053"/>
                <a:ext cx="244200" cy="306466"/>
              </a:xfrm>
            </p:spPr>
          </p:sp>
        </mc:Fallback>
      </mc:AlternateContent>
      <mc:AlternateContent xmlns:mc="http://schemas.openxmlformats.org/markup-compatibility/2006">
        <mc:Choice xmlns:p14="http://schemas.microsoft.com/office/powerpoint/2010/main" Requires="p14">
          <p:contentPart p14:bwMode="auto" r:id="rId79">
            <p14:nvContentPartPr>
              <p14:cNvPr id="1048808" name=""/>
              <p14:cNvContentPartPr/>
              <p14:nvPr/>
            </p14:nvContentPartPr>
            <p14:xfrm>
              <a:off x="6361963" y="3265562"/>
              <a:ext cx="220842" cy="300527"/>
            </p14:xfrm>
          </p:contentPart>
        </mc:Choice>
        <mc:Fallback>
          <p:sp>
            <p:nvSpPr>
              <p:cNvPr id="1048808" name=""/>
              <p:cNvSpPr/>
              <p:nvPr/>
            </p:nvSpPr>
            <p:spPr>
              <a:xfrm>
                <a:off x="6361963" y="3265562"/>
                <a:ext cx="220842" cy="300527"/>
              </a:xfrm>
            </p:spPr>
          </p:sp>
        </mc:Fallback>
      </mc:AlternateContent>
      <mc:AlternateContent xmlns:mc="http://schemas.openxmlformats.org/markup-compatibility/2006">
        <mc:Choice xmlns:p14="http://schemas.microsoft.com/office/powerpoint/2010/main" Requires="p14">
          <p:contentPart p14:bwMode="auto" r:id="rId80">
            <p14:nvContentPartPr>
              <p14:cNvPr id="1048809" name=""/>
              <p14:cNvContentPartPr/>
              <p14:nvPr/>
            </p14:nvContentPartPr>
            <p14:xfrm>
              <a:off x="6591299" y="3218047"/>
              <a:ext cx="99804" cy="263704"/>
            </p14:xfrm>
          </p:contentPart>
        </mc:Choice>
        <mc:Fallback>
          <p:sp>
            <p:nvSpPr>
              <p:cNvPr id="1048809" name=""/>
              <p:cNvSpPr/>
              <p:nvPr/>
            </p:nvSpPr>
            <p:spPr>
              <a:xfrm>
                <a:off x="6591299" y="3218047"/>
                <a:ext cx="99804" cy="263704"/>
              </a:xfrm>
            </p:spPr>
          </p:sp>
        </mc:Fallback>
      </mc:AlternateContent>
      <mc:AlternateContent xmlns:mc="http://schemas.openxmlformats.org/markup-compatibility/2006">
        <mc:Choice xmlns:p14="http://schemas.microsoft.com/office/powerpoint/2010/main" Requires="p14">
          <p:contentPart p14:bwMode="auto" r:id="rId81">
            <p14:nvContentPartPr>
              <p14:cNvPr id="1048810" name=""/>
              <p14:cNvContentPartPr/>
              <p14:nvPr/>
            </p14:nvContentPartPr>
            <p14:xfrm>
              <a:off x="5676078" y="3531640"/>
              <a:ext cx="1310189" cy="289836"/>
            </p14:xfrm>
          </p:contentPart>
        </mc:Choice>
        <mc:Fallback>
          <p:sp>
            <p:nvSpPr>
              <p:cNvPr id="1048810" name=""/>
              <p:cNvSpPr/>
              <p:nvPr/>
            </p:nvSpPr>
            <p:spPr>
              <a:xfrm>
                <a:off x="5676078" y="3531640"/>
                <a:ext cx="1310189" cy="289836"/>
              </a:xfrm>
            </p:spPr>
          </p:sp>
        </mc:Fallback>
      </mc:AlternateContent>
      <mc:AlternateContent xmlns:mc="http://schemas.openxmlformats.org/markup-compatibility/2006">
        <mc:Choice xmlns:p14="http://schemas.microsoft.com/office/powerpoint/2010/main" Requires="p14">
          <p:contentPart p14:bwMode="auto" r:id="rId82">
            <p14:nvContentPartPr>
              <p14:cNvPr id="1048811" name=""/>
              <p14:cNvContentPartPr/>
              <p14:nvPr/>
            </p14:nvContentPartPr>
            <p14:xfrm>
              <a:off x="5911785" y="3811974"/>
              <a:ext cx="301534" cy="254200"/>
            </p14:xfrm>
          </p:contentPart>
        </mc:Choice>
        <mc:Fallback>
          <p:sp>
            <p:nvSpPr>
              <p:cNvPr id="1048811" name=""/>
              <p:cNvSpPr/>
              <p:nvPr/>
            </p:nvSpPr>
            <p:spPr>
              <a:xfrm>
                <a:off x="5911785" y="3811974"/>
                <a:ext cx="301534" cy="254200"/>
              </a:xfrm>
            </p:spPr>
          </p:sp>
        </mc:Fallback>
      </mc:AlternateContent>
      <mc:AlternateContent xmlns:mc="http://schemas.openxmlformats.org/markup-compatibility/2006">
        <mc:Choice xmlns:p14="http://schemas.microsoft.com/office/powerpoint/2010/main" Requires="p14">
          <p:contentPart p14:bwMode="auto" r:id="rId83">
            <p14:nvContentPartPr>
              <p14:cNvPr id="1048812" name=""/>
              <p14:cNvContentPartPr/>
              <p14:nvPr/>
            </p14:nvContentPartPr>
            <p14:xfrm>
              <a:off x="6230307" y="3802471"/>
              <a:ext cx="57333" cy="209062"/>
            </p14:xfrm>
          </p:contentPart>
        </mc:Choice>
        <mc:Fallback>
          <p:sp>
            <p:nvSpPr>
              <p:cNvPr id="1048812" name=""/>
              <p:cNvSpPr/>
              <p:nvPr/>
            </p:nvSpPr>
            <p:spPr>
              <a:xfrm>
                <a:off x="6230307" y="3802471"/>
                <a:ext cx="57333" cy="209062"/>
              </a:xfrm>
            </p:spPr>
          </p:sp>
        </mc:Fallback>
      </mc:AlternateContent>
      <mc:AlternateContent xmlns:mc="http://schemas.openxmlformats.org/markup-compatibility/2006">
        <mc:Choice xmlns:p14="http://schemas.microsoft.com/office/powerpoint/2010/main" Requires="p14">
          <p:contentPart p14:bwMode="auto" r:id="rId84">
            <p14:nvContentPartPr>
              <p14:cNvPr id="1048813" name=""/>
              <p14:cNvContentPartPr/>
              <p14:nvPr/>
            </p14:nvContentPartPr>
            <p14:xfrm>
              <a:off x="6136874" y="3842858"/>
              <a:ext cx="388597" cy="140167"/>
            </p14:xfrm>
          </p:contentPart>
        </mc:Choice>
        <mc:Fallback>
          <p:sp>
            <p:nvSpPr>
              <p:cNvPr id="1048813" name=""/>
              <p:cNvSpPr/>
              <p:nvPr/>
            </p:nvSpPr>
            <p:spPr>
              <a:xfrm>
                <a:off x="6136874" y="3842858"/>
                <a:ext cx="388597" cy="140167"/>
              </a:xfrm>
            </p:spPr>
          </p:sp>
        </mc:Fallback>
      </mc:AlternateContent>
      <mc:AlternateContent xmlns:mc="http://schemas.openxmlformats.org/markup-compatibility/2006">
        <mc:Choice xmlns:p14="http://schemas.microsoft.com/office/powerpoint/2010/main" Requires="p14">
          <p:contentPart p14:bwMode="auto" r:id="rId85">
            <p14:nvContentPartPr>
              <p14:cNvPr id="1048814" name=""/>
              <p14:cNvContentPartPr/>
              <p14:nvPr/>
            </p14:nvContentPartPr>
            <p14:xfrm>
              <a:off x="6319493" y="3721697"/>
              <a:ext cx="129532" cy="320719"/>
            </p14:xfrm>
          </p:contentPart>
        </mc:Choice>
        <mc:Fallback>
          <p:sp>
            <p:nvSpPr>
              <p:cNvPr id="1048814" name=""/>
              <p:cNvSpPr/>
              <p:nvPr/>
            </p:nvSpPr>
            <p:spPr>
              <a:xfrm>
                <a:off x="6319493" y="3721697"/>
                <a:ext cx="129532" cy="320719"/>
              </a:xfrm>
            </p:spPr>
          </p:sp>
        </mc:Fallback>
      </mc:AlternateContent>
      <mc:AlternateContent xmlns:mc="http://schemas.openxmlformats.org/markup-compatibility/2006">
        <mc:Choice xmlns:p14="http://schemas.microsoft.com/office/powerpoint/2010/main" Requires="p14">
          <p:contentPart p14:bwMode="auto" r:id="rId86">
            <p14:nvContentPartPr>
              <p14:cNvPr id="1048815" name=""/>
              <p14:cNvContentPartPr/>
              <p14:nvPr/>
            </p14:nvContentPartPr>
            <p14:xfrm>
              <a:off x="6470260" y="3663922"/>
              <a:ext cx="231460" cy="407004"/>
            </p14:xfrm>
          </p:contentPart>
        </mc:Choice>
        <mc:Fallback>
          <p:sp>
            <p:nvSpPr>
              <p:cNvPr id="1048815" name=""/>
              <p:cNvSpPr/>
              <p:nvPr/>
            </p:nvSpPr>
            <p:spPr>
              <a:xfrm>
                <a:off x="6470260" y="3663922"/>
                <a:ext cx="231460" cy="407004"/>
              </a:xfrm>
            </p:spPr>
          </p:sp>
        </mc:Fallback>
      </mc:AlternateContent>
      <mc:AlternateContent xmlns:mc="http://schemas.openxmlformats.org/markup-compatibility/2006">
        <mc:Choice xmlns:p14="http://schemas.microsoft.com/office/powerpoint/2010/main" Requires="p14">
          <p:contentPart p14:bwMode="auto" r:id="rId87">
            <p14:nvContentPartPr>
              <p14:cNvPr id="1048818" name=""/>
              <p14:cNvContentPartPr/>
              <p14:nvPr/>
            </p14:nvContentPartPr>
            <p14:xfrm>
              <a:off x="5875685" y="4192087"/>
              <a:ext cx="276053" cy="273206"/>
            </p14:xfrm>
          </p:contentPart>
        </mc:Choice>
        <mc:Fallback>
          <p:sp>
            <p:nvSpPr>
              <p:cNvPr id="1048818" name=""/>
              <p:cNvSpPr/>
              <p:nvPr/>
            </p:nvSpPr>
            <p:spPr>
              <a:xfrm>
                <a:off x="5875685" y="4192087"/>
                <a:ext cx="276053" cy="273206"/>
              </a:xfrm>
            </p:spPr>
          </p:sp>
        </mc:Fallback>
      </mc:AlternateContent>
      <mc:AlternateContent xmlns:mc="http://schemas.openxmlformats.org/markup-compatibility/2006">
        <mc:Choice xmlns:p14="http://schemas.microsoft.com/office/powerpoint/2010/main" Requires="p14">
          <p:contentPart p14:bwMode="auto" r:id="rId88">
            <p14:nvContentPartPr>
              <p14:cNvPr id="1048819" name=""/>
              <p14:cNvContentPartPr/>
              <p14:nvPr/>
            </p14:nvContentPartPr>
            <p14:xfrm>
              <a:off x="5977613" y="4215844"/>
              <a:ext cx="167755" cy="149669"/>
            </p14:xfrm>
          </p:contentPart>
        </mc:Choice>
        <mc:Fallback>
          <p:sp>
            <p:nvSpPr>
              <p:cNvPr id="1048819" name=""/>
              <p:cNvSpPr/>
              <p:nvPr/>
            </p:nvSpPr>
            <p:spPr>
              <a:xfrm>
                <a:off x="5977613" y="4215844"/>
                <a:ext cx="167755" cy="149669"/>
              </a:xfrm>
            </p:spPr>
          </p:sp>
        </mc:Fallback>
      </mc:AlternateContent>
      <mc:AlternateContent xmlns:mc="http://schemas.openxmlformats.org/markup-compatibility/2006">
        <mc:Choice xmlns:p14="http://schemas.microsoft.com/office/powerpoint/2010/main" Requires="p14">
          <p:contentPart p14:bwMode="auto" r:id="rId89">
            <p14:nvContentPartPr>
              <p14:cNvPr id="1048820" name=""/>
              <p14:cNvContentPartPr/>
              <p14:nvPr/>
            </p14:nvContentPartPr>
            <p14:xfrm>
              <a:off x="6054058" y="4163578"/>
              <a:ext cx="150767" cy="247073"/>
            </p14:xfrm>
          </p:contentPart>
        </mc:Choice>
        <mc:Fallback>
          <p:sp>
            <p:nvSpPr>
              <p:cNvPr id="1048820" name=""/>
              <p:cNvSpPr/>
              <p:nvPr/>
            </p:nvSpPr>
            <p:spPr>
              <a:xfrm>
                <a:off x="6054058" y="4163578"/>
                <a:ext cx="150767" cy="247073"/>
              </a:xfrm>
            </p:spPr>
          </p:sp>
        </mc:Fallback>
      </mc:AlternateContent>
      <mc:AlternateContent xmlns:mc="http://schemas.openxmlformats.org/markup-compatibility/2006">
        <mc:Choice xmlns:p14="http://schemas.microsoft.com/office/powerpoint/2010/main" Requires="p14">
          <p:contentPart p14:bwMode="auto" r:id="rId90">
            <p14:nvContentPartPr>
              <p14:cNvPr id="1048821" name=""/>
              <p14:cNvContentPartPr/>
              <p14:nvPr/>
            </p14:nvContentPartPr>
            <p14:xfrm>
              <a:off x="6221813" y="4203965"/>
              <a:ext cx="146520" cy="163924"/>
            </p14:xfrm>
          </p:contentPart>
        </mc:Choice>
        <mc:Fallback>
          <p:sp>
            <p:nvSpPr>
              <p:cNvPr id="1048821" name=""/>
              <p:cNvSpPr/>
              <p:nvPr/>
            </p:nvSpPr>
            <p:spPr>
              <a:xfrm>
                <a:off x="6221813" y="4203965"/>
                <a:ext cx="146520" cy="163924"/>
              </a:xfrm>
            </p:spPr>
          </p:sp>
        </mc:Fallback>
      </mc:AlternateContent>
      <mc:AlternateContent xmlns:mc="http://schemas.openxmlformats.org/markup-compatibility/2006">
        <mc:Choice xmlns:p14="http://schemas.microsoft.com/office/powerpoint/2010/main" Requires="p14">
          <p:contentPart p14:bwMode="auto" r:id="rId91">
            <p14:nvContentPartPr>
              <p14:cNvPr id="1048822" name=""/>
              <p14:cNvContentPartPr/>
              <p14:nvPr/>
            </p14:nvContentPartPr>
            <p14:xfrm>
              <a:off x="6330111" y="4101810"/>
              <a:ext cx="212348" cy="249449"/>
            </p14:xfrm>
          </p:contentPart>
        </mc:Choice>
        <mc:Fallback>
          <p:sp>
            <p:nvSpPr>
              <p:cNvPr id="1048822" name=""/>
              <p:cNvSpPr/>
              <p:nvPr/>
            </p:nvSpPr>
            <p:spPr>
              <a:xfrm>
                <a:off x="6330111" y="4101810"/>
                <a:ext cx="212348" cy="249449"/>
              </a:xfrm>
            </p:spPr>
          </p:sp>
        </mc:Fallback>
      </mc:AlternateContent>
      <mc:AlternateContent xmlns:mc="http://schemas.openxmlformats.org/markup-compatibility/2006">
        <mc:Choice xmlns:p14="http://schemas.microsoft.com/office/powerpoint/2010/main" Requires="p14">
          <p:contentPart p14:bwMode="auto" r:id="rId92">
            <p14:nvContentPartPr>
              <p14:cNvPr id="1048823" name=""/>
              <p14:cNvContentPartPr/>
              <p14:nvPr/>
            </p14:nvContentPartPr>
            <p14:xfrm>
              <a:off x="6325864" y="4062322"/>
              <a:ext cx="367362" cy="241423"/>
            </p14:xfrm>
          </p:contentPart>
        </mc:Choice>
        <mc:Fallback>
          <p:sp>
            <p:nvSpPr>
              <p:cNvPr id="1048823" name=""/>
              <p:cNvSpPr/>
              <p:nvPr/>
            </p:nvSpPr>
            <p:spPr>
              <a:xfrm>
                <a:off x="6325864" y="4062322"/>
                <a:ext cx="367362" cy="241423"/>
              </a:xfrm>
            </p:spPr>
          </p:sp>
        </mc:Fallback>
      </mc:AlternateContent>
      <mc:AlternateContent xmlns:mc="http://schemas.openxmlformats.org/markup-compatibility/2006">
        <mc:Choice xmlns:p14="http://schemas.microsoft.com/office/powerpoint/2010/main" Requires="p14">
          <p:contentPart p14:bwMode="auto" r:id="rId93">
            <p14:nvContentPartPr>
              <p14:cNvPr id="1048824" name=""/>
              <p14:cNvContentPartPr/>
              <p14:nvPr/>
            </p14:nvContentPartPr>
            <p14:xfrm>
              <a:off x="6678362" y="4037666"/>
              <a:ext cx="148644" cy="294587"/>
            </p14:xfrm>
          </p:contentPart>
        </mc:Choice>
        <mc:Fallback>
          <p:sp>
            <p:nvSpPr>
              <p:cNvPr id="1048824" name=""/>
              <p:cNvSpPr/>
              <p:nvPr/>
            </p:nvSpPr>
            <p:spPr>
              <a:xfrm>
                <a:off x="6678362" y="4037666"/>
                <a:ext cx="148644" cy="294587"/>
              </a:xfrm>
            </p:spPr>
          </p:sp>
        </mc:Fallback>
      </mc:AlternateContent>
      <mc:AlternateContent xmlns:mc="http://schemas.openxmlformats.org/markup-compatibility/2006">
        <mc:Choice xmlns:p14="http://schemas.microsoft.com/office/powerpoint/2010/main" Requires="p14">
          <p:contentPart p14:bwMode="auto" r:id="rId94">
            <p14:nvContentPartPr>
              <p14:cNvPr id="1048825" name=""/>
              <p14:cNvContentPartPr/>
              <p14:nvPr/>
            </p14:nvContentPartPr>
            <p14:xfrm>
              <a:off x="6565818" y="3997662"/>
              <a:ext cx="416202" cy="232436"/>
            </p14:xfrm>
          </p:contentPart>
        </mc:Choice>
        <mc:Fallback>
          <p:sp>
            <p:nvSpPr>
              <p:cNvPr id="1048825" name=""/>
              <p:cNvSpPr/>
              <p:nvPr/>
            </p:nvSpPr>
            <p:spPr>
              <a:xfrm>
                <a:off x="6565818" y="3997662"/>
                <a:ext cx="416202" cy="232436"/>
              </a:xfrm>
            </p:spPr>
          </p:sp>
        </mc:Fallback>
      </mc:AlternateContent>
      <mc:AlternateContent xmlns:mc="http://schemas.openxmlformats.org/markup-compatibility/2006">
        <mc:Choice xmlns:p14="http://schemas.microsoft.com/office/powerpoint/2010/main" Requires="p14">
          <p:contentPart p14:bwMode="auto" r:id="rId95">
            <p14:nvContentPartPr>
              <p14:cNvPr id="1048826" name=""/>
              <p14:cNvContentPartPr/>
              <p14:nvPr/>
            </p14:nvContentPartPr>
            <p14:xfrm>
              <a:off x="6888587" y="3983025"/>
              <a:ext cx="203863" cy="251824"/>
            </p14:xfrm>
          </p:contentPart>
        </mc:Choice>
        <mc:Fallback>
          <p:sp>
            <p:nvSpPr>
              <p:cNvPr id="1048826" name=""/>
              <p:cNvSpPr/>
              <p:nvPr/>
            </p:nvSpPr>
            <p:spPr>
              <a:xfrm>
                <a:off x="6888587" y="3983025"/>
                <a:ext cx="203863" cy="251824"/>
              </a:xfrm>
            </p:spPr>
          </p:sp>
        </mc:Fallback>
      </mc:AlternateContent>
      <mc:AlternateContent xmlns:mc="http://schemas.openxmlformats.org/markup-compatibility/2006">
        <mc:Choice xmlns:p14="http://schemas.microsoft.com/office/powerpoint/2010/main" Requires="p14">
          <p:contentPart p14:bwMode="auto" r:id="rId96">
            <p14:nvContentPartPr>
              <p14:cNvPr id="1048827" name=""/>
              <p14:cNvContentPartPr/>
              <p14:nvPr/>
            </p14:nvContentPartPr>
            <p14:xfrm>
              <a:off x="5756872" y="2622271"/>
              <a:ext cx="24326" cy="18826"/>
            </p14:xfrm>
          </p:contentPart>
        </mc:Choice>
        <mc:Fallback>
          <p:sp>
            <p:nvSpPr>
              <p:cNvPr id="1048827" name=""/>
              <p:cNvSpPr/>
              <p:nvPr/>
            </p:nvSpPr>
            <p:spPr>
              <a:xfrm>
                <a:off x="5756872" y="2622271"/>
                <a:ext cx="24326" cy="18826"/>
              </a:xfrm>
            </p:spPr>
          </p:sp>
        </mc:Fallback>
      </mc:AlternateContent>
      <mc:AlternateContent xmlns:mc="http://schemas.openxmlformats.org/markup-compatibility/2006">
        <mc:Choice xmlns:p14="http://schemas.microsoft.com/office/powerpoint/2010/main" Requires="p14">
          <p:contentPart p14:bwMode="auto" r:id="rId97">
            <p14:nvContentPartPr>
              <p14:cNvPr id="1048829" name=""/>
              <p14:cNvContentPartPr/>
              <p14:nvPr/>
            </p14:nvContentPartPr>
            <p14:xfrm>
              <a:off x="5902650" y="4707882"/>
              <a:ext cx="37317" cy="9278"/>
            </p14:xfrm>
          </p:contentPart>
        </mc:Choice>
        <mc:Fallback>
          <p:sp>
            <p:nvSpPr>
              <p:cNvPr id="1048829" name=""/>
              <p:cNvSpPr/>
              <p:nvPr/>
            </p:nvSpPr>
            <p:spPr>
              <a:xfrm>
                <a:off x="5902650" y="4707882"/>
                <a:ext cx="37317" cy="9278"/>
              </a:xfrm>
            </p:spPr>
          </p:sp>
        </mc:Fallback>
      </mc:AlternateContent>
      <mc:AlternateContent xmlns:mc="http://schemas.openxmlformats.org/markup-compatibility/2006">
        <mc:Choice xmlns:p14="http://schemas.microsoft.com/office/powerpoint/2010/main" Requires="p14">
          <p:contentPart p14:bwMode="auto" r:id="rId98">
            <p14:nvContentPartPr>
              <p14:cNvPr id="1048830" name=""/>
              <p14:cNvContentPartPr/>
              <p14:nvPr/>
            </p14:nvContentPartPr>
            <p14:xfrm>
              <a:off x="3889590" y="4871683"/>
              <a:ext cx="38463" cy="339188"/>
            </p14:xfrm>
          </p:contentPart>
        </mc:Choice>
        <mc:Fallback>
          <p:sp>
            <p:nvSpPr>
              <p:cNvPr id="1048830" name=""/>
              <p:cNvSpPr/>
              <p:nvPr/>
            </p:nvSpPr>
            <p:spPr>
              <a:xfrm>
                <a:off x="3889590" y="4871683"/>
                <a:ext cx="38463" cy="339188"/>
              </a:xfrm>
            </p:spPr>
          </p:sp>
        </mc:Fallback>
      </mc:AlternateContent>
      <mc:AlternateContent xmlns:mc="http://schemas.openxmlformats.org/markup-compatibility/2006">
        <mc:Choice xmlns:p14="http://schemas.microsoft.com/office/powerpoint/2010/main" Requires="p14">
          <p:contentPart p14:bwMode="auto" r:id="rId99">
            <p14:nvContentPartPr>
              <p14:cNvPr id="1048831" name=""/>
              <p14:cNvContentPartPr/>
              <p14:nvPr/>
            </p14:nvContentPartPr>
            <p14:xfrm>
              <a:off x="3756102" y="4876745"/>
              <a:ext cx="420828" cy="321469"/>
            </p14:xfrm>
          </p:contentPart>
        </mc:Choice>
        <mc:Fallback>
          <p:sp>
            <p:nvSpPr>
              <p:cNvPr id="1048831" name=""/>
              <p:cNvSpPr/>
              <p:nvPr/>
            </p:nvSpPr>
            <p:spPr>
              <a:xfrm>
                <a:off x="3756102" y="4876745"/>
                <a:ext cx="420828" cy="321469"/>
              </a:xfrm>
            </p:spPr>
          </p:sp>
        </mc:Fallback>
      </mc:AlternateContent>
      <mc:AlternateContent xmlns:mc="http://schemas.openxmlformats.org/markup-compatibility/2006">
        <mc:Choice xmlns:p14="http://schemas.microsoft.com/office/powerpoint/2010/main" Requires="p14">
          <p:contentPart p14:bwMode="auto" r:id="rId100">
            <p14:nvContentPartPr>
              <p14:cNvPr id="1048832" name=""/>
              <p14:cNvContentPartPr/>
              <p14:nvPr/>
            </p14:nvContentPartPr>
            <p14:xfrm>
              <a:off x="4081905" y="4922309"/>
              <a:ext cx="348427" cy="65812"/>
            </p14:xfrm>
          </p:contentPart>
        </mc:Choice>
        <mc:Fallback>
          <p:sp>
            <p:nvSpPr>
              <p:cNvPr id="1048832" name=""/>
              <p:cNvSpPr/>
              <p:nvPr/>
            </p:nvSpPr>
            <p:spPr>
              <a:xfrm>
                <a:off x="4081905" y="4922309"/>
                <a:ext cx="348427" cy="65812"/>
              </a:xfrm>
            </p:spPr>
          </p:sp>
        </mc:Fallback>
      </mc:AlternateContent>
      <mc:AlternateContent xmlns:mc="http://schemas.openxmlformats.org/markup-compatibility/2006">
        <mc:Choice xmlns:p14="http://schemas.microsoft.com/office/powerpoint/2010/main" Requires="p14">
          <p:contentPart p14:bwMode="auto" r:id="rId101">
            <p14:nvContentPartPr>
              <p14:cNvPr id="1048833" name=""/>
              <p14:cNvContentPartPr/>
              <p14:nvPr/>
            </p14:nvContentPartPr>
            <p14:xfrm>
              <a:off x="4111317" y="5015965"/>
              <a:ext cx="296390" cy="27844"/>
            </p14:xfrm>
          </p:contentPart>
        </mc:Choice>
        <mc:Fallback>
          <p:sp>
            <p:nvSpPr>
              <p:cNvPr id="1048833" name=""/>
              <p:cNvSpPr/>
              <p:nvPr/>
            </p:nvSpPr>
            <p:spPr>
              <a:xfrm>
                <a:off x="4111317" y="5015965"/>
                <a:ext cx="296390" cy="27844"/>
              </a:xfrm>
            </p:spPr>
          </p:sp>
        </mc:Fallback>
      </mc:AlternateContent>
      <mc:AlternateContent xmlns:mc="http://schemas.openxmlformats.org/markup-compatibility/2006">
        <mc:Choice xmlns:p14="http://schemas.microsoft.com/office/powerpoint/2010/main" Requires="p14">
          <p:contentPart p14:bwMode="auto" r:id="rId102">
            <p14:nvContentPartPr>
              <p14:cNvPr id="1048834" name=""/>
              <p14:cNvContentPartPr/>
              <p14:nvPr/>
            </p14:nvContentPartPr>
            <p14:xfrm>
              <a:off x="4124892" y="5112467"/>
              <a:ext cx="261904" cy="45248"/>
            </p14:xfrm>
          </p:contentPart>
        </mc:Choice>
        <mc:Fallback>
          <p:sp>
            <p:nvSpPr>
              <p:cNvPr id="1048834" name=""/>
              <p:cNvSpPr/>
              <p:nvPr/>
            </p:nvSpPr>
            <p:spPr>
              <a:xfrm>
                <a:off x="4124892" y="5112467"/>
                <a:ext cx="261904" cy="45248"/>
              </a:xfrm>
            </p:spPr>
          </p:sp>
        </mc:Fallback>
      </mc:AlternateContent>
      <mc:AlternateContent xmlns:mc="http://schemas.openxmlformats.org/markup-compatibility/2006">
        <mc:Choice xmlns:p14="http://schemas.microsoft.com/office/powerpoint/2010/main" Requires="p14">
          <p:contentPart p14:bwMode="auto" r:id="rId103">
            <p14:nvContentPartPr>
              <p14:cNvPr id="1048835" name=""/>
              <p14:cNvContentPartPr/>
              <p14:nvPr/>
            </p14:nvContentPartPr>
            <p14:xfrm>
              <a:off x="4385082" y="4886871"/>
              <a:ext cx="203626" cy="382219"/>
            </p14:xfrm>
          </p:contentPart>
        </mc:Choice>
        <mc:Fallback>
          <p:sp>
            <p:nvSpPr>
              <p:cNvPr id="1048835" name=""/>
              <p:cNvSpPr/>
              <p:nvPr/>
            </p:nvSpPr>
            <p:spPr>
              <a:xfrm>
                <a:off x="4385082" y="4886871"/>
                <a:ext cx="203626" cy="382219"/>
              </a:xfrm>
            </p:spPr>
          </p:sp>
        </mc:Fallback>
      </mc:AlternateContent>
      <mc:AlternateContent xmlns:mc="http://schemas.openxmlformats.org/markup-compatibility/2006">
        <mc:Choice xmlns:p14="http://schemas.microsoft.com/office/powerpoint/2010/main" Requires="p14">
          <p:contentPart p14:bwMode="auto" r:id="rId104">
            <p14:nvContentPartPr>
              <p14:cNvPr id="1048836" name=""/>
              <p14:cNvContentPartPr/>
              <p14:nvPr/>
            </p14:nvContentPartPr>
            <p14:xfrm>
              <a:off x="4545721" y="4983059"/>
              <a:ext cx="20363" cy="205031"/>
            </p14:xfrm>
          </p:contentPart>
        </mc:Choice>
        <mc:Fallback>
          <p:sp>
            <p:nvSpPr>
              <p:cNvPr id="1048836" name=""/>
              <p:cNvSpPr/>
              <p:nvPr/>
            </p:nvSpPr>
            <p:spPr>
              <a:xfrm>
                <a:off x="4545721" y="4983059"/>
                <a:ext cx="20363" cy="205031"/>
              </a:xfrm>
            </p:spPr>
          </p:sp>
        </mc:Fallback>
      </mc:AlternateContent>
      <mc:AlternateContent xmlns:mc="http://schemas.openxmlformats.org/markup-compatibility/2006">
        <mc:Choice xmlns:p14="http://schemas.microsoft.com/office/powerpoint/2010/main" Requires="p14">
          <p:contentPart p14:bwMode="auto" r:id="rId105">
            <p14:nvContentPartPr>
              <p14:cNvPr id="1048837" name=""/>
              <p14:cNvContentPartPr/>
              <p14:nvPr/>
            </p14:nvContentPartPr>
            <p14:xfrm>
              <a:off x="4588709" y="4864089"/>
              <a:ext cx="289602" cy="234958"/>
            </p14:xfrm>
          </p:contentPart>
        </mc:Choice>
        <mc:Fallback>
          <p:sp>
            <p:nvSpPr>
              <p:cNvPr id="1048837" name=""/>
              <p:cNvSpPr/>
              <p:nvPr/>
            </p:nvSpPr>
            <p:spPr>
              <a:xfrm>
                <a:off x="4588709" y="4864089"/>
                <a:ext cx="289602" cy="234958"/>
              </a:xfrm>
            </p:spPr>
          </p:sp>
        </mc:Fallback>
      </mc:AlternateContent>
      <mc:AlternateContent xmlns:mc="http://schemas.openxmlformats.org/markup-compatibility/2006">
        <mc:Choice xmlns:p14="http://schemas.microsoft.com/office/powerpoint/2010/main" Requires="p14">
          <p:contentPart p14:bwMode="auto" r:id="rId106">
            <p14:nvContentPartPr>
              <p14:cNvPr id="1048838" name=""/>
              <p14:cNvContentPartPr/>
              <p14:nvPr/>
            </p14:nvContentPartPr>
            <p14:xfrm>
              <a:off x="4663372" y="4947621"/>
              <a:ext cx="228514" cy="144281"/>
            </p14:xfrm>
          </p:contentPart>
        </mc:Choice>
        <mc:Fallback>
          <p:sp>
            <p:nvSpPr>
              <p:cNvPr id="1048838" name=""/>
              <p:cNvSpPr/>
              <p:nvPr/>
            </p:nvSpPr>
            <p:spPr>
              <a:xfrm>
                <a:off x="4663372" y="4947621"/>
                <a:ext cx="228514" cy="144281"/>
              </a:xfrm>
            </p:spPr>
          </p:sp>
        </mc:Fallback>
      </mc:AlternateContent>
      <mc:AlternateContent xmlns:mc="http://schemas.openxmlformats.org/markup-compatibility/2006">
        <mc:Choice xmlns:p14="http://schemas.microsoft.com/office/powerpoint/2010/main" Requires="p14">
          <p:contentPart p14:bwMode="auto" r:id="rId107">
            <p14:nvContentPartPr>
              <p14:cNvPr id="1048839" name=""/>
              <p14:cNvContentPartPr/>
              <p14:nvPr/>
            </p14:nvContentPartPr>
            <p14:xfrm>
              <a:off x="4943924" y="4851433"/>
              <a:ext cx="42988" cy="212625"/>
            </p14:xfrm>
          </p:contentPart>
        </mc:Choice>
        <mc:Fallback>
          <p:sp>
            <p:nvSpPr>
              <p:cNvPr id="1048839" name=""/>
              <p:cNvSpPr/>
              <p:nvPr/>
            </p:nvSpPr>
            <p:spPr>
              <a:xfrm>
                <a:off x="4943924" y="4851433"/>
                <a:ext cx="42988" cy="212625"/>
              </a:xfrm>
            </p:spPr>
          </p:sp>
        </mc:Fallback>
      </mc:AlternateContent>
      <mc:AlternateContent xmlns:mc="http://schemas.openxmlformats.org/markup-compatibility/2006">
        <mc:Choice xmlns:p14="http://schemas.microsoft.com/office/powerpoint/2010/main" Requires="p14">
          <p:contentPart p14:bwMode="auto" r:id="rId108">
            <p14:nvContentPartPr>
              <p14:cNvPr id="1048840" name=""/>
              <p14:cNvContentPartPr/>
              <p14:nvPr/>
            </p14:nvContentPartPr>
            <p14:xfrm>
              <a:off x="2657475" y="5059410"/>
              <a:ext cx="229336" cy="304090"/>
            </p14:xfrm>
          </p:contentPart>
        </mc:Choice>
        <mc:Fallback>
          <p:sp>
            <p:nvSpPr>
              <p:cNvPr id="1048840" name=""/>
              <p:cNvSpPr/>
              <p:nvPr/>
            </p:nvSpPr>
            <p:spPr>
              <a:xfrm>
                <a:off x="2657475" y="5059410"/>
                <a:ext cx="229336" cy="304090"/>
              </a:xfrm>
            </p:spPr>
          </p:sp>
        </mc:Fallback>
      </mc:AlternateContent>
      <mc:AlternateContent xmlns:mc="http://schemas.openxmlformats.org/markup-compatibility/2006">
        <mc:Choice xmlns:p14="http://schemas.microsoft.com/office/powerpoint/2010/main" Requires="p14">
          <p:contentPart p14:bwMode="auto" r:id="rId109">
            <p14:nvContentPartPr>
              <p14:cNvPr id="1048841" name=""/>
              <p14:cNvContentPartPr/>
              <p14:nvPr/>
            </p14:nvContentPartPr>
            <p14:xfrm>
              <a:off x="2612882" y="5154439"/>
              <a:ext cx="188990" cy="54641"/>
            </p14:xfrm>
          </p:contentPart>
        </mc:Choice>
        <mc:Fallback>
          <p:sp>
            <p:nvSpPr>
              <p:cNvPr id="1048841" name=""/>
              <p:cNvSpPr/>
              <p:nvPr/>
            </p:nvSpPr>
            <p:spPr>
              <a:xfrm>
                <a:off x="2612882" y="5154439"/>
                <a:ext cx="188990" cy="54641"/>
              </a:xfrm>
            </p:spPr>
          </p:sp>
        </mc:Fallback>
      </mc:AlternateContent>
      <mc:AlternateContent xmlns:mc="http://schemas.openxmlformats.org/markup-compatibility/2006">
        <mc:Choice xmlns:p14="http://schemas.microsoft.com/office/powerpoint/2010/main" Requires="p14">
          <p:contentPart p14:bwMode="auto" r:id="rId110">
            <p14:nvContentPartPr>
              <p14:cNvPr id="1048842" name=""/>
              <p14:cNvContentPartPr/>
              <p14:nvPr/>
            </p14:nvContentPartPr>
            <p14:xfrm>
              <a:off x="2899553" y="5076040"/>
              <a:ext cx="146520" cy="256576"/>
            </p14:xfrm>
          </p:contentPart>
        </mc:Choice>
        <mc:Fallback>
          <p:sp>
            <p:nvSpPr>
              <p:cNvPr id="1048842" name=""/>
              <p:cNvSpPr/>
              <p:nvPr/>
            </p:nvSpPr>
            <p:spPr>
              <a:xfrm>
                <a:off x="2899553" y="5076040"/>
                <a:ext cx="146520" cy="256576"/>
              </a:xfrm>
            </p:spPr>
          </p:sp>
        </mc:Fallback>
      </mc:AlternateContent>
      <mc:AlternateContent xmlns:mc="http://schemas.openxmlformats.org/markup-compatibility/2006">
        <mc:Choice xmlns:p14="http://schemas.microsoft.com/office/powerpoint/2010/main" Requires="p14">
          <p:contentPart p14:bwMode="auto" r:id="rId111">
            <p14:nvContentPartPr>
              <p14:cNvPr id="1048843" name=""/>
              <p14:cNvContentPartPr/>
              <p14:nvPr/>
            </p14:nvContentPartPr>
            <p14:xfrm>
              <a:off x="3043949" y="5026150"/>
              <a:ext cx="112544" cy="251825"/>
            </p14:xfrm>
          </p:contentPart>
        </mc:Choice>
        <mc:Fallback>
          <p:sp>
            <p:nvSpPr>
              <p:cNvPr id="1048843" name=""/>
              <p:cNvSpPr/>
              <p:nvPr/>
            </p:nvSpPr>
            <p:spPr>
              <a:xfrm>
                <a:off x="3043949" y="5026150"/>
                <a:ext cx="112544" cy="251825"/>
              </a:xfrm>
            </p:spPr>
          </p:sp>
        </mc:Fallback>
      </mc:AlternateContent>
      <mc:AlternateContent xmlns:mc="http://schemas.openxmlformats.org/markup-compatibility/2006">
        <mc:Choice xmlns:p14="http://schemas.microsoft.com/office/powerpoint/2010/main" Requires="p14">
          <p:contentPart p14:bwMode="auto" r:id="rId112">
            <p14:nvContentPartPr>
              <p14:cNvPr id="1048844" name=""/>
              <p14:cNvContentPartPr/>
              <p14:nvPr/>
            </p14:nvContentPartPr>
            <p14:xfrm>
              <a:off x="3041826" y="5019024"/>
              <a:ext cx="203854" cy="508818"/>
            </p14:xfrm>
          </p:contentPart>
        </mc:Choice>
        <mc:Fallback>
          <p:sp>
            <p:nvSpPr>
              <p:cNvPr id="1048844" name=""/>
              <p:cNvSpPr/>
              <p:nvPr/>
            </p:nvSpPr>
            <p:spPr>
              <a:xfrm>
                <a:off x="3041826" y="5019024"/>
                <a:ext cx="203854" cy="508818"/>
              </a:xfrm>
            </p:spPr>
          </p:sp>
        </mc:Fallback>
      </mc:AlternateContent>
      <mc:AlternateContent xmlns:mc="http://schemas.openxmlformats.org/markup-compatibility/2006">
        <mc:Choice xmlns:p14="http://schemas.microsoft.com/office/powerpoint/2010/main" Requires="p14">
          <p:contentPart p14:bwMode="auto" r:id="rId113">
            <p14:nvContentPartPr>
              <p14:cNvPr id="1048845" name=""/>
              <p14:cNvContentPartPr/>
              <p14:nvPr/>
            </p14:nvContentPartPr>
            <p14:xfrm>
              <a:off x="3222322" y="4992891"/>
              <a:ext cx="162078" cy="291851"/>
            </p14:xfrm>
          </p:contentPart>
        </mc:Choice>
        <mc:Fallback>
          <p:sp>
            <p:nvSpPr>
              <p:cNvPr id="1048845" name=""/>
              <p:cNvSpPr/>
              <p:nvPr/>
            </p:nvSpPr>
            <p:spPr>
              <a:xfrm>
                <a:off x="3222322" y="4992891"/>
                <a:ext cx="162078" cy="291851"/>
              </a:xfrm>
            </p:spPr>
          </p:sp>
        </mc:Fallback>
      </mc:AlternateContent>
      <mc:AlternateContent xmlns:mc="http://schemas.openxmlformats.org/markup-compatibility/2006">
        <mc:Choice xmlns:p14="http://schemas.microsoft.com/office/powerpoint/2010/main" Requires="p14">
          <p:contentPart p14:bwMode="auto" r:id="rId114">
            <p14:nvContentPartPr>
              <p14:cNvPr id="1048846" name=""/>
              <p14:cNvContentPartPr/>
              <p14:nvPr/>
            </p14:nvContentPartPr>
            <p14:xfrm>
              <a:off x="2741739" y="5373498"/>
              <a:ext cx="159261" cy="389615"/>
            </p14:xfrm>
          </p:contentPart>
        </mc:Choice>
        <mc:Fallback>
          <p:sp>
            <p:nvSpPr>
              <p:cNvPr id="1048846" name=""/>
              <p:cNvSpPr/>
              <p:nvPr/>
            </p:nvSpPr>
            <p:spPr>
              <a:xfrm>
                <a:off x="2741739" y="5373498"/>
                <a:ext cx="159261" cy="389615"/>
              </a:xfrm>
            </p:spPr>
          </p:sp>
        </mc:Fallback>
      </mc:AlternateContent>
      <mc:AlternateContent xmlns:mc="http://schemas.openxmlformats.org/markup-compatibility/2006">
        <mc:Choice xmlns:p14="http://schemas.microsoft.com/office/powerpoint/2010/main" Requires="p14">
          <p:contentPart p14:bwMode="auto" r:id="rId115">
            <p14:nvContentPartPr>
              <p14:cNvPr id="1048847" name=""/>
              <p14:cNvContentPartPr/>
              <p14:nvPr/>
            </p14:nvContentPartPr>
            <p14:xfrm>
              <a:off x="2712010" y="5380625"/>
              <a:ext cx="341880" cy="344477"/>
            </p14:xfrm>
          </p:contentPart>
        </mc:Choice>
        <mc:Fallback>
          <p:sp>
            <p:nvSpPr>
              <p:cNvPr id="1048847" name=""/>
              <p:cNvSpPr/>
              <p:nvPr/>
            </p:nvSpPr>
            <p:spPr>
              <a:xfrm>
                <a:off x="2712010" y="5380625"/>
                <a:ext cx="341880" cy="344477"/>
              </a:xfrm>
            </p:spPr>
          </p:sp>
        </mc:Fallback>
      </mc:AlternateContent>
      <mc:AlternateContent xmlns:mc="http://schemas.openxmlformats.org/markup-compatibility/2006">
        <mc:Choice xmlns:p14="http://schemas.microsoft.com/office/powerpoint/2010/main" Requires="p14">
          <p:contentPart p14:bwMode="auto" r:id="rId116">
            <p14:nvContentPartPr>
              <p14:cNvPr id="1048848" name=""/>
              <p14:cNvContentPartPr/>
              <p14:nvPr/>
            </p14:nvContentPartPr>
            <p14:xfrm>
              <a:off x="3045397" y="5373498"/>
              <a:ext cx="48840" cy="263703"/>
            </p14:xfrm>
          </p:contentPart>
        </mc:Choice>
        <mc:Fallback>
          <p:sp>
            <p:nvSpPr>
              <p:cNvPr id="1048848" name=""/>
              <p:cNvSpPr/>
              <p:nvPr/>
            </p:nvSpPr>
            <p:spPr>
              <a:xfrm>
                <a:off x="3045397" y="5373498"/>
                <a:ext cx="48840" cy="263703"/>
              </a:xfrm>
            </p:spPr>
          </p:sp>
        </mc:Fallback>
      </mc:AlternateContent>
      <mc:AlternateContent xmlns:mc="http://schemas.openxmlformats.org/markup-compatibility/2006">
        <mc:Choice xmlns:p14="http://schemas.microsoft.com/office/powerpoint/2010/main" Requires="p14">
          <p:contentPart p14:bwMode="auto" r:id="rId117">
            <p14:nvContentPartPr>
              <p14:cNvPr id="1048849" name=""/>
              <p14:cNvContentPartPr/>
              <p14:nvPr/>
            </p14:nvContentPartPr>
            <p14:xfrm>
              <a:off x="2990187" y="5556427"/>
              <a:ext cx="250571" cy="52265"/>
            </p14:xfrm>
          </p:contentPart>
        </mc:Choice>
        <mc:Fallback>
          <p:sp>
            <p:nvSpPr>
              <p:cNvPr id="1048849" name=""/>
              <p:cNvSpPr/>
              <p:nvPr/>
            </p:nvSpPr>
            <p:spPr>
              <a:xfrm>
                <a:off x="2990187" y="5556427"/>
                <a:ext cx="250571" cy="52265"/>
              </a:xfrm>
            </p:spPr>
          </p:sp>
        </mc:Fallback>
      </mc:AlternateContent>
      <mc:AlternateContent xmlns:mc="http://schemas.openxmlformats.org/markup-compatibility/2006">
        <mc:Choice xmlns:p14="http://schemas.microsoft.com/office/powerpoint/2010/main" Requires="p14">
          <p:contentPart p14:bwMode="auto" r:id="rId118">
            <p14:nvContentPartPr>
              <p14:cNvPr id="1048850" name=""/>
              <p14:cNvContentPartPr/>
              <p14:nvPr/>
            </p14:nvContentPartPr>
            <p14:xfrm>
              <a:off x="3115472" y="5356868"/>
              <a:ext cx="45655" cy="302902"/>
            </p14:xfrm>
          </p:contentPart>
        </mc:Choice>
        <mc:Fallback>
          <p:sp>
            <p:nvSpPr>
              <p:cNvPr id="1048850" name=""/>
              <p:cNvSpPr/>
              <p:nvPr/>
            </p:nvSpPr>
            <p:spPr>
              <a:xfrm>
                <a:off x="3115472" y="5356868"/>
                <a:ext cx="45655" cy="302902"/>
              </a:xfrm>
            </p:spPr>
          </p:sp>
        </mc:Fallback>
      </mc:AlternateContent>
      <mc:AlternateContent xmlns:mc="http://schemas.openxmlformats.org/markup-compatibility/2006">
        <mc:Choice xmlns:p14="http://schemas.microsoft.com/office/powerpoint/2010/main" Requires="p14">
          <p:contentPart p14:bwMode="auto" r:id="rId119">
            <p14:nvContentPartPr>
              <p14:cNvPr id="1048851" name=""/>
              <p14:cNvContentPartPr/>
              <p14:nvPr/>
            </p14:nvContentPartPr>
            <p14:xfrm>
              <a:off x="3204658" y="5390127"/>
              <a:ext cx="216595" cy="325472"/>
            </p14:xfrm>
          </p:contentPart>
        </mc:Choice>
        <mc:Fallback>
          <p:sp>
            <p:nvSpPr>
              <p:cNvPr id="1048851" name=""/>
              <p:cNvSpPr/>
              <p:nvPr/>
            </p:nvSpPr>
            <p:spPr>
              <a:xfrm>
                <a:off x="3204658" y="5390127"/>
                <a:ext cx="216595" cy="325472"/>
              </a:xfrm>
            </p:spPr>
          </p:sp>
        </mc:Fallback>
      </mc:AlternateContent>
      <mc:AlternateContent xmlns:mc="http://schemas.openxmlformats.org/markup-compatibility/2006">
        <mc:Choice xmlns:p14="http://schemas.microsoft.com/office/powerpoint/2010/main" Requires="p14">
          <p:contentPart p14:bwMode="auto" r:id="rId120">
            <p14:nvContentPartPr>
              <p14:cNvPr id="1048852" name=""/>
              <p14:cNvContentPartPr/>
              <p14:nvPr/>
            </p14:nvContentPartPr>
            <p14:xfrm>
              <a:off x="6923684" y="3799484"/>
              <a:ext cx="33975" cy="19005"/>
            </p14:xfrm>
          </p:contentPart>
        </mc:Choice>
        <mc:Fallback>
          <p:sp>
            <p:nvSpPr>
              <p:cNvPr id="1048852" name=""/>
              <p:cNvSpPr/>
              <p:nvPr/>
            </p:nvSpPr>
            <p:spPr>
              <a:xfrm>
                <a:off x="6923684" y="3799484"/>
                <a:ext cx="33975" cy="19005"/>
              </a:xfrm>
            </p:spPr>
          </p:sp>
        </mc:Fallback>
      </mc:AlternateContent>
      <mc:AlternateContent xmlns:mc="http://schemas.openxmlformats.org/markup-compatibility/2006">
        <mc:Choice xmlns:p14="http://schemas.microsoft.com/office/powerpoint/2010/main" Requires="p14">
          <p:contentPart p14:bwMode="auto" r:id="rId121">
            <p14:nvContentPartPr>
              <p14:cNvPr id="1048866" name=""/>
              <p14:cNvContentPartPr/>
              <p14:nvPr/>
            </p14:nvContentPartPr>
            <p14:xfrm>
              <a:off x="3933947" y="5370701"/>
              <a:ext cx="42034" cy="321961"/>
            </p14:xfrm>
          </p:contentPart>
        </mc:Choice>
        <mc:Fallback>
          <p:sp>
            <p:nvSpPr>
              <p:cNvPr id="1048866" name=""/>
              <p:cNvSpPr/>
              <p:nvPr/>
            </p:nvSpPr>
            <p:spPr>
              <a:xfrm>
                <a:off x="3933947" y="5370701"/>
                <a:ext cx="42034" cy="321961"/>
              </a:xfrm>
            </p:spPr>
          </p:sp>
        </mc:Fallback>
      </mc:AlternateContent>
      <mc:AlternateContent xmlns:mc="http://schemas.openxmlformats.org/markup-compatibility/2006">
        <mc:Choice xmlns:p14="http://schemas.microsoft.com/office/powerpoint/2010/main" Requires="p14">
          <p:contentPart p14:bwMode="auto" r:id="rId122">
            <p14:nvContentPartPr>
              <p14:cNvPr id="1048867" name=""/>
              <p14:cNvContentPartPr/>
              <p14:nvPr/>
            </p14:nvContentPartPr>
            <p14:xfrm>
              <a:off x="3906688" y="5281352"/>
              <a:ext cx="352877" cy="41062"/>
            </p14:xfrm>
          </p:contentPart>
        </mc:Choice>
        <mc:Fallback>
          <p:sp>
            <p:nvSpPr>
              <p:cNvPr id="1048867" name=""/>
              <p:cNvSpPr/>
              <p:nvPr/>
            </p:nvSpPr>
            <p:spPr>
              <a:xfrm>
                <a:off x="3906688" y="5281352"/>
                <a:ext cx="352877" cy="41062"/>
              </a:xfrm>
            </p:spPr>
          </p:sp>
        </mc:Fallback>
      </mc:AlternateContent>
      <mc:AlternateContent xmlns:mc="http://schemas.openxmlformats.org/markup-compatibility/2006">
        <mc:Choice xmlns:p14="http://schemas.microsoft.com/office/powerpoint/2010/main" Requires="p14">
          <p:contentPart p14:bwMode="auto" r:id="rId123">
            <p14:nvContentPartPr>
              <p14:cNvPr id="1048868" name=""/>
              <p14:cNvContentPartPr/>
              <p14:nvPr/>
            </p14:nvContentPartPr>
            <p14:xfrm>
              <a:off x="3883971" y="5390383"/>
              <a:ext cx="322370" cy="89599"/>
            </p14:xfrm>
          </p:contentPart>
        </mc:Choice>
        <mc:Fallback>
          <p:sp>
            <p:nvSpPr>
              <p:cNvPr id="1048868" name=""/>
              <p:cNvSpPr/>
              <p:nvPr/>
            </p:nvSpPr>
            <p:spPr>
              <a:xfrm>
                <a:off x="3883971" y="5390383"/>
                <a:ext cx="322370" cy="89599"/>
              </a:xfrm>
            </p:spPr>
          </p:sp>
        </mc:Fallback>
      </mc:AlternateContent>
      <mc:AlternateContent xmlns:mc="http://schemas.openxmlformats.org/markup-compatibility/2006">
        <mc:Choice xmlns:p14="http://schemas.microsoft.com/office/powerpoint/2010/main" Requires="p14">
          <p:contentPart p14:bwMode="auto" r:id="rId124">
            <p14:nvContentPartPr>
              <p14:cNvPr id="1048869" name=""/>
              <p14:cNvContentPartPr/>
              <p14:nvPr/>
            </p14:nvContentPartPr>
            <p14:xfrm>
              <a:off x="4188608" y="5363077"/>
              <a:ext cx="65635" cy="286314"/>
            </p14:xfrm>
          </p:contentPart>
        </mc:Choice>
        <mc:Fallback>
          <p:sp>
            <p:nvSpPr>
              <p:cNvPr id="1048869" name=""/>
              <p:cNvSpPr/>
              <p:nvPr/>
            </p:nvSpPr>
            <p:spPr>
              <a:xfrm>
                <a:off x="4188608" y="5363077"/>
                <a:ext cx="65635" cy="286314"/>
              </a:xfrm>
            </p:spPr>
          </p:sp>
        </mc:Fallback>
      </mc:AlternateContent>
      <mc:AlternateContent xmlns:mc="http://schemas.openxmlformats.org/markup-compatibility/2006">
        <mc:Choice xmlns:p14="http://schemas.microsoft.com/office/powerpoint/2010/main" Requires="p14">
          <p:contentPart p14:bwMode="auto" r:id="rId125">
            <p14:nvContentPartPr>
              <p14:cNvPr id="1048870" name=""/>
              <p14:cNvContentPartPr/>
              <p14:nvPr/>
            </p14:nvContentPartPr>
            <p14:xfrm>
              <a:off x="4339654" y="5357994"/>
              <a:ext cx="342065" cy="240861"/>
            </p14:xfrm>
          </p:contentPart>
        </mc:Choice>
        <mc:Fallback>
          <p:sp>
            <p:nvSpPr>
              <p:cNvPr id="1048870" name=""/>
              <p:cNvSpPr/>
              <p:nvPr/>
            </p:nvSpPr>
            <p:spPr>
              <a:xfrm>
                <a:off x="4339654" y="5357994"/>
                <a:ext cx="342065" cy="240861"/>
              </a:xfrm>
            </p:spPr>
          </p:sp>
        </mc:Fallback>
      </mc:AlternateContent>
      <mc:AlternateContent xmlns:mc="http://schemas.openxmlformats.org/markup-compatibility/2006">
        <mc:Choice xmlns:p14="http://schemas.microsoft.com/office/powerpoint/2010/main" Requires="p14">
          <p:contentPart p14:bwMode="auto" r:id="rId126">
            <p14:nvContentPartPr>
              <p14:cNvPr id="1048871" name=""/>
              <p14:cNvContentPartPr/>
              <p14:nvPr/>
            </p14:nvContentPartPr>
            <p14:xfrm>
              <a:off x="4483981" y="5360535"/>
              <a:ext cx="283645" cy="400130"/>
            </p14:xfrm>
          </p:contentPart>
        </mc:Choice>
        <mc:Fallback>
          <p:sp>
            <p:nvSpPr>
              <p:cNvPr id="1048871" name=""/>
              <p:cNvSpPr/>
              <p:nvPr/>
            </p:nvSpPr>
            <p:spPr>
              <a:xfrm>
                <a:off x="4483981" y="5360535"/>
                <a:ext cx="283645" cy="400130"/>
              </a:xfrm>
            </p:spPr>
          </p:sp>
        </mc:Fallback>
      </mc:AlternateContent>
      <mc:AlternateContent xmlns:mc="http://schemas.openxmlformats.org/markup-compatibility/2006">
        <mc:Choice xmlns:p14="http://schemas.microsoft.com/office/powerpoint/2010/main" Requires="p14">
          <p:contentPart p14:bwMode="auto" r:id="rId127">
            <p14:nvContentPartPr>
              <p14:cNvPr id="1048872" name=""/>
              <p14:cNvContentPartPr/>
              <p14:nvPr/>
            </p14:nvContentPartPr>
            <p14:xfrm>
              <a:off x="4778984" y="5431695"/>
              <a:ext cx="304171" cy="348115"/>
            </p14:xfrm>
          </p:contentPart>
        </mc:Choice>
        <mc:Fallback>
          <p:sp>
            <p:nvSpPr>
              <p:cNvPr id="1048872" name=""/>
              <p:cNvSpPr/>
              <p:nvPr/>
            </p:nvSpPr>
            <p:spPr>
              <a:xfrm>
                <a:off x="4778984" y="5431695"/>
                <a:ext cx="304171" cy="348115"/>
              </a:xfrm>
            </p:spPr>
          </p:sp>
        </mc:Fallback>
      </mc:AlternateContent>
      <mc:AlternateContent xmlns:mc="http://schemas.openxmlformats.org/markup-compatibility/2006">
        <mc:Choice xmlns:p14="http://schemas.microsoft.com/office/powerpoint/2010/main" Requires="p14">
          <p:contentPart p14:bwMode="auto" r:id="rId128">
            <p14:nvContentPartPr>
              <p14:cNvPr id="1048873" name=""/>
              <p14:cNvContentPartPr/>
              <p14:nvPr/>
            </p14:nvContentPartPr>
            <p14:xfrm>
              <a:off x="5026254" y="5327497"/>
              <a:ext cx="133923" cy="599421"/>
            </p14:xfrm>
          </p:contentPart>
        </mc:Choice>
        <mc:Fallback>
          <p:sp>
            <p:nvSpPr>
              <p:cNvPr id="1048873" name=""/>
              <p:cNvSpPr/>
              <p:nvPr/>
            </p:nvSpPr>
            <p:spPr>
              <a:xfrm>
                <a:off x="5026254" y="5327497"/>
                <a:ext cx="133923" cy="599421"/>
              </a:xfrm>
            </p:spPr>
          </p:sp>
        </mc:Fallback>
      </mc:AlternateContent>
      <mc:AlternateContent xmlns:mc="http://schemas.openxmlformats.org/markup-compatibility/2006">
        <mc:Choice xmlns:p14="http://schemas.microsoft.com/office/powerpoint/2010/main" Requires="p14">
          <p:contentPart p14:bwMode="auto" r:id="rId129">
            <p14:nvContentPartPr>
              <p14:cNvPr id="1048874" name=""/>
              <p14:cNvContentPartPr/>
              <p14:nvPr/>
            </p14:nvContentPartPr>
            <p14:xfrm>
              <a:off x="4926638" y="5457480"/>
              <a:ext cx="354370" cy="4712"/>
            </p14:xfrm>
          </p:contentPart>
        </mc:Choice>
        <mc:Fallback>
          <p:sp>
            <p:nvSpPr>
              <p:cNvPr id="1048874" name=""/>
              <p:cNvSpPr/>
              <p:nvPr/>
            </p:nvSpPr>
            <p:spPr>
              <a:xfrm>
                <a:off x="4926638" y="5457480"/>
                <a:ext cx="354370" cy="4712"/>
              </a:xfrm>
            </p:spPr>
          </p:sp>
        </mc:Fallback>
      </mc:AlternateContent>
      <mc:AlternateContent xmlns:mc="http://schemas.openxmlformats.org/markup-compatibility/2006">
        <mc:Choice xmlns:p14="http://schemas.microsoft.com/office/powerpoint/2010/main" Requires="p14">
          <p:contentPart p14:bwMode="auto" r:id="rId130">
            <p14:nvContentPartPr>
              <p14:cNvPr id="1048875" name=""/>
              <p14:cNvContentPartPr/>
              <p14:nvPr/>
            </p14:nvContentPartPr>
            <p14:xfrm>
              <a:off x="3921415" y="5776881"/>
              <a:ext cx="17107" cy="381536"/>
            </p14:xfrm>
          </p:contentPart>
        </mc:Choice>
        <mc:Fallback>
          <p:sp>
            <p:nvSpPr>
              <p:cNvPr id="1048875" name=""/>
              <p:cNvSpPr/>
              <p:nvPr/>
            </p:nvSpPr>
            <p:spPr>
              <a:xfrm>
                <a:off x="3921415" y="5776881"/>
                <a:ext cx="17107" cy="381536"/>
              </a:xfrm>
            </p:spPr>
          </p:sp>
        </mc:Fallback>
      </mc:AlternateContent>
      <mc:AlternateContent xmlns:mc="http://schemas.openxmlformats.org/markup-compatibility/2006">
        <mc:Choice xmlns:p14="http://schemas.microsoft.com/office/powerpoint/2010/main" Requires="p14">
          <p:contentPart p14:bwMode="auto" r:id="rId131">
            <p14:nvContentPartPr>
              <p14:cNvPr id="1048876" name=""/>
              <p14:cNvContentPartPr/>
              <p14:nvPr/>
            </p14:nvContentPartPr>
            <p14:xfrm>
              <a:off x="3861164" y="5790289"/>
              <a:ext cx="304395" cy="254695"/>
            </p14:xfrm>
          </p:contentPart>
        </mc:Choice>
        <mc:Fallback>
          <p:sp>
            <p:nvSpPr>
              <p:cNvPr id="1048876" name=""/>
              <p:cNvSpPr/>
              <p:nvPr/>
            </p:nvSpPr>
            <p:spPr>
              <a:xfrm>
                <a:off x="3861164" y="5790289"/>
                <a:ext cx="304395" cy="254695"/>
              </a:xfrm>
            </p:spPr>
          </p:sp>
        </mc:Fallback>
      </mc:AlternateContent>
      <mc:AlternateContent xmlns:mc="http://schemas.openxmlformats.org/markup-compatibility/2006">
        <mc:Choice xmlns:p14="http://schemas.microsoft.com/office/powerpoint/2010/main" Requires="p14">
          <p:contentPart p14:bwMode="auto" r:id="rId132">
            <p14:nvContentPartPr>
              <p14:cNvPr id="1048877" name=""/>
              <p14:cNvContentPartPr/>
              <p14:nvPr/>
            </p14:nvContentPartPr>
            <p14:xfrm>
              <a:off x="4150693" y="5841996"/>
              <a:ext cx="266907" cy="264667"/>
            </p14:xfrm>
          </p:contentPart>
        </mc:Choice>
        <mc:Fallback>
          <p:sp>
            <p:nvSpPr>
              <p:cNvPr id="1048877" name=""/>
              <p:cNvSpPr/>
              <p:nvPr/>
            </p:nvSpPr>
            <p:spPr>
              <a:xfrm>
                <a:off x="4150693" y="5841996"/>
                <a:ext cx="266907" cy="264667"/>
              </a:xfrm>
            </p:spPr>
          </p:sp>
        </mc:Fallback>
      </mc:AlternateContent>
      <mc:AlternateContent xmlns:mc="http://schemas.openxmlformats.org/markup-compatibility/2006">
        <mc:Choice xmlns:p14="http://schemas.microsoft.com/office/powerpoint/2010/main" Requires="p14">
          <p:contentPart p14:bwMode="auto" r:id="rId133">
            <p14:nvContentPartPr>
              <p14:cNvPr id="1048878" name=""/>
              <p14:cNvContentPartPr/>
              <p14:nvPr/>
            </p14:nvContentPartPr>
            <p14:xfrm>
              <a:off x="4413619" y="5781633"/>
              <a:ext cx="358669" cy="350302"/>
            </p14:xfrm>
          </p:contentPart>
        </mc:Choice>
        <mc:Fallback>
          <p:sp>
            <p:nvSpPr>
              <p:cNvPr id="1048878" name=""/>
              <p:cNvSpPr/>
              <p:nvPr/>
            </p:nvSpPr>
            <p:spPr>
              <a:xfrm>
                <a:off x="4413619" y="5781633"/>
                <a:ext cx="358669" cy="350302"/>
              </a:xfrm>
            </p:spPr>
          </p:sp>
        </mc:Fallback>
      </mc:AlternateContent>
      <mc:AlternateContent xmlns:mc="http://schemas.openxmlformats.org/markup-compatibility/2006">
        <mc:Choice xmlns:p14="http://schemas.microsoft.com/office/powerpoint/2010/main" Requires="p14">
          <p:contentPart p14:bwMode="auto" r:id="rId134">
            <p14:nvContentPartPr>
              <p14:cNvPr id="1048879" name=""/>
              <p14:cNvContentPartPr/>
              <p14:nvPr/>
            </p14:nvContentPartPr>
            <p14:xfrm>
              <a:off x="4666809" y="5909921"/>
              <a:ext cx="118984" cy="289828"/>
            </p14:xfrm>
          </p:contentPart>
        </mc:Choice>
        <mc:Fallback>
          <p:sp>
            <p:nvSpPr>
              <p:cNvPr id="1048879" name=""/>
              <p:cNvSpPr/>
              <p:nvPr/>
            </p:nvSpPr>
            <p:spPr>
              <a:xfrm>
                <a:off x="4666809" y="5909921"/>
                <a:ext cx="118984" cy="289828"/>
              </a:xfrm>
            </p:spPr>
          </p:sp>
        </mc:Fallback>
      </mc:AlternateContent>
      <mc:AlternateContent xmlns:mc="http://schemas.openxmlformats.org/markup-compatibility/2006">
        <mc:Choice xmlns:p14="http://schemas.microsoft.com/office/powerpoint/2010/main" Requires="p14">
          <p:contentPart p14:bwMode="auto" r:id="rId135">
            <p14:nvContentPartPr>
              <p14:cNvPr id="1048880" name=""/>
              <p14:cNvContentPartPr/>
              <p14:nvPr/>
            </p14:nvContentPartPr>
            <p14:xfrm>
              <a:off x="4826139" y="5964562"/>
              <a:ext cx="261275" cy="89535"/>
            </p14:xfrm>
          </p:contentPart>
        </mc:Choice>
        <mc:Fallback>
          <p:sp>
            <p:nvSpPr>
              <p:cNvPr id="1048880" name=""/>
              <p:cNvSpPr/>
              <p:nvPr/>
            </p:nvSpPr>
            <p:spPr>
              <a:xfrm>
                <a:off x="4826139" y="5964562"/>
                <a:ext cx="261275" cy="89535"/>
              </a:xfrm>
            </p:spPr>
          </p:sp>
        </mc:Fallback>
      </mc:AlternateContent>
      <mc:AlternateContent xmlns:mc="http://schemas.openxmlformats.org/markup-compatibility/2006">
        <mc:Choice xmlns:p14="http://schemas.microsoft.com/office/powerpoint/2010/main" Requires="p14">
          <p:contentPart p14:bwMode="auto" r:id="rId136">
            <p14:nvContentPartPr>
              <p14:cNvPr id="1048881" name=""/>
              <p14:cNvContentPartPr/>
              <p14:nvPr/>
            </p14:nvContentPartPr>
            <p14:xfrm>
              <a:off x="4889401" y="5912297"/>
              <a:ext cx="68394" cy="306047"/>
            </p14:xfrm>
          </p:contentPart>
        </mc:Choice>
        <mc:Fallback>
          <p:sp>
            <p:nvSpPr>
              <p:cNvPr id="1048881" name=""/>
              <p:cNvSpPr/>
              <p:nvPr/>
            </p:nvSpPr>
            <p:spPr>
              <a:xfrm>
                <a:off x="4889401" y="5912297"/>
                <a:ext cx="68394" cy="306047"/>
              </a:xfrm>
            </p:spPr>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48859" name=""/>
              <p14:cNvContentPartPr/>
              <p14:nvPr/>
            </p14:nvContentPartPr>
            <p14:xfrm>
              <a:off x="3572060" y="447491"/>
              <a:ext cx="598187" cy="567213"/>
            </p14:xfrm>
          </p:contentPart>
        </mc:Choice>
        <mc:Fallback>
          <p:sp>
            <p:nvSpPr>
              <p:cNvPr id="1048859" name=""/>
              <p:cNvSpPr/>
              <p:nvPr/>
            </p:nvSpPr>
            <p:spPr>
              <a:xfrm>
                <a:off x="3572060" y="447491"/>
                <a:ext cx="598187" cy="567213"/>
              </a:xfrm>
            </p:spPr>
          </p:sp>
        </mc:Fallback>
      </mc:AlternateContent>
      <mc:AlternateContent xmlns:mc="http://schemas.openxmlformats.org/markup-compatibility/2006">
        <mc:Choice xmlns:p14="http://schemas.microsoft.com/office/powerpoint/2010/main" Requires="p14">
          <p:contentPart p14:bwMode="auto" r:id="rId2">
            <p14:nvContentPartPr>
              <p14:cNvPr id="1048860" name=""/>
              <p14:cNvContentPartPr/>
              <p14:nvPr/>
            </p14:nvContentPartPr>
            <p14:xfrm>
              <a:off x="4061661" y="604354"/>
              <a:ext cx="469614" cy="388357"/>
            </p14:xfrm>
          </p:contentPart>
        </mc:Choice>
        <mc:Fallback>
          <p:sp>
            <p:nvSpPr>
              <p:cNvPr id="1048860" name=""/>
              <p:cNvSpPr/>
              <p:nvPr/>
            </p:nvSpPr>
            <p:spPr>
              <a:xfrm>
                <a:off x="4061661" y="604354"/>
                <a:ext cx="469614" cy="388357"/>
              </a:xfrm>
            </p:spPr>
          </p:sp>
        </mc:Fallback>
      </mc:AlternateContent>
      <mc:AlternateContent xmlns:mc="http://schemas.openxmlformats.org/markup-compatibility/2006">
        <mc:Choice xmlns:p14="http://schemas.microsoft.com/office/powerpoint/2010/main" Requires="p14">
          <p:contentPart p14:bwMode="auto" r:id="rId3">
            <p14:nvContentPartPr>
              <p14:cNvPr id="1048861" name=""/>
              <p14:cNvContentPartPr/>
              <p14:nvPr/>
            </p14:nvContentPartPr>
            <p14:xfrm>
              <a:off x="4417554" y="606932"/>
              <a:ext cx="1269233" cy="409551"/>
            </p14:xfrm>
          </p:contentPart>
        </mc:Choice>
        <mc:Fallback>
          <p:sp>
            <p:nvSpPr>
              <p:cNvPr id="1048861" name=""/>
              <p:cNvSpPr/>
              <p:nvPr/>
            </p:nvSpPr>
            <p:spPr>
              <a:xfrm>
                <a:off x="4417554" y="606932"/>
                <a:ext cx="1269233" cy="409551"/>
              </a:xfrm>
            </p:spPr>
          </p:sp>
        </mc:Fallback>
      </mc:AlternateContent>
      <mc:AlternateContent xmlns:mc="http://schemas.openxmlformats.org/markup-compatibility/2006">
        <mc:Choice xmlns:p14="http://schemas.microsoft.com/office/powerpoint/2010/main" Requires="p14">
          <p:contentPart p14:bwMode="auto" r:id="rId4">
            <p14:nvContentPartPr>
              <p14:cNvPr id="1048862" name=""/>
              <p14:cNvContentPartPr/>
              <p14:nvPr/>
            </p14:nvContentPartPr>
            <p14:xfrm>
              <a:off x="4497470" y="1329092"/>
              <a:ext cx="1150062" cy="863701"/>
            </p14:xfrm>
          </p:contentPart>
        </mc:Choice>
        <mc:Fallback>
          <p:sp>
            <p:nvSpPr>
              <p:cNvPr id="1048862" name=""/>
              <p:cNvSpPr/>
              <p:nvPr/>
            </p:nvSpPr>
            <p:spPr>
              <a:xfrm>
                <a:off x="4497470" y="1329092"/>
                <a:ext cx="1150062" cy="863701"/>
              </a:xfrm>
            </p:spPr>
          </p:sp>
        </mc:Fallback>
      </mc:AlternateContent>
      <mc:AlternateContent xmlns:mc="http://schemas.openxmlformats.org/markup-compatibility/2006">
        <mc:Choice xmlns:p14="http://schemas.microsoft.com/office/powerpoint/2010/main" Requires="p14">
          <p:contentPart p14:bwMode="auto" r:id="rId5">
            <p14:nvContentPartPr>
              <p14:cNvPr id="1048863" name=""/>
              <p14:cNvContentPartPr/>
              <p14:nvPr/>
            </p14:nvContentPartPr>
            <p14:xfrm>
              <a:off x="3401149" y="1417192"/>
              <a:ext cx="1240132" cy="952382"/>
            </p14:xfrm>
          </p:contentPart>
        </mc:Choice>
        <mc:Fallback>
          <p:sp>
            <p:nvSpPr>
              <p:cNvPr id="1048863" name=""/>
              <p:cNvSpPr/>
              <p:nvPr/>
            </p:nvSpPr>
            <p:spPr>
              <a:xfrm>
                <a:off x="3401149" y="1417192"/>
                <a:ext cx="1240132" cy="952382"/>
              </a:xfrm>
            </p:spPr>
          </p:sp>
        </mc:Fallback>
      </mc:AlternateContent>
      <mc:AlternateContent xmlns:mc="http://schemas.openxmlformats.org/markup-compatibility/2006">
        <mc:Choice xmlns:p14="http://schemas.microsoft.com/office/powerpoint/2010/main" Requires="p14">
          <p:contentPart p14:bwMode="auto" r:id="rId6">
            <p14:nvContentPartPr>
              <p14:cNvPr id="1048864" name=""/>
              <p14:cNvContentPartPr/>
              <p14:nvPr/>
            </p14:nvContentPartPr>
            <p14:xfrm>
              <a:off x="4423366" y="2156934"/>
              <a:ext cx="80090" cy="531930"/>
            </p14:xfrm>
          </p:contentPart>
        </mc:Choice>
        <mc:Fallback>
          <p:sp>
            <p:nvSpPr>
              <p:cNvPr id="1048864" name=""/>
              <p:cNvSpPr/>
              <p:nvPr/>
            </p:nvSpPr>
            <p:spPr>
              <a:xfrm>
                <a:off x="4423366" y="2156934"/>
                <a:ext cx="80090" cy="531930"/>
              </a:xfrm>
            </p:spPr>
          </p:sp>
        </mc:Fallback>
      </mc:AlternateContent>
      <mc:AlternateContent xmlns:mc="http://schemas.openxmlformats.org/markup-compatibility/2006">
        <mc:Choice xmlns:p14="http://schemas.microsoft.com/office/powerpoint/2010/main" Requires="p14">
          <p:contentPart p14:bwMode="auto" r:id="rId7">
            <p14:nvContentPartPr>
              <p14:cNvPr id="1048906" name=""/>
              <p14:cNvContentPartPr/>
              <p14:nvPr/>
            </p14:nvContentPartPr>
            <p14:xfrm>
              <a:off x="4285712" y="2772019"/>
              <a:ext cx="339009" cy="411773"/>
            </p14:xfrm>
          </p:contentPart>
        </mc:Choice>
        <mc:Fallback>
          <p:sp>
            <p:nvSpPr>
              <p:cNvPr id="1048906" name=""/>
              <p:cNvSpPr/>
              <p:nvPr/>
            </p:nvSpPr>
            <p:spPr>
              <a:xfrm>
                <a:off x="4285712" y="2772019"/>
                <a:ext cx="339009" cy="411773"/>
              </a:xfrm>
            </p:spPr>
          </p:sp>
        </mc:Fallback>
      </mc:AlternateContent>
      <mc:AlternateContent xmlns:mc="http://schemas.openxmlformats.org/markup-compatibility/2006">
        <mc:Choice xmlns:p14="http://schemas.microsoft.com/office/powerpoint/2010/main" Requires="p14">
          <p:contentPart p14:bwMode="auto" r:id="rId8">
            <p14:nvContentPartPr>
              <p14:cNvPr id="1048907" name=""/>
              <p14:cNvContentPartPr/>
              <p14:nvPr/>
            </p14:nvContentPartPr>
            <p14:xfrm>
              <a:off x="4684606" y="2714640"/>
              <a:ext cx="275791" cy="536106"/>
            </p14:xfrm>
          </p:contentPart>
        </mc:Choice>
        <mc:Fallback>
          <p:sp>
            <p:nvSpPr>
              <p:cNvPr id="1048907" name=""/>
              <p:cNvSpPr/>
              <p:nvPr/>
            </p:nvSpPr>
            <p:spPr>
              <a:xfrm>
                <a:off x="4684606" y="2714640"/>
                <a:ext cx="275791" cy="536106"/>
              </a:xfrm>
            </p:spPr>
          </p:sp>
        </mc:Fallback>
      </mc:AlternateContent>
      <mc:AlternateContent xmlns:mc="http://schemas.openxmlformats.org/markup-compatibility/2006">
        <mc:Choice xmlns:p14="http://schemas.microsoft.com/office/powerpoint/2010/main" Requires="p14">
          <p:contentPart p14:bwMode="auto" r:id="rId9">
            <p14:nvContentPartPr>
              <p14:cNvPr id="1048908" name=""/>
              <p14:cNvContentPartPr/>
              <p14:nvPr/>
            </p14:nvContentPartPr>
            <p14:xfrm>
              <a:off x="5500141" y="2282567"/>
              <a:ext cx="292252" cy="473528"/>
            </p14:xfrm>
          </p:contentPart>
        </mc:Choice>
        <mc:Fallback>
          <p:sp>
            <p:nvSpPr>
              <p:cNvPr id="1048908" name=""/>
              <p:cNvSpPr/>
              <p:nvPr/>
            </p:nvSpPr>
            <p:spPr>
              <a:xfrm>
                <a:off x="5500141" y="2282567"/>
                <a:ext cx="292252" cy="473528"/>
              </a:xfrm>
            </p:spPr>
          </p:sp>
        </mc:Fallback>
      </mc:AlternateContent>
      <mc:AlternateContent xmlns:mc="http://schemas.openxmlformats.org/markup-compatibility/2006">
        <mc:Choice xmlns:p14="http://schemas.microsoft.com/office/powerpoint/2010/main" Requires="p14">
          <p:contentPart p14:bwMode="auto" r:id="rId10">
            <p14:nvContentPartPr>
              <p14:cNvPr id="1048909" name=""/>
              <p14:cNvContentPartPr/>
              <p14:nvPr/>
            </p14:nvContentPartPr>
            <p14:xfrm>
              <a:off x="5849703" y="2193734"/>
              <a:ext cx="286719" cy="623471"/>
            </p14:xfrm>
          </p:contentPart>
        </mc:Choice>
        <mc:Fallback>
          <p:sp>
            <p:nvSpPr>
              <p:cNvPr id="1048909" name=""/>
              <p:cNvSpPr/>
              <p:nvPr/>
            </p:nvSpPr>
            <p:spPr>
              <a:xfrm>
                <a:off x="5849703" y="2193734"/>
                <a:ext cx="286719" cy="623471"/>
              </a:xfrm>
            </p:spPr>
          </p:sp>
        </mc:Fallback>
      </mc:AlternateContent>
      <mc:AlternateContent xmlns:mc="http://schemas.openxmlformats.org/markup-compatibility/2006">
        <mc:Choice xmlns:p14="http://schemas.microsoft.com/office/powerpoint/2010/main" Requires="p14">
          <p:contentPart p14:bwMode="auto" r:id="rId11">
            <p14:nvContentPartPr>
              <p14:cNvPr id="1048910" name=""/>
              <p14:cNvContentPartPr/>
              <p14:nvPr/>
            </p14:nvContentPartPr>
            <p14:xfrm>
              <a:off x="3192238" y="2477963"/>
              <a:ext cx="274716" cy="431353"/>
            </p14:xfrm>
          </p:contentPart>
        </mc:Choice>
        <mc:Fallback>
          <p:sp>
            <p:nvSpPr>
              <p:cNvPr id="1048910" name=""/>
              <p:cNvSpPr/>
              <p:nvPr/>
            </p:nvSpPr>
            <p:spPr>
              <a:xfrm>
                <a:off x="3192238" y="2477963"/>
                <a:ext cx="274716" cy="431353"/>
              </a:xfrm>
            </p:spPr>
          </p:sp>
        </mc:Fallback>
      </mc:AlternateContent>
      <mc:AlternateContent xmlns:mc="http://schemas.openxmlformats.org/markup-compatibility/2006">
        <mc:Choice xmlns:p14="http://schemas.microsoft.com/office/powerpoint/2010/main" Requires="p14">
          <p:contentPart p14:bwMode="auto" r:id="rId12">
            <p14:nvContentPartPr>
              <p14:cNvPr id="1048911" name=""/>
              <p14:cNvContentPartPr/>
              <p14:nvPr/>
            </p14:nvContentPartPr>
            <p14:xfrm>
              <a:off x="3494523" y="2423779"/>
              <a:ext cx="438428" cy="628707"/>
            </p14:xfrm>
          </p:contentPart>
        </mc:Choice>
        <mc:Fallback>
          <p:sp>
            <p:nvSpPr>
              <p:cNvPr id="1048911" name=""/>
              <p:cNvSpPr/>
              <p:nvPr/>
            </p:nvSpPr>
            <p:spPr>
              <a:xfrm>
                <a:off x="3494523" y="2423779"/>
                <a:ext cx="438428" cy="628707"/>
              </a:xfrm>
            </p:spPr>
          </p:sp>
        </mc:Fallback>
      </mc:AlternateContent>
      <mc:AlternateContent xmlns:mc="http://schemas.openxmlformats.org/markup-compatibility/2006">
        <mc:Choice xmlns:p14="http://schemas.microsoft.com/office/powerpoint/2010/main" Requires="p14">
          <p:contentPart p14:bwMode="auto" r:id="rId13">
            <p14:nvContentPartPr>
              <p14:cNvPr id="1048912" name=""/>
              <p14:cNvContentPartPr/>
              <p14:nvPr/>
            </p14:nvContentPartPr>
            <p14:xfrm>
              <a:off x="3568170" y="2791419"/>
              <a:ext cx="308657" cy="44783"/>
            </p14:xfrm>
          </p:contentPart>
        </mc:Choice>
        <mc:Fallback>
          <p:sp>
            <p:nvSpPr>
              <p:cNvPr id="1048912" name=""/>
              <p:cNvSpPr/>
              <p:nvPr/>
            </p:nvSpPr>
            <p:spPr>
              <a:xfrm>
                <a:off x="3568170" y="2791419"/>
                <a:ext cx="308657" cy="44783"/>
              </a:xfrm>
            </p:spPr>
          </p:sp>
        </mc:Fallback>
      </mc:AlternateContent>
      <mc:AlternateContent xmlns:mc="http://schemas.openxmlformats.org/markup-compatibility/2006">
        <mc:Choice xmlns:p14="http://schemas.microsoft.com/office/powerpoint/2010/main" Requires="p14">
          <p:contentPart p14:bwMode="auto" r:id="rId14">
            <p14:nvContentPartPr>
              <p14:cNvPr id="1048913" name=""/>
              <p14:cNvContentPartPr/>
              <p14:nvPr/>
            </p14:nvContentPartPr>
            <p14:xfrm>
              <a:off x="3574307" y="2915163"/>
              <a:ext cx="251626" cy="260915"/>
            </p14:xfrm>
          </p:contentPart>
        </mc:Choice>
        <mc:Fallback>
          <p:sp>
            <p:nvSpPr>
              <p:cNvPr id="1048913" name=""/>
              <p:cNvSpPr/>
              <p:nvPr/>
            </p:nvSpPr>
            <p:spPr>
              <a:xfrm>
                <a:off x="3574307" y="2915163"/>
                <a:ext cx="251626" cy="260915"/>
              </a:xfrm>
            </p:spPr>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900" name=""/>
          <p:cNvSpPr>
            <a:spLocks noGrp="1"/>
          </p:cNvSpPr>
          <p:nvPr>
            <p:ph type="title"/>
          </p:nvPr>
        </p:nvSpPr>
        <p:spPr/>
        <p:txBody>
          <a:bodyPr/>
          <a:p>
            <a:endParaRPr lang="in-ID"/>
          </a:p>
        </p:txBody>
      </p:sp>
      <p:sp>
        <p:nvSpPr>
          <p:cNvPr id="1048901" name=""/>
          <p:cNvSpPr>
            <a:spLocks noGrp="1"/>
          </p:cNvSpPr>
          <p:nvPr>
            <p:ph idx="1"/>
          </p:nvPr>
        </p:nvSpPr>
        <p:spPr/>
        <p:txBody>
          <a:bodyPr/>
          <a:p>
            <a:endParaRPr lang="in-ID"/>
          </a:p>
        </p:txBody>
      </p:sp>
      <mc:AlternateContent xmlns:mc="http://schemas.openxmlformats.org/markup-compatibility/2006">
        <mc:Choice xmlns:p14="http://schemas.microsoft.com/office/powerpoint/2010/main" Requires="p14">
          <p:contentPart p14:bwMode="auto" r:id="rId1">
            <p14:nvContentPartPr>
              <p14:cNvPr id="1048926" name=""/>
              <p14:cNvContentPartPr/>
              <p14:nvPr/>
            </p14:nvContentPartPr>
            <p14:xfrm>
              <a:off x="3570662" y="289281"/>
              <a:ext cx="147036" cy="819893"/>
            </p14:xfrm>
          </p:contentPart>
        </mc:Choice>
        <mc:Fallback>
          <p:sp>
            <p:nvSpPr>
              <p:cNvPr id="1048926" name=""/>
              <p:cNvSpPr/>
              <p:nvPr/>
            </p:nvSpPr>
            <p:spPr>
              <a:xfrm>
                <a:off x="3570662" y="289281"/>
                <a:ext cx="147036" cy="819893"/>
              </a:xfrm>
            </p:spPr>
          </p:sp>
        </mc:Fallback>
      </mc:AlternateContent>
      <mc:AlternateContent xmlns:mc="http://schemas.openxmlformats.org/markup-compatibility/2006">
        <mc:Choice xmlns:p14="http://schemas.microsoft.com/office/powerpoint/2010/main" Requires="p14">
          <p:contentPart p14:bwMode="auto" r:id="rId2">
            <p14:nvContentPartPr>
              <p14:cNvPr id="1048927" name=""/>
              <p14:cNvContentPartPr/>
              <p14:nvPr/>
            </p14:nvContentPartPr>
            <p14:xfrm>
              <a:off x="3561275" y="357485"/>
              <a:ext cx="657759" cy="768567"/>
            </p14:xfrm>
          </p:contentPart>
        </mc:Choice>
        <mc:Fallback>
          <p:sp>
            <p:nvSpPr>
              <p:cNvPr id="1048927" name=""/>
              <p:cNvSpPr/>
              <p:nvPr/>
            </p:nvSpPr>
            <p:spPr>
              <a:xfrm>
                <a:off x="3561275" y="357485"/>
                <a:ext cx="657759" cy="768567"/>
              </a:xfrm>
            </p:spPr>
          </p:sp>
        </mc:Fallback>
      </mc:AlternateContent>
      <mc:AlternateContent xmlns:mc="http://schemas.openxmlformats.org/markup-compatibility/2006">
        <mc:Choice xmlns:p14="http://schemas.microsoft.com/office/powerpoint/2010/main" Requires="p14">
          <p:contentPart p14:bwMode="auto" r:id="rId3">
            <p14:nvContentPartPr>
              <p14:cNvPr id="1048928" name=""/>
              <p14:cNvContentPartPr/>
              <p14:nvPr/>
            </p14:nvContentPartPr>
            <p14:xfrm>
              <a:off x="4192256" y="397261"/>
              <a:ext cx="584818" cy="594687"/>
            </p14:xfrm>
          </p:contentPart>
        </mc:Choice>
        <mc:Fallback>
          <p:sp>
            <p:nvSpPr>
              <p:cNvPr id="1048928" name=""/>
              <p:cNvSpPr/>
              <p:nvPr/>
            </p:nvSpPr>
            <p:spPr>
              <a:xfrm>
                <a:off x="4192256" y="397261"/>
                <a:ext cx="584818" cy="594687"/>
              </a:xfrm>
            </p:spPr>
          </p:sp>
        </mc:Fallback>
      </mc:AlternateContent>
      <mc:AlternateContent xmlns:mc="http://schemas.openxmlformats.org/markup-compatibility/2006">
        <mc:Choice xmlns:p14="http://schemas.microsoft.com/office/powerpoint/2010/main" Requires="p14">
          <p:contentPart p14:bwMode="auto" r:id="rId4">
            <p14:nvContentPartPr>
              <p14:cNvPr id="1048929" name=""/>
              <p14:cNvContentPartPr/>
              <p14:nvPr/>
            </p14:nvContentPartPr>
            <p14:xfrm>
              <a:off x="4684352" y="403404"/>
              <a:ext cx="513679" cy="670096"/>
            </p14:xfrm>
          </p:contentPart>
        </mc:Choice>
        <mc:Fallback>
          <p:sp>
            <p:nvSpPr>
              <p:cNvPr id="1048929" name=""/>
              <p:cNvSpPr/>
              <p:nvPr/>
            </p:nvSpPr>
            <p:spPr>
              <a:xfrm>
                <a:off x="4684352" y="403404"/>
                <a:ext cx="513679" cy="670096"/>
              </a:xfrm>
            </p:spPr>
          </p:sp>
        </mc:Fallback>
      </mc:AlternateContent>
      <mc:AlternateContent xmlns:mc="http://schemas.openxmlformats.org/markup-compatibility/2006">
        <mc:Choice xmlns:p14="http://schemas.microsoft.com/office/powerpoint/2010/main" Requires="p14">
          <p:contentPart p14:bwMode="auto" r:id="rId5">
            <p14:nvContentPartPr>
              <p14:cNvPr id="1048930" name=""/>
              <p14:cNvContentPartPr/>
              <p14:nvPr/>
            </p14:nvContentPartPr>
            <p14:xfrm>
              <a:off x="4835434" y="463137"/>
              <a:ext cx="341418" cy="789299"/>
            </p14:xfrm>
          </p:contentPart>
        </mc:Choice>
        <mc:Fallback>
          <p:sp>
            <p:nvSpPr>
              <p:cNvPr id="1048930" name=""/>
              <p:cNvSpPr/>
              <p:nvPr/>
            </p:nvSpPr>
            <p:spPr>
              <a:xfrm>
                <a:off x="4835434" y="463137"/>
                <a:ext cx="341418" cy="789299"/>
              </a:xfrm>
            </p:spPr>
          </p:sp>
        </mc:Fallback>
      </mc:AlternateContent>
      <mc:AlternateContent xmlns:mc="http://schemas.openxmlformats.org/markup-compatibility/2006">
        <mc:Choice xmlns:p14="http://schemas.microsoft.com/office/powerpoint/2010/main" Requires="p14">
          <p:contentPart p14:bwMode="auto" r:id="rId6">
            <p14:nvContentPartPr>
              <p14:cNvPr id="1048931" name=""/>
              <p14:cNvContentPartPr/>
              <p14:nvPr/>
            </p14:nvContentPartPr>
            <p14:xfrm>
              <a:off x="5068532" y="385868"/>
              <a:ext cx="397130" cy="502252"/>
            </p14:xfrm>
          </p:contentPart>
        </mc:Choice>
        <mc:Fallback>
          <p:sp>
            <p:nvSpPr>
              <p:cNvPr id="1048931" name=""/>
              <p:cNvSpPr/>
              <p:nvPr/>
            </p:nvSpPr>
            <p:spPr>
              <a:xfrm>
                <a:off x="5068532" y="385868"/>
                <a:ext cx="397130" cy="502252"/>
              </a:xfrm>
            </p:spPr>
          </p:sp>
        </mc:Fallback>
      </mc:AlternateContent>
      <mc:AlternateContent xmlns:mc="http://schemas.openxmlformats.org/markup-compatibility/2006">
        <mc:Choice xmlns:p14="http://schemas.microsoft.com/office/powerpoint/2010/main" Requires="p14">
          <p:contentPart p14:bwMode="auto" r:id="rId7">
            <p14:nvContentPartPr>
              <p14:cNvPr id="1048932" name=""/>
              <p14:cNvContentPartPr/>
              <p14:nvPr/>
            </p14:nvContentPartPr>
            <p14:xfrm>
              <a:off x="4990832" y="767386"/>
              <a:ext cx="769735" cy="195387"/>
            </p14:xfrm>
          </p:contentPart>
        </mc:Choice>
        <mc:Fallback>
          <p:sp>
            <p:nvSpPr>
              <p:cNvPr id="1048932" name=""/>
              <p:cNvSpPr/>
              <p:nvPr/>
            </p:nvSpPr>
            <p:spPr>
              <a:xfrm>
                <a:off x="4990832" y="767386"/>
                <a:ext cx="769735" cy="195387"/>
              </a:xfrm>
            </p:spPr>
          </p:sp>
        </mc:Fallback>
      </mc:AlternateContent>
      <mc:AlternateContent xmlns:mc="http://schemas.openxmlformats.org/markup-compatibility/2006">
        <mc:Choice xmlns:p14="http://schemas.microsoft.com/office/powerpoint/2010/main" Requires="p14">
          <p:contentPart p14:bwMode="auto" r:id="rId8">
            <p14:nvContentPartPr>
              <p14:cNvPr id="1048933" name=""/>
              <p14:cNvContentPartPr/>
              <p14:nvPr/>
            </p14:nvContentPartPr>
            <p14:xfrm>
              <a:off x="5504331" y="525919"/>
              <a:ext cx="617888" cy="738549"/>
            </p14:xfrm>
          </p:contentPart>
        </mc:Choice>
        <mc:Fallback>
          <p:sp>
            <p:nvSpPr>
              <p:cNvPr id="1048933" name=""/>
              <p:cNvSpPr/>
              <p:nvPr/>
            </p:nvSpPr>
            <p:spPr>
              <a:xfrm>
                <a:off x="5504331" y="525919"/>
                <a:ext cx="617888" cy="738549"/>
              </a:xfrm>
            </p:spPr>
          </p:sp>
        </mc:Fallback>
      </mc:AlternateContent>
      <mc:AlternateContent xmlns:mc="http://schemas.openxmlformats.org/markup-compatibility/2006">
        <mc:Choice xmlns:p14="http://schemas.microsoft.com/office/powerpoint/2010/main" Requires="p14">
          <p:contentPart p14:bwMode="auto" r:id="rId9">
            <p14:nvContentPartPr>
              <p14:cNvPr id="1048934" name=""/>
              <p14:cNvContentPartPr/>
              <p14:nvPr/>
            </p14:nvContentPartPr>
            <p14:xfrm>
              <a:off x="5999018" y="545236"/>
              <a:ext cx="383541" cy="950989"/>
            </p14:xfrm>
          </p:contentPart>
        </mc:Choice>
        <mc:Fallback>
          <p:sp>
            <p:nvSpPr>
              <p:cNvPr id="1048934" name=""/>
              <p:cNvSpPr/>
              <p:nvPr/>
            </p:nvSpPr>
            <p:spPr>
              <a:xfrm>
                <a:off x="5999018" y="545236"/>
                <a:ext cx="383541" cy="950989"/>
              </a:xfrm>
            </p:spPr>
          </p:sp>
        </mc:Fallback>
      </mc:AlternateContent>
      <mc:AlternateContent xmlns:mc="http://schemas.openxmlformats.org/markup-compatibility/2006">
        <mc:Choice xmlns:p14="http://schemas.microsoft.com/office/powerpoint/2010/main" Requires="p14">
          <p:contentPart p14:bwMode="auto" r:id="rId10">
            <p14:nvContentPartPr>
              <p14:cNvPr id="1048955" name=""/>
              <p14:cNvContentPartPr/>
              <p14:nvPr/>
            </p14:nvContentPartPr>
            <p14:xfrm>
              <a:off x="4751059" y="1517581"/>
              <a:ext cx="188729" cy="1318684"/>
            </p14:xfrm>
          </p:contentPart>
        </mc:Choice>
        <mc:Fallback>
          <p:sp>
            <p:nvSpPr>
              <p:cNvPr id="1048955" name=""/>
              <p:cNvSpPr/>
              <p:nvPr/>
            </p:nvSpPr>
            <p:spPr>
              <a:xfrm>
                <a:off x="4751059" y="1517581"/>
                <a:ext cx="188729" cy="1318684"/>
              </a:xfrm>
            </p:spPr>
          </p:sp>
        </mc:Fallback>
      </mc:AlternateContent>
      <mc:AlternateContent xmlns:mc="http://schemas.openxmlformats.org/markup-compatibility/2006">
        <mc:Choice xmlns:p14="http://schemas.microsoft.com/office/powerpoint/2010/main" Requires="p14">
          <p:contentPart p14:bwMode="auto" r:id="rId11">
            <p14:nvContentPartPr>
              <p14:cNvPr id="1048956" name=""/>
              <p14:cNvContentPartPr/>
              <p14:nvPr/>
            </p14:nvContentPartPr>
            <p14:xfrm>
              <a:off x="4924128" y="1605184"/>
              <a:ext cx="540449" cy="779123"/>
            </p14:xfrm>
          </p:contentPart>
        </mc:Choice>
        <mc:Fallback>
          <p:sp>
            <p:nvSpPr>
              <p:cNvPr id="1048956" name=""/>
              <p:cNvSpPr/>
              <p:nvPr/>
            </p:nvSpPr>
            <p:spPr>
              <a:xfrm>
                <a:off x="4924128" y="1605184"/>
                <a:ext cx="540449" cy="779123"/>
              </a:xfrm>
            </p:spPr>
          </p:sp>
        </mc:Fallback>
      </mc:AlternateContent>
      <mc:AlternateContent xmlns:mc="http://schemas.openxmlformats.org/markup-compatibility/2006">
        <mc:Choice xmlns:p14="http://schemas.microsoft.com/office/powerpoint/2010/main" Requires="p14">
          <p:contentPart p14:bwMode="auto" r:id="rId12">
            <p14:nvContentPartPr>
              <p14:cNvPr id="1048957" name=""/>
              <p14:cNvContentPartPr/>
              <p14:nvPr/>
            </p14:nvContentPartPr>
            <p14:xfrm>
              <a:off x="4147371" y="1538606"/>
              <a:ext cx="748568" cy="700821"/>
            </p14:xfrm>
          </p:contentPart>
        </mc:Choice>
        <mc:Fallback>
          <p:sp>
            <p:nvSpPr>
              <p:cNvPr id="1048957" name=""/>
              <p:cNvSpPr/>
              <p:nvPr/>
            </p:nvSpPr>
            <p:spPr>
              <a:xfrm>
                <a:off x="4147371" y="1538606"/>
                <a:ext cx="748568" cy="700821"/>
              </a:xfrm>
            </p:spPr>
          </p:sp>
        </mc:Fallback>
      </mc:AlternateContent>
      <mc:AlternateContent xmlns:mc="http://schemas.openxmlformats.org/markup-compatibility/2006">
        <mc:Choice xmlns:p14="http://schemas.microsoft.com/office/powerpoint/2010/main" Requires="p14">
          <p:contentPart p14:bwMode="auto" r:id="rId13">
            <p14:nvContentPartPr>
              <p14:cNvPr id="1048967" name=""/>
              <p14:cNvContentPartPr/>
              <p14:nvPr/>
            </p14:nvContentPartPr>
            <p14:xfrm>
              <a:off x="4421033" y="2922757"/>
              <a:ext cx="175551" cy="748538"/>
            </p14:xfrm>
          </p:contentPart>
        </mc:Choice>
        <mc:Fallback>
          <p:sp>
            <p:nvSpPr>
              <p:cNvPr id="1048967" name=""/>
              <p:cNvSpPr/>
              <p:nvPr/>
            </p:nvSpPr>
            <p:spPr>
              <a:xfrm>
                <a:off x="4421033" y="2922757"/>
                <a:ext cx="175551" cy="748538"/>
              </a:xfrm>
            </p:spPr>
          </p:sp>
        </mc:Fallback>
      </mc:AlternateContent>
      <mc:AlternateContent xmlns:mc="http://schemas.openxmlformats.org/markup-compatibility/2006">
        <mc:Choice xmlns:p14="http://schemas.microsoft.com/office/powerpoint/2010/main" Requires="p14">
          <p:contentPart p14:bwMode="auto" r:id="rId14">
            <p14:nvContentPartPr>
              <p14:cNvPr id="1048968" name=""/>
              <p14:cNvContentPartPr/>
              <p14:nvPr/>
            </p14:nvContentPartPr>
            <p14:xfrm>
              <a:off x="4337078" y="2941780"/>
              <a:ext cx="308045" cy="404332"/>
            </p14:xfrm>
          </p:contentPart>
        </mc:Choice>
        <mc:Fallback>
          <p:sp>
            <p:nvSpPr>
              <p:cNvPr id="1048968" name=""/>
              <p:cNvSpPr/>
              <p:nvPr/>
            </p:nvSpPr>
            <p:spPr>
              <a:xfrm>
                <a:off x="4337078" y="2941780"/>
                <a:ext cx="308045" cy="404332"/>
              </a:xfrm>
            </p:spPr>
          </p:sp>
        </mc:Fallback>
      </mc:AlternateContent>
      <mc:AlternateContent xmlns:mc="http://schemas.openxmlformats.org/markup-compatibility/2006">
        <mc:Choice xmlns:p14="http://schemas.microsoft.com/office/powerpoint/2010/main" Requires="p14">
          <p:contentPart p14:bwMode="auto" r:id="rId15">
            <p14:nvContentPartPr>
              <p14:cNvPr id="1048969" name=""/>
              <p14:cNvContentPartPr/>
              <p14:nvPr/>
            </p14:nvContentPartPr>
            <p14:xfrm>
              <a:off x="4739469" y="2963541"/>
              <a:ext cx="243072" cy="479411"/>
            </p14:xfrm>
          </p:contentPart>
        </mc:Choice>
        <mc:Fallback>
          <p:sp>
            <p:nvSpPr>
              <p:cNvPr id="1048969" name=""/>
              <p:cNvSpPr/>
              <p:nvPr/>
            </p:nvSpPr>
            <p:spPr>
              <a:xfrm>
                <a:off x="4739469" y="2963541"/>
                <a:ext cx="243072" cy="479411"/>
              </a:xfrm>
            </p:spPr>
          </p:sp>
        </mc:Fallback>
      </mc:AlternateContent>
      <mc:AlternateContent xmlns:mc="http://schemas.openxmlformats.org/markup-compatibility/2006">
        <mc:Choice xmlns:p14="http://schemas.microsoft.com/office/powerpoint/2010/main" Requires="p14">
          <p:contentPart p14:bwMode="auto" r:id="rId16">
            <p14:nvContentPartPr>
              <p14:cNvPr id="1048970" name=""/>
              <p14:cNvContentPartPr/>
              <p14:nvPr/>
            </p14:nvContentPartPr>
            <p14:xfrm>
              <a:off x="5001044" y="3003472"/>
              <a:ext cx="135941" cy="335265"/>
            </p14:xfrm>
          </p:contentPart>
        </mc:Choice>
        <mc:Fallback>
          <p:sp>
            <p:nvSpPr>
              <p:cNvPr id="1048970" name=""/>
              <p:cNvSpPr/>
              <p:nvPr/>
            </p:nvSpPr>
            <p:spPr>
              <a:xfrm>
                <a:off x="5001044" y="3003472"/>
                <a:ext cx="135941" cy="335265"/>
              </a:xfrm>
            </p:spPr>
          </p:sp>
        </mc:Fallback>
      </mc:AlternateContent>
      <mc:AlternateContent xmlns:mc="http://schemas.openxmlformats.org/markup-compatibility/2006">
        <mc:Choice xmlns:p14="http://schemas.microsoft.com/office/powerpoint/2010/main" Requires="p14">
          <p:contentPart p14:bwMode="auto" r:id="rId17">
            <p14:nvContentPartPr>
              <p14:cNvPr id="1048971" name=""/>
              <p14:cNvContentPartPr/>
              <p14:nvPr/>
            </p14:nvContentPartPr>
            <p14:xfrm>
              <a:off x="5115180" y="2864309"/>
              <a:ext cx="173334" cy="601360"/>
            </p14:xfrm>
          </p:contentPart>
        </mc:Choice>
        <mc:Fallback>
          <p:sp>
            <p:nvSpPr>
              <p:cNvPr id="1048971" name=""/>
              <p:cNvSpPr/>
              <p:nvPr/>
            </p:nvSpPr>
            <p:spPr>
              <a:xfrm>
                <a:off x="5115180" y="2864309"/>
                <a:ext cx="173334" cy="601360"/>
              </a:xfrm>
            </p:spPr>
          </p:sp>
        </mc:Fallback>
      </mc:AlternateContent>
      <mc:AlternateContent xmlns:mc="http://schemas.openxmlformats.org/markup-compatibility/2006">
        <mc:Choice xmlns:p14="http://schemas.microsoft.com/office/powerpoint/2010/main" Requires="p14">
          <p:contentPart p14:bwMode="auto" r:id="rId18">
            <p14:nvContentPartPr>
              <p14:cNvPr id="1048972" name=""/>
              <p14:cNvContentPartPr/>
              <p14:nvPr/>
            </p14:nvContentPartPr>
            <p14:xfrm>
              <a:off x="5316632" y="3040750"/>
              <a:ext cx="329040" cy="287464"/>
            </p14:xfrm>
          </p:contentPart>
        </mc:Choice>
        <mc:Fallback>
          <p:sp>
            <p:nvSpPr>
              <p:cNvPr id="1048972" name=""/>
              <p:cNvSpPr/>
              <p:nvPr/>
            </p:nvSpPr>
            <p:spPr>
              <a:xfrm>
                <a:off x="5316632" y="3040750"/>
                <a:ext cx="329040" cy="287464"/>
              </a:xfrm>
            </p:spPr>
          </p:sp>
        </mc:Fallback>
      </mc:AlternateContent>
      <mc:AlternateContent xmlns:mc="http://schemas.openxmlformats.org/markup-compatibility/2006">
        <mc:Choice xmlns:p14="http://schemas.microsoft.com/office/powerpoint/2010/main" Requires="p14">
          <p:contentPart p14:bwMode="auto" r:id="rId19">
            <p14:nvContentPartPr>
              <p14:cNvPr id="1048973" name=""/>
              <p14:cNvContentPartPr/>
              <p14:nvPr/>
            </p14:nvContentPartPr>
            <p14:xfrm>
              <a:off x="5226684" y="3021632"/>
              <a:ext cx="288142" cy="371970"/>
            </p14:xfrm>
          </p:contentPart>
        </mc:Choice>
        <mc:Fallback>
          <p:sp>
            <p:nvSpPr>
              <p:cNvPr id="1048973" name=""/>
              <p:cNvSpPr/>
              <p:nvPr/>
            </p:nvSpPr>
            <p:spPr>
              <a:xfrm>
                <a:off x="5226684" y="3021632"/>
                <a:ext cx="288142" cy="371970"/>
              </a:xfrm>
            </p:spPr>
          </p:sp>
        </mc:Fallback>
      </mc:AlternateContent>
      <mc:AlternateContent xmlns:mc="http://schemas.openxmlformats.org/markup-compatibility/2006">
        <mc:Choice xmlns:p14="http://schemas.microsoft.com/office/powerpoint/2010/main" Requires="p14">
          <p:contentPart p14:bwMode="auto" r:id="rId20">
            <p14:nvContentPartPr>
              <p14:cNvPr id="1048974" name=""/>
              <p14:cNvContentPartPr/>
              <p14:nvPr/>
            </p14:nvContentPartPr>
            <p14:xfrm>
              <a:off x="5587578" y="2970073"/>
              <a:ext cx="45931" cy="631227"/>
            </p14:xfrm>
          </p:contentPart>
        </mc:Choice>
        <mc:Fallback>
          <p:sp>
            <p:nvSpPr>
              <p:cNvPr id="1048974" name=""/>
              <p:cNvSpPr/>
              <p:nvPr/>
            </p:nvSpPr>
            <p:spPr>
              <a:xfrm>
                <a:off x="5587578" y="2970073"/>
                <a:ext cx="45931" cy="631227"/>
              </a:xfrm>
            </p:spPr>
          </p:sp>
        </mc:Fallback>
      </mc:AlternateContent>
      <mc:AlternateContent xmlns:mc="http://schemas.openxmlformats.org/markup-compatibility/2006">
        <mc:Choice xmlns:p14="http://schemas.microsoft.com/office/powerpoint/2010/main" Requires="p14">
          <p:contentPart p14:bwMode="auto" r:id="rId21">
            <p14:nvContentPartPr>
              <p14:cNvPr id="1048975" name=""/>
              <p14:cNvContentPartPr/>
              <p14:nvPr/>
            </p14:nvContentPartPr>
            <p14:xfrm>
              <a:off x="5562922" y="3104607"/>
              <a:ext cx="236045" cy="182758"/>
            </p14:xfrm>
          </p:contentPart>
        </mc:Choice>
        <mc:Fallback>
          <p:sp>
            <p:nvSpPr>
              <p:cNvPr id="1048975" name=""/>
              <p:cNvSpPr/>
              <p:nvPr/>
            </p:nvSpPr>
            <p:spPr>
              <a:xfrm>
                <a:off x="5562922" y="3104607"/>
                <a:ext cx="236045" cy="182758"/>
              </a:xfrm>
            </p:spPr>
          </p:sp>
        </mc:Fallback>
      </mc:AlternateContent>
      <mc:AlternateContent xmlns:mc="http://schemas.openxmlformats.org/markup-compatibility/2006">
        <mc:Choice xmlns:p14="http://schemas.microsoft.com/office/powerpoint/2010/main" Requires="p14">
          <p:contentPart p14:bwMode="auto" r:id="rId22">
            <p14:nvContentPartPr>
              <p14:cNvPr id="1048976" name=""/>
              <p14:cNvContentPartPr/>
              <p14:nvPr/>
            </p14:nvContentPartPr>
            <p14:xfrm>
              <a:off x="5630092" y="3295715"/>
              <a:ext cx="280555" cy="227814"/>
            </p14:xfrm>
          </p:contentPart>
        </mc:Choice>
        <mc:Fallback>
          <p:sp>
            <p:nvSpPr>
              <p:cNvPr id="1048976" name=""/>
              <p:cNvSpPr/>
              <p:nvPr/>
            </p:nvSpPr>
            <p:spPr>
              <a:xfrm>
                <a:off x="5630092" y="3295715"/>
                <a:ext cx="280555" cy="227814"/>
              </a:xfrm>
            </p:spPr>
          </p:sp>
        </mc:Fallback>
      </mc:AlternateContent>
      <mc:AlternateContent xmlns:mc="http://schemas.openxmlformats.org/markup-compatibility/2006">
        <mc:Choice xmlns:p14="http://schemas.microsoft.com/office/powerpoint/2010/main" Requires="p14">
          <p:contentPart p14:bwMode="auto" r:id="rId23">
            <p14:nvContentPartPr>
              <p14:cNvPr id="1048977" name=""/>
              <p14:cNvContentPartPr/>
              <p14:nvPr/>
            </p14:nvContentPartPr>
            <p14:xfrm>
              <a:off x="3719481" y="2302088"/>
              <a:ext cx="81265" cy="449641"/>
            </p14:xfrm>
          </p:contentPart>
        </mc:Choice>
        <mc:Fallback>
          <p:sp>
            <p:nvSpPr>
              <p:cNvPr id="1048977" name=""/>
              <p:cNvSpPr/>
              <p:nvPr/>
            </p:nvSpPr>
            <p:spPr>
              <a:xfrm>
                <a:off x="3719481" y="2302088"/>
                <a:ext cx="81265" cy="449641"/>
              </a:xfrm>
            </p:spPr>
          </p:sp>
        </mc:Fallback>
      </mc:AlternateContent>
      <mc:AlternateContent xmlns:mc="http://schemas.openxmlformats.org/markup-compatibility/2006">
        <mc:Choice xmlns:p14="http://schemas.microsoft.com/office/powerpoint/2010/main" Requires="p14">
          <p:contentPart p14:bwMode="auto" r:id="rId24">
            <p14:nvContentPartPr>
              <p14:cNvPr id="1048978" name=""/>
              <p14:cNvContentPartPr/>
              <p14:nvPr/>
            </p14:nvContentPartPr>
            <p14:xfrm>
              <a:off x="3639872" y="2173921"/>
              <a:ext cx="401769" cy="156000"/>
            </p14:xfrm>
          </p:contentPart>
        </mc:Choice>
        <mc:Fallback>
          <p:sp>
            <p:nvSpPr>
              <p:cNvPr id="1048978" name=""/>
              <p:cNvSpPr/>
              <p:nvPr/>
            </p:nvSpPr>
            <p:spPr>
              <a:xfrm>
                <a:off x="3639872" y="2173921"/>
                <a:ext cx="401769" cy="156000"/>
              </a:xfrm>
            </p:spPr>
          </p:sp>
        </mc:Fallback>
      </mc:AlternateContent>
      <mc:AlternateContent xmlns:mc="http://schemas.openxmlformats.org/markup-compatibility/2006">
        <mc:Choice xmlns:p14="http://schemas.microsoft.com/office/powerpoint/2010/main" Requires="p14">
          <p:contentPart p14:bwMode="auto" r:id="rId25">
            <p14:nvContentPartPr>
              <p14:cNvPr id="1048979" name=""/>
              <p14:cNvContentPartPr/>
              <p14:nvPr/>
            </p14:nvContentPartPr>
            <p14:xfrm>
              <a:off x="3699578" y="2398850"/>
              <a:ext cx="295393" cy="92500"/>
            </p14:xfrm>
          </p:contentPart>
        </mc:Choice>
        <mc:Fallback>
          <p:sp>
            <p:nvSpPr>
              <p:cNvPr id="1048979" name=""/>
              <p:cNvSpPr/>
              <p:nvPr/>
            </p:nvSpPr>
            <p:spPr>
              <a:xfrm>
                <a:off x="3699578" y="2398850"/>
                <a:ext cx="295393" cy="92500"/>
              </a:xfrm>
            </p:spPr>
          </p:sp>
        </mc:Fallback>
      </mc:AlternateContent>
      <mc:AlternateContent xmlns:mc="http://schemas.openxmlformats.org/markup-compatibility/2006">
        <mc:Choice xmlns:p14="http://schemas.microsoft.com/office/powerpoint/2010/main" Requires="p14">
          <p:contentPart p14:bwMode="auto" r:id="rId26">
            <p14:nvContentPartPr>
              <p14:cNvPr id="1048980" name=""/>
              <p14:cNvContentPartPr/>
              <p14:nvPr/>
            </p14:nvContentPartPr>
            <p14:xfrm>
              <a:off x="3980697" y="2178494"/>
              <a:ext cx="288732" cy="361929"/>
            </p14:xfrm>
          </p:contentPart>
        </mc:Choice>
        <mc:Fallback>
          <p:sp>
            <p:nvSpPr>
              <p:cNvPr id="1048980" name=""/>
              <p:cNvSpPr/>
              <p:nvPr/>
            </p:nvSpPr>
            <p:spPr>
              <a:xfrm>
                <a:off x="3980697" y="2178494"/>
                <a:ext cx="288732" cy="361929"/>
              </a:xfrm>
            </p:spPr>
          </p:sp>
        </mc:Fallback>
      </mc:AlternateContent>
      <mc:AlternateContent xmlns:mc="http://schemas.openxmlformats.org/markup-compatibility/2006">
        <mc:Choice xmlns:p14="http://schemas.microsoft.com/office/powerpoint/2010/main" Requires="p14">
          <p:contentPart p14:bwMode="auto" r:id="rId27">
            <p14:nvContentPartPr>
              <p14:cNvPr id="1048981" name=""/>
              <p14:cNvContentPartPr/>
              <p14:nvPr/>
            </p14:nvContentPartPr>
            <p14:xfrm>
              <a:off x="4297296" y="2162925"/>
              <a:ext cx="11726" cy="543461"/>
            </p14:xfrm>
          </p:contentPart>
        </mc:Choice>
        <mc:Fallback>
          <p:sp>
            <p:nvSpPr>
              <p:cNvPr id="1048981" name=""/>
              <p:cNvSpPr/>
              <p:nvPr/>
            </p:nvSpPr>
            <p:spPr>
              <a:xfrm>
                <a:off x="4297296" y="2162925"/>
                <a:ext cx="11726" cy="543461"/>
              </a:xfrm>
            </p:spPr>
          </p:sp>
        </mc:Fallback>
      </mc:AlternateContent>
      <mc:AlternateContent xmlns:mc="http://schemas.openxmlformats.org/markup-compatibility/2006">
        <mc:Choice xmlns:p14="http://schemas.microsoft.com/office/powerpoint/2010/main" Requires="p14">
          <p:contentPart p14:bwMode="auto" r:id="rId28">
            <p14:nvContentPartPr>
              <p14:cNvPr id="1048982" name=""/>
              <p14:cNvContentPartPr/>
              <p14:nvPr/>
            </p14:nvContentPartPr>
            <p14:xfrm>
              <a:off x="4239425" y="2092898"/>
              <a:ext cx="300555" cy="295522"/>
            </p14:xfrm>
          </p:contentPart>
        </mc:Choice>
        <mc:Fallback>
          <p:sp>
            <p:nvSpPr>
              <p:cNvPr id="1048982" name=""/>
              <p:cNvSpPr/>
              <p:nvPr/>
            </p:nvSpPr>
            <p:spPr>
              <a:xfrm>
                <a:off x="4239425" y="2092898"/>
                <a:ext cx="300555" cy="295522"/>
              </a:xfrm>
            </p:spPr>
          </p:sp>
        </mc:Fallback>
      </mc:AlternateContent>
      <mc:AlternateContent xmlns:mc="http://schemas.openxmlformats.org/markup-compatibility/2006">
        <mc:Choice xmlns:p14="http://schemas.microsoft.com/office/powerpoint/2010/main" Requires="p14">
          <p:contentPart p14:bwMode="auto" r:id="rId29">
            <p14:nvContentPartPr>
              <p14:cNvPr id="1048983" name=""/>
              <p14:cNvContentPartPr/>
              <p14:nvPr/>
            </p14:nvContentPartPr>
            <p14:xfrm>
              <a:off x="4781392" y="3677627"/>
              <a:ext cx="236548" cy="820397"/>
            </p14:xfrm>
          </p:contentPart>
        </mc:Choice>
        <mc:Fallback>
          <p:sp>
            <p:nvSpPr>
              <p:cNvPr id="1048983" name=""/>
              <p:cNvSpPr/>
              <p:nvPr/>
            </p:nvSpPr>
            <p:spPr>
              <a:xfrm>
                <a:off x="4781392" y="3677627"/>
                <a:ext cx="236548" cy="820397"/>
              </a:xfrm>
            </p:spPr>
          </p:sp>
        </mc:Fallback>
      </mc:AlternateContent>
      <mc:AlternateContent xmlns:mc="http://schemas.openxmlformats.org/markup-compatibility/2006">
        <mc:Choice xmlns:p14="http://schemas.microsoft.com/office/powerpoint/2010/main" Requires="p14">
          <p:contentPart p14:bwMode="auto" r:id="rId30">
            <p14:nvContentPartPr>
              <p14:cNvPr id="1048984" name=""/>
              <p14:cNvContentPartPr/>
              <p14:nvPr/>
            </p14:nvContentPartPr>
            <p14:xfrm>
              <a:off x="4982458" y="3792307"/>
              <a:ext cx="494344" cy="367995"/>
            </p14:xfrm>
          </p:contentPart>
        </mc:Choice>
        <mc:Fallback>
          <p:sp>
            <p:nvSpPr>
              <p:cNvPr id="1048984" name=""/>
              <p:cNvSpPr/>
              <p:nvPr/>
            </p:nvSpPr>
            <p:spPr>
              <a:xfrm>
                <a:off x="4982458" y="3792307"/>
                <a:ext cx="494344" cy="367995"/>
              </a:xfrm>
            </p:spPr>
          </p:sp>
        </mc:Fallback>
      </mc:AlternateContent>
      <mc:AlternateContent xmlns:mc="http://schemas.openxmlformats.org/markup-compatibility/2006">
        <mc:Choice xmlns:p14="http://schemas.microsoft.com/office/powerpoint/2010/main" Requires="p14">
          <p:contentPart p14:bwMode="auto" r:id="rId31">
            <p14:nvContentPartPr>
              <p14:cNvPr id="1048989" name=""/>
              <p14:cNvContentPartPr/>
              <p14:nvPr/>
            </p14:nvContentPartPr>
            <p14:xfrm>
              <a:off x="3255661" y="4643579"/>
              <a:ext cx="181021" cy="397902"/>
            </p14:xfrm>
          </p:contentPart>
        </mc:Choice>
        <mc:Fallback>
          <p:sp>
            <p:nvSpPr>
              <p:cNvPr id="1048989" name=""/>
              <p:cNvSpPr/>
              <p:nvPr/>
            </p:nvSpPr>
            <p:spPr>
              <a:xfrm>
                <a:off x="3255661" y="4643579"/>
                <a:ext cx="181021" cy="397902"/>
              </a:xfrm>
            </p:spPr>
          </p:sp>
        </mc:Fallback>
      </mc:AlternateContent>
      <mc:AlternateContent xmlns:mc="http://schemas.openxmlformats.org/markup-compatibility/2006">
        <mc:Choice xmlns:p14="http://schemas.microsoft.com/office/powerpoint/2010/main" Requires="p14">
          <p:contentPart p14:bwMode="auto" r:id="rId32">
            <p14:nvContentPartPr>
              <p14:cNvPr id="1048990" name=""/>
              <p14:cNvContentPartPr/>
              <p14:nvPr/>
            </p14:nvContentPartPr>
            <p14:xfrm>
              <a:off x="3164984" y="4563668"/>
              <a:ext cx="479123" cy="494611"/>
            </p14:xfrm>
          </p:contentPart>
        </mc:Choice>
        <mc:Fallback>
          <p:sp>
            <p:nvSpPr>
              <p:cNvPr id="1048990" name=""/>
              <p:cNvSpPr/>
              <p:nvPr/>
            </p:nvSpPr>
            <p:spPr>
              <a:xfrm>
                <a:off x="3164984" y="4563668"/>
                <a:ext cx="479123" cy="494611"/>
              </a:xfrm>
            </p:spPr>
          </p:sp>
        </mc:Fallback>
      </mc:AlternateContent>
      <mc:AlternateContent xmlns:mc="http://schemas.openxmlformats.org/markup-compatibility/2006">
        <mc:Choice xmlns:p14="http://schemas.microsoft.com/office/powerpoint/2010/main" Requires="p14">
          <p:contentPart p14:bwMode="auto" r:id="rId33">
            <p14:nvContentPartPr>
              <p14:cNvPr id="1048991" name=""/>
              <p14:cNvContentPartPr/>
              <p14:nvPr/>
            </p14:nvContentPartPr>
            <p14:xfrm>
              <a:off x="3622310" y="4603882"/>
              <a:ext cx="242117" cy="591866"/>
            </p14:xfrm>
          </p:contentPart>
        </mc:Choice>
        <mc:Fallback>
          <p:sp>
            <p:nvSpPr>
              <p:cNvPr id="1048991" name=""/>
              <p:cNvSpPr/>
              <p:nvPr/>
            </p:nvSpPr>
            <p:spPr>
              <a:xfrm>
                <a:off x="3622310" y="4603882"/>
                <a:ext cx="242117" cy="591866"/>
              </a:xfrm>
            </p:spPr>
          </p:sp>
        </mc:Fallback>
      </mc:AlternateContent>
      <mc:AlternateContent xmlns:mc="http://schemas.openxmlformats.org/markup-compatibility/2006">
        <mc:Choice xmlns:p14="http://schemas.microsoft.com/office/powerpoint/2010/main" Requires="p14">
          <p:contentPart p14:bwMode="auto" r:id="rId34">
            <p14:nvContentPartPr>
              <p14:cNvPr id="1048992" name=""/>
              <p14:cNvContentPartPr/>
              <p14:nvPr/>
            </p14:nvContentPartPr>
            <p14:xfrm>
              <a:off x="3692122" y="4465138"/>
              <a:ext cx="433854" cy="539843"/>
            </p14:xfrm>
          </p:contentPart>
        </mc:Choice>
        <mc:Fallback>
          <p:sp>
            <p:nvSpPr>
              <p:cNvPr id="1048992" name=""/>
              <p:cNvSpPr/>
              <p:nvPr/>
            </p:nvSpPr>
            <p:spPr>
              <a:xfrm>
                <a:off x="3692122" y="4465138"/>
                <a:ext cx="433854" cy="539843"/>
              </a:xfrm>
            </p:spPr>
          </p:sp>
        </mc:Fallback>
      </mc:AlternateContent>
      <mc:AlternateContent xmlns:mc="http://schemas.openxmlformats.org/markup-compatibility/2006">
        <mc:Choice xmlns:p14="http://schemas.microsoft.com/office/powerpoint/2010/main" Requires="p14">
          <p:contentPart p14:bwMode="auto" r:id="rId35">
            <p14:nvContentPartPr>
              <p14:cNvPr id="1048993" name=""/>
              <p14:cNvContentPartPr/>
              <p14:nvPr/>
            </p14:nvContentPartPr>
            <p14:xfrm>
              <a:off x="4047577" y="4622222"/>
              <a:ext cx="468997" cy="394465"/>
            </p14:xfrm>
          </p:contentPart>
        </mc:Choice>
        <mc:Fallback>
          <p:sp>
            <p:nvSpPr>
              <p:cNvPr id="1048993" name=""/>
              <p:cNvSpPr/>
              <p:nvPr/>
            </p:nvSpPr>
            <p:spPr>
              <a:xfrm>
                <a:off x="4047577" y="4622222"/>
                <a:ext cx="468997" cy="394465"/>
              </a:xfrm>
            </p:spPr>
          </p:sp>
        </mc:Fallback>
      </mc:AlternateContent>
      <mc:AlternateContent xmlns:mc="http://schemas.openxmlformats.org/markup-compatibility/2006">
        <mc:Choice xmlns:p14="http://schemas.microsoft.com/office/powerpoint/2010/main" Requires="p14">
          <p:contentPart p14:bwMode="auto" r:id="rId36">
            <p14:nvContentPartPr>
              <p14:cNvPr id="1048994" name=""/>
              <p14:cNvContentPartPr/>
              <p14:nvPr/>
            </p14:nvContentPartPr>
            <p14:xfrm>
              <a:off x="4281379" y="4528900"/>
              <a:ext cx="811171" cy="516685"/>
            </p14:xfrm>
          </p:contentPart>
        </mc:Choice>
        <mc:Fallback>
          <p:sp>
            <p:nvSpPr>
              <p:cNvPr id="1048994" name=""/>
              <p:cNvSpPr/>
              <p:nvPr/>
            </p:nvSpPr>
            <p:spPr>
              <a:xfrm>
                <a:off x="4281379" y="4528900"/>
                <a:ext cx="811171" cy="516685"/>
              </a:xfrm>
            </p:spPr>
          </p:sp>
        </mc:Fallback>
      </mc:AlternateContent>
      <mc:AlternateContent xmlns:mc="http://schemas.openxmlformats.org/markup-compatibility/2006">
        <mc:Choice xmlns:p14="http://schemas.microsoft.com/office/powerpoint/2010/main" Requires="p14">
          <p:contentPart p14:bwMode="auto" r:id="rId37">
            <p14:nvContentPartPr>
              <p14:cNvPr id="1048995" name=""/>
              <p14:cNvContentPartPr/>
              <p14:nvPr/>
            </p14:nvContentPartPr>
            <p14:xfrm>
              <a:off x="5439783" y="4418631"/>
              <a:ext cx="632642" cy="444460"/>
            </p14:xfrm>
          </p:contentPart>
        </mc:Choice>
        <mc:Fallback>
          <p:sp>
            <p:nvSpPr>
              <p:cNvPr id="1048995" name=""/>
              <p:cNvSpPr/>
              <p:nvPr/>
            </p:nvSpPr>
            <p:spPr>
              <a:xfrm>
                <a:off x="5439783" y="4418631"/>
                <a:ext cx="632642" cy="444460"/>
              </a:xfrm>
            </p:spPr>
          </p:sp>
        </mc:Fallback>
      </mc:AlternateContent>
      <mc:AlternateContent xmlns:mc="http://schemas.openxmlformats.org/markup-compatibility/2006">
        <mc:Choice xmlns:p14="http://schemas.microsoft.com/office/powerpoint/2010/main" Requires="p14">
          <p:contentPart p14:bwMode="auto" r:id="rId38">
            <p14:nvContentPartPr>
              <p14:cNvPr id="1048996" name=""/>
              <p14:cNvContentPartPr/>
              <p14:nvPr/>
            </p14:nvContentPartPr>
            <p14:xfrm>
              <a:off x="5856207" y="4182752"/>
              <a:ext cx="1213503" cy="663892"/>
            </p14:xfrm>
          </p:contentPart>
        </mc:Choice>
        <mc:Fallback>
          <p:sp>
            <p:nvSpPr>
              <p:cNvPr id="1048996" name=""/>
              <p:cNvSpPr/>
              <p:nvPr/>
            </p:nvSpPr>
            <p:spPr>
              <a:xfrm>
                <a:off x="5856207" y="4182752"/>
                <a:ext cx="1213503" cy="663892"/>
              </a:xfrm>
            </p:spPr>
          </p:sp>
        </mc:Fallback>
      </mc:AlternateContent>
      <mc:AlternateContent xmlns:mc="http://schemas.openxmlformats.org/markup-compatibility/2006">
        <mc:Choice xmlns:p14="http://schemas.microsoft.com/office/powerpoint/2010/main" Requires="p14">
          <p:contentPart p14:bwMode="auto" r:id="rId39">
            <p14:nvContentPartPr>
              <p14:cNvPr id="1048998" name=""/>
              <p14:cNvContentPartPr/>
              <p14:nvPr/>
            </p14:nvContentPartPr>
            <p14:xfrm>
              <a:off x="2879262" y="2790675"/>
              <a:ext cx="654587" cy="51421"/>
            </p14:xfrm>
          </p:contentPart>
        </mc:Choice>
        <mc:Fallback>
          <p:sp>
            <p:nvSpPr>
              <p:cNvPr id="1048998" name=""/>
              <p:cNvSpPr/>
              <p:nvPr/>
            </p:nvSpPr>
            <p:spPr>
              <a:xfrm>
                <a:off x="2879262" y="2790675"/>
                <a:ext cx="654587" cy="51421"/>
              </a:xfrm>
            </p:spPr>
          </p:sp>
        </mc:Fallback>
      </mc:AlternateContent>
      <mc:AlternateContent xmlns:mc="http://schemas.openxmlformats.org/markup-compatibility/2006">
        <mc:Choice xmlns:p14="http://schemas.microsoft.com/office/powerpoint/2010/main" Requires="p14">
          <p:contentPart p14:bwMode="auto" r:id="rId40">
            <p14:nvContentPartPr>
              <p14:cNvPr id="1048999" name=""/>
              <p14:cNvContentPartPr/>
              <p14:nvPr/>
            </p14:nvContentPartPr>
            <p14:xfrm>
              <a:off x="3166581" y="2732445"/>
              <a:ext cx="447704" cy="415155"/>
            </p14:xfrm>
          </p:contentPart>
        </mc:Choice>
        <mc:Fallback>
          <p:sp>
            <p:nvSpPr>
              <p:cNvPr id="1048999" name=""/>
              <p:cNvSpPr/>
              <p:nvPr/>
            </p:nvSpPr>
            <p:spPr>
              <a:xfrm>
                <a:off x="3166581" y="2732445"/>
                <a:ext cx="447704" cy="415155"/>
              </a:xfrm>
            </p:spPr>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944" name=""/>
          <p:cNvSpPr>
            <a:spLocks noGrp="1"/>
          </p:cNvSpPr>
          <p:nvPr>
            <p:ph type="title"/>
          </p:nvPr>
        </p:nvSpPr>
        <p:spPr/>
        <p:txBody>
          <a:bodyPr/>
          <a:p>
            <a:endParaRPr lang="in-ID"/>
          </a:p>
        </p:txBody>
      </p:sp>
      <p:sp>
        <p:nvSpPr>
          <p:cNvPr id="1048945" name=""/>
          <p:cNvSpPr>
            <a:spLocks noGrp="1"/>
          </p:cNvSpPr>
          <p:nvPr>
            <p:ph idx="1"/>
          </p:nvPr>
        </p:nvSpPr>
        <p:spPr/>
        <p:txBody>
          <a:bodyPr/>
          <a:p>
            <a:endParaRPr lang="in-ID"/>
          </a:p>
        </p:txBody>
      </p:sp>
      <mc:AlternateContent xmlns:mc="http://schemas.openxmlformats.org/markup-compatibility/2006">
        <mc:Choice xmlns:p14="http://schemas.microsoft.com/office/powerpoint/2010/main" Requires="p14">
          <p:contentPart p14:bwMode="auto" r:id="rId1">
            <p14:nvContentPartPr>
              <p14:cNvPr id="1049002" name=""/>
              <p14:cNvContentPartPr/>
              <p14:nvPr/>
            </p14:nvContentPartPr>
            <p14:xfrm>
              <a:off x="867360" y="919497"/>
              <a:ext cx="541614" cy="149365"/>
            </p14:xfrm>
          </p:contentPart>
        </mc:Choice>
        <mc:Fallback>
          <p:sp>
            <p:nvSpPr>
              <p:cNvPr id="1049002" name=""/>
              <p:cNvSpPr/>
              <p:nvPr/>
            </p:nvSpPr>
            <p:spPr>
              <a:xfrm>
                <a:off x="867360" y="919497"/>
                <a:ext cx="541614" cy="149365"/>
              </a:xfrm>
            </p:spPr>
          </p:sp>
        </mc:Fallback>
      </mc:AlternateContent>
      <mc:AlternateContent xmlns:mc="http://schemas.openxmlformats.org/markup-compatibility/2006">
        <mc:Choice xmlns:p14="http://schemas.microsoft.com/office/powerpoint/2010/main" Requires="p14">
          <p:contentPart p14:bwMode="auto" r:id="rId2">
            <p14:nvContentPartPr>
              <p14:cNvPr id="1049003" name=""/>
              <p14:cNvContentPartPr/>
              <p14:nvPr/>
            </p14:nvContentPartPr>
            <p14:xfrm>
              <a:off x="1640683" y="629618"/>
              <a:ext cx="243348" cy="590678"/>
            </p14:xfrm>
          </p:contentPart>
        </mc:Choice>
        <mc:Fallback>
          <p:sp>
            <p:nvSpPr>
              <p:cNvPr id="1049003" name=""/>
              <p:cNvSpPr/>
              <p:nvPr/>
            </p:nvSpPr>
            <p:spPr>
              <a:xfrm>
                <a:off x="1640683" y="629618"/>
                <a:ext cx="243348" cy="590678"/>
              </a:xfrm>
            </p:spPr>
          </p:sp>
        </mc:Fallback>
      </mc:AlternateContent>
      <mc:AlternateContent xmlns:mc="http://schemas.openxmlformats.org/markup-compatibility/2006">
        <mc:Choice xmlns:p14="http://schemas.microsoft.com/office/powerpoint/2010/main" Requires="p14">
          <p:contentPart p14:bwMode="auto" r:id="rId3">
            <p14:nvContentPartPr>
              <p14:cNvPr id="1049004" name=""/>
              <p14:cNvContentPartPr/>
              <p14:nvPr/>
            </p14:nvContentPartPr>
            <p14:xfrm>
              <a:off x="1515762" y="469878"/>
              <a:ext cx="997776" cy="873630"/>
            </p14:xfrm>
          </p:contentPart>
        </mc:Choice>
        <mc:Fallback>
          <p:sp>
            <p:nvSpPr>
              <p:cNvPr id="1049004" name=""/>
              <p:cNvSpPr/>
              <p:nvPr/>
            </p:nvSpPr>
            <p:spPr>
              <a:xfrm>
                <a:off x="1515762" y="469878"/>
                <a:ext cx="997776" cy="873630"/>
              </a:xfrm>
            </p:spPr>
          </p:sp>
        </mc:Fallback>
      </mc:AlternateContent>
      <mc:AlternateContent xmlns:mc="http://schemas.openxmlformats.org/markup-compatibility/2006">
        <mc:Choice xmlns:p14="http://schemas.microsoft.com/office/powerpoint/2010/main" Requires="p14">
          <p:contentPart p14:bwMode="auto" r:id="rId4">
            <p14:nvContentPartPr>
              <p14:cNvPr id="1049005" name=""/>
              <p14:cNvContentPartPr/>
              <p14:nvPr/>
            </p14:nvContentPartPr>
            <p14:xfrm>
              <a:off x="2265290" y="549720"/>
              <a:ext cx="995580" cy="618970"/>
            </p14:xfrm>
          </p:contentPart>
        </mc:Choice>
        <mc:Fallback>
          <p:sp>
            <p:nvSpPr>
              <p:cNvPr id="1049005" name=""/>
              <p:cNvSpPr/>
              <p:nvPr/>
            </p:nvSpPr>
            <p:spPr>
              <a:xfrm>
                <a:off x="2265290" y="549720"/>
                <a:ext cx="995580" cy="618970"/>
              </a:xfrm>
            </p:spPr>
          </p:sp>
        </mc:Fallback>
      </mc:AlternateContent>
      <mc:AlternateContent xmlns:mc="http://schemas.openxmlformats.org/markup-compatibility/2006">
        <mc:Choice xmlns:p14="http://schemas.microsoft.com/office/powerpoint/2010/main" Requires="p14">
          <p:contentPart p14:bwMode="auto" r:id="rId5">
            <p14:nvContentPartPr>
              <p14:cNvPr id="1049006" name=""/>
              <p14:cNvContentPartPr/>
              <p14:nvPr/>
            </p14:nvContentPartPr>
            <p14:xfrm>
              <a:off x="3128855" y="343444"/>
              <a:ext cx="605747" cy="1013024"/>
            </p14:xfrm>
          </p:contentPart>
        </mc:Choice>
        <mc:Fallback>
          <p:sp>
            <p:nvSpPr>
              <p:cNvPr id="1049006" name=""/>
              <p:cNvSpPr/>
              <p:nvPr/>
            </p:nvSpPr>
            <p:spPr>
              <a:xfrm>
                <a:off x="3128855" y="343444"/>
                <a:ext cx="605747" cy="1013024"/>
              </a:xfrm>
            </p:spPr>
          </p:sp>
        </mc:Fallback>
      </mc:AlternateContent>
      <mc:AlternateContent xmlns:mc="http://schemas.openxmlformats.org/markup-compatibility/2006">
        <mc:Choice xmlns:p14="http://schemas.microsoft.com/office/powerpoint/2010/main" Requires="p14">
          <p:contentPart p14:bwMode="auto" r:id="rId6">
            <p14:nvContentPartPr>
              <p14:cNvPr id="1049007" name=""/>
              <p14:cNvContentPartPr/>
              <p14:nvPr/>
            </p14:nvContentPartPr>
            <p14:xfrm>
              <a:off x="3617041" y="483204"/>
              <a:ext cx="69609" cy="1121309"/>
            </p14:xfrm>
          </p:contentPart>
        </mc:Choice>
        <mc:Fallback>
          <p:sp>
            <p:nvSpPr>
              <p:cNvPr id="1049007" name=""/>
              <p:cNvSpPr/>
              <p:nvPr/>
            </p:nvSpPr>
            <p:spPr>
              <a:xfrm>
                <a:off x="3617041" y="483204"/>
                <a:ext cx="69609" cy="1121309"/>
              </a:xfrm>
            </p:spPr>
          </p:sp>
        </mc:Fallback>
      </mc:AlternateContent>
      <mc:AlternateContent xmlns:mc="http://schemas.openxmlformats.org/markup-compatibility/2006">
        <mc:Choice xmlns:p14="http://schemas.microsoft.com/office/powerpoint/2010/main" Requires="p14">
          <p:contentPart p14:bwMode="auto" r:id="rId7">
            <p14:nvContentPartPr>
              <p14:cNvPr id="1049008" name=""/>
              <p14:cNvContentPartPr/>
              <p14:nvPr/>
            </p14:nvContentPartPr>
            <p14:xfrm>
              <a:off x="3520452" y="537271"/>
              <a:ext cx="889598" cy="458383"/>
            </p14:xfrm>
          </p:contentPart>
        </mc:Choice>
        <mc:Fallback>
          <p:sp>
            <p:nvSpPr>
              <p:cNvPr id="1049008" name=""/>
              <p:cNvSpPr/>
              <p:nvPr/>
            </p:nvSpPr>
            <p:spPr>
              <a:xfrm>
                <a:off x="3520452" y="537271"/>
                <a:ext cx="889598" cy="458383"/>
              </a:xfrm>
            </p:spPr>
          </p:sp>
        </mc:Fallback>
      </mc:AlternateContent>
      <mc:AlternateContent xmlns:mc="http://schemas.openxmlformats.org/markup-compatibility/2006">
        <mc:Choice xmlns:p14="http://schemas.microsoft.com/office/powerpoint/2010/main" Requires="p14">
          <p:contentPart p14:bwMode="auto" r:id="rId8">
            <p14:nvContentPartPr>
              <p14:cNvPr id="1049009" name=""/>
              <p14:cNvContentPartPr/>
              <p14:nvPr/>
            </p14:nvContentPartPr>
            <p14:xfrm>
              <a:off x="3413377" y="988999"/>
              <a:ext cx="755688" cy="136532"/>
            </p14:xfrm>
          </p:contentPart>
        </mc:Choice>
        <mc:Fallback>
          <p:sp>
            <p:nvSpPr>
              <p:cNvPr id="1049009" name=""/>
              <p:cNvSpPr/>
              <p:nvPr/>
            </p:nvSpPr>
            <p:spPr>
              <a:xfrm>
                <a:off x="3413377" y="988999"/>
                <a:ext cx="755688" cy="136532"/>
              </a:xfrm>
            </p:spPr>
          </p:sp>
        </mc:Fallback>
      </mc:AlternateContent>
      <mc:AlternateContent xmlns:mc="http://schemas.openxmlformats.org/markup-compatibility/2006">
        <mc:Choice xmlns:p14="http://schemas.microsoft.com/office/powerpoint/2010/main" Requires="p14">
          <p:contentPart p14:bwMode="auto" r:id="rId9">
            <p14:nvContentPartPr>
              <p14:cNvPr id="1049010" name=""/>
              <p14:cNvContentPartPr/>
              <p14:nvPr/>
            </p14:nvContentPartPr>
            <p14:xfrm>
              <a:off x="4073338" y="756067"/>
              <a:ext cx="743821" cy="607086"/>
            </p14:xfrm>
          </p:contentPart>
        </mc:Choice>
        <mc:Fallback>
          <p:sp>
            <p:nvSpPr>
              <p:cNvPr id="1049010" name=""/>
              <p:cNvSpPr/>
              <p:nvPr/>
            </p:nvSpPr>
            <p:spPr>
              <a:xfrm>
                <a:off x="4073338" y="756067"/>
                <a:ext cx="743821" cy="607086"/>
              </a:xfrm>
            </p:spPr>
          </p:sp>
        </mc:Fallback>
      </mc:AlternateContent>
      <mc:AlternateContent xmlns:mc="http://schemas.openxmlformats.org/markup-compatibility/2006">
        <mc:Choice xmlns:p14="http://schemas.microsoft.com/office/powerpoint/2010/main" Requires="p14">
          <p:contentPart p14:bwMode="auto" r:id="rId10">
            <p14:nvContentPartPr>
              <p14:cNvPr id="1049011" name=""/>
              <p14:cNvContentPartPr/>
              <p14:nvPr/>
            </p14:nvContentPartPr>
            <p14:xfrm>
              <a:off x="4864844" y="569721"/>
              <a:ext cx="87627" cy="628923"/>
            </p14:xfrm>
          </p:contentPart>
        </mc:Choice>
        <mc:Fallback>
          <p:sp>
            <p:nvSpPr>
              <p:cNvPr id="1049011" name=""/>
              <p:cNvSpPr/>
              <p:nvPr/>
            </p:nvSpPr>
            <p:spPr>
              <a:xfrm>
                <a:off x="4864844" y="569721"/>
                <a:ext cx="87627" cy="628923"/>
              </a:xfrm>
            </p:spPr>
          </p:sp>
        </mc:Fallback>
      </mc:AlternateContent>
      <mc:AlternateContent xmlns:mc="http://schemas.openxmlformats.org/markup-compatibility/2006">
        <mc:Choice xmlns:p14="http://schemas.microsoft.com/office/powerpoint/2010/main" Requires="p14">
          <p:contentPart p14:bwMode="auto" r:id="rId11">
            <p14:nvContentPartPr>
              <p14:cNvPr id="1049012" name=""/>
              <p14:cNvContentPartPr/>
              <p14:nvPr/>
            </p14:nvContentPartPr>
            <p14:xfrm>
              <a:off x="4719789" y="563066"/>
              <a:ext cx="511101" cy="1282812"/>
            </p14:xfrm>
          </p:contentPart>
        </mc:Choice>
        <mc:Fallback>
          <p:sp>
            <p:nvSpPr>
              <p:cNvPr id="1049012" name=""/>
              <p:cNvSpPr/>
              <p:nvPr/>
            </p:nvSpPr>
            <p:spPr>
              <a:xfrm>
                <a:off x="4719789" y="563066"/>
                <a:ext cx="511101" cy="1282812"/>
              </a:xfrm>
            </p:spPr>
          </p:sp>
        </mc:Fallback>
      </mc:AlternateContent>
      <mc:AlternateContent xmlns:mc="http://schemas.openxmlformats.org/markup-compatibility/2006">
        <mc:Choice xmlns:p14="http://schemas.microsoft.com/office/powerpoint/2010/main" Requires="p14">
          <p:contentPart p14:bwMode="auto" r:id="rId12">
            <p14:nvContentPartPr>
              <p14:cNvPr id="1049013" name=""/>
              <p14:cNvContentPartPr/>
              <p14:nvPr/>
            </p14:nvContentPartPr>
            <p14:xfrm>
              <a:off x="4656642" y="796706"/>
              <a:ext cx="1163406" cy="32567"/>
            </p14:xfrm>
          </p:contentPart>
        </mc:Choice>
        <mc:Fallback>
          <p:sp>
            <p:nvSpPr>
              <p:cNvPr id="1049013" name=""/>
              <p:cNvSpPr/>
              <p:nvPr/>
            </p:nvSpPr>
            <p:spPr>
              <a:xfrm>
                <a:off x="4656642" y="796706"/>
                <a:ext cx="1163406" cy="32567"/>
              </a:xfrm>
            </p:spPr>
          </p:sp>
        </mc:Fallback>
      </mc:AlternateContent>
      <mc:AlternateContent xmlns:mc="http://schemas.openxmlformats.org/markup-compatibility/2006">
        <mc:Choice xmlns:p14="http://schemas.microsoft.com/office/powerpoint/2010/main" Requires="p14">
          <p:contentPart p14:bwMode="auto" r:id="rId13">
            <p14:nvContentPartPr>
              <p14:cNvPr id="1049014" name=""/>
              <p14:cNvContentPartPr/>
              <p14:nvPr/>
            </p14:nvContentPartPr>
            <p14:xfrm>
              <a:off x="671055" y="2240716"/>
              <a:ext cx="522248" cy="79323"/>
            </p14:xfrm>
          </p:contentPart>
        </mc:Choice>
        <mc:Fallback>
          <p:sp>
            <p:nvSpPr>
              <p:cNvPr id="1049014" name=""/>
              <p:cNvSpPr/>
              <p:nvPr/>
            </p:nvSpPr>
            <p:spPr>
              <a:xfrm>
                <a:off x="671055" y="2240716"/>
                <a:ext cx="522248" cy="79323"/>
              </a:xfrm>
            </p:spPr>
          </p:sp>
        </mc:Fallback>
      </mc:AlternateContent>
      <mc:AlternateContent xmlns:mc="http://schemas.openxmlformats.org/markup-compatibility/2006">
        <mc:Choice xmlns:p14="http://schemas.microsoft.com/office/powerpoint/2010/main" Requires="p14">
          <p:contentPart p14:bwMode="auto" r:id="rId14">
            <p14:nvContentPartPr>
              <p14:cNvPr id="1049015" name=""/>
              <p14:cNvContentPartPr/>
              <p14:nvPr/>
            </p14:nvContentPartPr>
            <p14:xfrm>
              <a:off x="1268655" y="1900762"/>
              <a:ext cx="604724" cy="734829"/>
            </p14:xfrm>
          </p:contentPart>
        </mc:Choice>
        <mc:Fallback>
          <p:sp>
            <p:nvSpPr>
              <p:cNvPr id="1049015" name=""/>
              <p:cNvSpPr/>
              <p:nvPr/>
            </p:nvSpPr>
            <p:spPr>
              <a:xfrm>
                <a:off x="1268655" y="1900762"/>
                <a:ext cx="604724" cy="734829"/>
              </a:xfrm>
            </p:spPr>
          </p:sp>
        </mc:Fallback>
      </mc:AlternateContent>
      <mc:AlternateContent xmlns:mc="http://schemas.openxmlformats.org/markup-compatibility/2006">
        <mc:Choice xmlns:p14="http://schemas.microsoft.com/office/powerpoint/2010/main" Requires="p14">
          <p:contentPart p14:bwMode="auto" r:id="rId15">
            <p14:nvContentPartPr>
              <p14:cNvPr id="1049016" name=""/>
              <p14:cNvContentPartPr/>
              <p14:nvPr/>
            </p14:nvContentPartPr>
            <p14:xfrm>
              <a:off x="1727538" y="2060487"/>
              <a:ext cx="678145" cy="744221"/>
            </p14:xfrm>
          </p:contentPart>
        </mc:Choice>
        <mc:Fallback>
          <p:sp>
            <p:nvSpPr>
              <p:cNvPr id="1049016" name=""/>
              <p:cNvSpPr/>
              <p:nvPr/>
            </p:nvSpPr>
            <p:spPr>
              <a:xfrm>
                <a:off x="1727538" y="2060487"/>
                <a:ext cx="678145" cy="744221"/>
              </a:xfrm>
            </p:spPr>
          </p:sp>
        </mc:Fallback>
      </mc:AlternateContent>
      <mc:AlternateContent xmlns:mc="http://schemas.openxmlformats.org/markup-compatibility/2006">
        <mc:Choice xmlns:p14="http://schemas.microsoft.com/office/powerpoint/2010/main" Requires="p14">
          <p:contentPart p14:bwMode="auto" r:id="rId16">
            <p14:nvContentPartPr>
              <p14:cNvPr id="1049017" name=""/>
              <p14:cNvContentPartPr/>
              <p14:nvPr/>
            </p14:nvContentPartPr>
            <p14:xfrm>
              <a:off x="2330292" y="1661175"/>
              <a:ext cx="208635" cy="1199320"/>
            </p14:xfrm>
          </p:contentPart>
        </mc:Choice>
        <mc:Fallback>
          <p:sp>
            <p:nvSpPr>
              <p:cNvPr id="1049017" name=""/>
              <p:cNvSpPr/>
              <p:nvPr/>
            </p:nvSpPr>
            <p:spPr>
              <a:xfrm>
                <a:off x="2330292" y="1661175"/>
                <a:ext cx="208635" cy="1199320"/>
              </a:xfrm>
            </p:spPr>
          </p:sp>
        </mc:Fallback>
      </mc:AlternateContent>
      <mc:AlternateContent xmlns:mc="http://schemas.openxmlformats.org/markup-compatibility/2006">
        <mc:Choice xmlns:p14="http://schemas.microsoft.com/office/powerpoint/2010/main" Requires="p14">
          <p:contentPart p14:bwMode="auto" r:id="rId17">
            <p14:nvContentPartPr>
              <p14:cNvPr id="1049018" name=""/>
              <p14:cNvContentPartPr/>
              <p14:nvPr/>
            </p14:nvContentPartPr>
            <p14:xfrm>
              <a:off x="2051139" y="2293419"/>
              <a:ext cx="714601" cy="66552"/>
            </p14:xfrm>
          </p:contentPart>
        </mc:Choice>
        <mc:Fallback>
          <p:sp>
            <p:nvSpPr>
              <p:cNvPr id="1049018" name=""/>
              <p:cNvSpPr/>
              <p:nvPr/>
            </p:nvSpPr>
            <p:spPr>
              <a:xfrm>
                <a:off x="2051139" y="2293419"/>
                <a:ext cx="714601" cy="66552"/>
              </a:xfrm>
            </p:spPr>
          </p:sp>
        </mc:Fallback>
      </mc:AlternateContent>
      <mc:AlternateContent xmlns:mc="http://schemas.openxmlformats.org/markup-compatibility/2006">
        <mc:Choice xmlns:p14="http://schemas.microsoft.com/office/powerpoint/2010/main" Requires="p14">
          <p:contentPart p14:bwMode="auto" r:id="rId18">
            <p14:nvContentPartPr>
              <p14:cNvPr id="1049019" name=""/>
              <p14:cNvContentPartPr/>
              <p14:nvPr/>
            </p14:nvContentPartPr>
            <p14:xfrm>
              <a:off x="2632737" y="2120384"/>
              <a:ext cx="493980" cy="655866"/>
            </p14:xfrm>
          </p:contentPart>
        </mc:Choice>
        <mc:Fallback>
          <p:sp>
            <p:nvSpPr>
              <p:cNvPr id="1049019" name=""/>
              <p:cNvSpPr/>
              <p:nvPr/>
            </p:nvSpPr>
            <p:spPr>
              <a:xfrm>
                <a:off x="2632737" y="2120384"/>
                <a:ext cx="493980" cy="655866"/>
              </a:xfrm>
            </p:spPr>
          </p:sp>
        </mc:Fallback>
      </mc:AlternateContent>
      <mc:AlternateContent xmlns:mc="http://schemas.openxmlformats.org/markup-compatibility/2006">
        <mc:Choice xmlns:p14="http://schemas.microsoft.com/office/powerpoint/2010/main" Requires="p14">
          <p:contentPart p14:bwMode="auto" r:id="rId19">
            <p14:nvContentPartPr>
              <p14:cNvPr id="1049020" name=""/>
              <p14:cNvContentPartPr/>
              <p14:nvPr/>
            </p14:nvContentPartPr>
            <p14:xfrm>
              <a:off x="3171910" y="1734382"/>
              <a:ext cx="181980" cy="1253890"/>
            </p14:xfrm>
          </p:contentPart>
        </mc:Choice>
        <mc:Fallback>
          <p:sp>
            <p:nvSpPr>
              <p:cNvPr id="1049020" name=""/>
              <p:cNvSpPr/>
              <p:nvPr/>
            </p:nvSpPr>
            <p:spPr>
              <a:xfrm>
                <a:off x="3171910" y="1734382"/>
                <a:ext cx="181980" cy="1253890"/>
              </a:xfrm>
            </p:spPr>
          </p:sp>
        </mc:Fallback>
      </mc:AlternateContent>
      <mc:AlternateContent xmlns:mc="http://schemas.openxmlformats.org/markup-compatibility/2006">
        <mc:Choice xmlns:p14="http://schemas.microsoft.com/office/powerpoint/2010/main" Requires="p14">
          <p:contentPart p14:bwMode="auto" r:id="rId20">
            <p14:nvContentPartPr>
              <p14:cNvPr id="1049021" name=""/>
              <p14:cNvContentPartPr/>
              <p14:nvPr/>
            </p14:nvContentPartPr>
            <p14:xfrm>
              <a:off x="2985075" y="2419868"/>
              <a:ext cx="743869" cy="6655"/>
            </p14:xfrm>
          </p:contentPart>
        </mc:Choice>
        <mc:Fallback>
          <p:sp>
            <p:nvSpPr>
              <p:cNvPr id="1049021" name=""/>
              <p:cNvSpPr/>
              <p:nvPr/>
            </p:nvSpPr>
            <p:spPr>
              <a:xfrm>
                <a:off x="2985075" y="2419868"/>
                <a:ext cx="743869" cy="6655"/>
              </a:xfrm>
            </p:spPr>
          </p:sp>
        </mc:Fallback>
      </mc:AlternateContent>
      <mc:AlternateContent xmlns:mc="http://schemas.openxmlformats.org/markup-compatibility/2006">
        <mc:Choice xmlns:p14="http://schemas.microsoft.com/office/powerpoint/2010/main" Requires="p14">
          <p:contentPart p14:bwMode="auto" r:id="rId21">
            <p14:nvContentPartPr>
              <p14:cNvPr id="1049022" name=""/>
              <p14:cNvContentPartPr/>
              <p14:nvPr/>
            </p14:nvContentPartPr>
            <p14:xfrm>
              <a:off x="3344944" y="2337365"/>
              <a:ext cx="746577" cy="594816"/>
            </p14:xfrm>
          </p:contentPart>
        </mc:Choice>
        <mc:Fallback>
          <p:sp>
            <p:nvSpPr>
              <p:cNvPr id="1049022" name=""/>
              <p:cNvSpPr/>
              <p:nvPr/>
            </p:nvSpPr>
            <p:spPr>
              <a:xfrm>
                <a:off x="3344944" y="2337365"/>
                <a:ext cx="746577" cy="594816"/>
              </a:xfrm>
            </p:spPr>
          </p:sp>
        </mc:Fallback>
      </mc:AlternateContent>
      <mc:AlternateContent xmlns:mc="http://schemas.openxmlformats.org/markup-compatibility/2006">
        <mc:Choice xmlns:p14="http://schemas.microsoft.com/office/powerpoint/2010/main" Requires="p14">
          <p:contentPart p14:bwMode="auto" r:id="rId22">
            <p14:nvContentPartPr>
              <p14:cNvPr id="1049023" name=""/>
              <p14:cNvContentPartPr/>
              <p14:nvPr/>
            </p14:nvContentPartPr>
            <p14:xfrm>
              <a:off x="3966600" y="2140350"/>
              <a:ext cx="511016" cy="606543"/>
            </p14:xfrm>
          </p:contentPart>
        </mc:Choice>
        <mc:Fallback>
          <p:sp>
            <p:nvSpPr>
              <p:cNvPr id="1049023" name=""/>
              <p:cNvSpPr/>
              <p:nvPr/>
            </p:nvSpPr>
            <p:spPr>
              <a:xfrm>
                <a:off x="3966600" y="2140350"/>
                <a:ext cx="511016" cy="606543"/>
              </a:xfrm>
            </p:spPr>
          </p:sp>
        </mc:Fallback>
      </mc:AlternateContent>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terms="http://purl.org/dc/terms/" xmlns:xsi="http://www.w3.org/2001/XMLSchema-instance">
  <dcterms:created xsi:type="dcterms:W3CDTF">2015-04-30T17:30:45Z</dcterms:created>
  <dcterms:modified xsi:type="dcterms:W3CDTF">2020-11-29T16:10:25Z</dcterms:modified>
</cp:coreProperties>
</file>