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2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notesSlides/notesSlide3.xml" ContentType="application/vnd.openxmlformats-officedocument.presentationml.notesSlide+xml"/>
  <Override PartName="/ppt/ink/ink7.xml" ContentType="application/inkml+xml"/>
  <Override PartName="/ppt/notesSlides/notesSlide4.xml" ContentType="application/vnd.openxmlformats-officedocument.presentationml.notesSlide+xml"/>
  <Override PartName="/ppt/ink/ink8.xml" ContentType="application/inkml+xml"/>
  <Override PartName="/ppt/notesSlides/notesSlide5.xml" ContentType="application/vnd.openxmlformats-officedocument.presentationml.notesSlide+xml"/>
  <Override PartName="/ppt/ink/ink9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10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4630400" cy="8229600"/>
  <p:notesSz cx="8229600" cy="14630400"/>
  <p:embeddedFontLst>
    <p:embeddedFont>
      <p:font typeface="Cambria" panose="02040503050406030204" pitchFamily="18" charset="0"/>
      <p:regular r:id="rId18"/>
      <p:bold r:id="rId19"/>
      <p:italic r:id="rId20"/>
      <p:boldItalic r:id="rId21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0E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>
        <p:scale>
          <a:sx n="81" d="100"/>
          <a:sy n="81" d="100"/>
        </p:scale>
        <p:origin x="60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25T14:35:32.022"/>
    </inkml:context>
    <inkml:brush xml:id="br0">
      <inkml:brushProperty name="width" value="0.05" units="cm"/>
      <inkml:brushProperty name="height" value="0.05" units="cm"/>
      <inkml:brushProperty name="color" value="#080E26"/>
    </inkml:brush>
  </inkml:definitions>
  <inkml:trace contextRef="#ctx0" brushRef="#br0">41 91 24575,'5'0'0,"1"-4"0,0-8 0,-11 0 0,-4-4 0,-6 1 0,0-2 0,2 2-8191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25T14:37:17.199"/>
    </inkml:context>
    <inkml:brush xml:id="br0">
      <inkml:brushProperty name="width" value="0.35" units="cm"/>
      <inkml:brushProperty name="height" value="0.35" units="cm"/>
      <inkml:brushProperty name="color" value="#080E26"/>
    </inkml:brush>
  </inkml:definitions>
  <inkml:trace contextRef="#ctx0" brushRef="#br0">1 884 24575,'6'0'0,"1"-1"0,-1-1 0,1 1 0,-1-1 0,9-3 0,21-6 0,-10 6 0,1-2 0,30-12 0,-37 12 0,-1 1 0,1 0 0,0 1 0,0 1 0,31-2 0,94 9 0,82-5 0,-150-12 0,-57 9 0,1 1 0,32-2 0,115 8 0,64-4 0,-137-11 0,-59 7 0,62-3 0,-76 7 0,1-1 0,0-1 0,42-13 0,-164 14 0,55 3 0,0-1 0,-82-14 0,63 6 0,0 4 0,-1 2 0,-74 6 0,14 0 0,96-4 0,17 0 0,0 0 0,0 1 0,0 0 0,1 1 0,-1 0 0,0 1 0,0 0 0,0 1 0,1 0 0,-13 5 0,22-7 0,1-1 0,0 0 0,-1 1 0,1-1 0,-1 0 0,1 1 0,0-1 0,-1 0 0,1 1 0,0-1 0,-1 1 0,1-1 0,0 0 0,0 1 0,-1-1 0,1 1 0,0-1 0,0 1 0,0-1 0,0 1 0,0-1 0,0 1 0,0-1 0,0 1 0,0-1 0,0 1 0,0-1 0,0 1 0,0-1 0,0 1 0,0-1 0,0 1 0,0-1 0,1 1 0,-1-1 0,0 1 0,0-1 0,1 1 0,-1-1 0,0 0 0,1 1 0,-1-1 0,0 0 0,1 1 0,-1-1 0,1 0 0,-1 1 0,0-1 0,1 0 0,-1 0 0,1 1 0,-1-1 0,1 0 0,-1 0 0,1 0 0,-1 0 0,1 0 0,-1 0 0,2 1 0,31 10 0,-9-8 0,1 0 0,45-2 0,-48-2 0,-1 1 0,1 1 0,0 1 0,27 6 0,0 1 0,-1-2 0,1-2 0,0-3 0,82-5 0,-18 0 0,-80 3 0,-1-1 0,0-1 0,54-12 0,-55 9 0,0 1 0,0 1 0,52 3 0,-474 1 0,373 0 0,0 2 0,-1 0 0,1 1 0,1 0 0,-1 2 0,1 0 0,-20 10 0,19-8 0,0 0 0,-1-2 0,0 0 0,0-1 0,0-1 0,-20 2 0,-154-7 0,-43 2 0,160 13 0,70-12 0,-1 0 0,1 0 0,0 0 0,-1 1 0,1 0 0,0 0 0,1 1 0,-11 7 0,16-11 0,0 1 0,-1-1 0,1 1 0,0 0 0,0-1 0,0 1 0,0-1 0,0 1 0,0-1 0,0 1 0,0 0 0,0-1 0,0 1 0,0-1 0,0 1 0,0-1 0,1 1 0,-1-1 0,0 1 0,0-1 0,1 1 0,-1-1 0,0 1 0,0-1 0,1 1 0,-1-1 0,1 1 0,-1-1 0,0 0 0,1 1 0,-1-1 0,1 0 0,-1 1 0,1-1 0,-1 0 0,1 1 0,-1-1 0,1 0 0,-1 0 0,2 0 0,22 11 0,-5-6 0,0-2 0,0 0 0,33 0 0,34 6 0,-13 0 0,1-2 0,145-6 0,-98-3 0,-99 1 0,-1-1 0,38-9 0,-36 6 0,1 1 0,26-1 0,419 4 0,-224 2 0,-216 1 0,-1 1 0,33 7 0,-30-4 0,48 2 0,-64-8 0,0-1 0,0-1 0,0 0 0,0-1 0,0-1 0,-1 0 0,26-11 0,0 0 0,-4 5 0,0 2 0,1 1 0,1 2 0,61-2 0,-16 2 0,-4-8 0,-58 8 0,0 1 0,29-2 0,282 7 0,-398 22 0,26-10 0,-45 19 0,-34 11 0,100-38 0,-10 2 0,1 1 0,0 1 0,1 2 0,-32 16 0,22-11 0,-5 3 0,43-19 0,-1 0 0,0 0 0,0 0 0,1 0 0,-1 0 0,0 0 0,0 0 0,0 0 0,1 0 0,-1 0 0,0 0 0,0 1 0,1-1 0,-1 0 0,0 0 0,0 0 0,0 0 0,0 1 0,1-1 0,-1 0 0,0 0 0,0 0 0,0 0 0,0 1 0,0-1 0,0 0 0,1 0 0,-1 1 0,0-1 0,0 0 0,0 0 0,0 1 0,0-1 0,0 0 0,0 0 0,0 0 0,0 1 0,0-1 0,0 0 0,0 0 0,0 1 0,0-1 0,0 0 0,0 0 0,-1 1 0,1-1 0,0 0 0,0 0 0,0 0 0,0 1 0,-1-1 0,26-3 0,9-5 0,53-4 0,22-5 0,-78 12 0,53-4 0,-52 7 0,49-10 0,-58 8 0,-1 1 0,26 1 0,-33 2 0,0-1 0,0 0 0,-1-1 0,1 0 0,-1-2 0,1 1 0,18-9 0,-17 5 0,1 1 0,0 0 0,1 1 0,0 1 0,-1 1 0,28-2 0,111 6 0,-119 1 0,1-1 0,0-1 0,-1-3 0,41-7 0,-42 4 0,-1 1 0,48 0 0,-10 1 0,-71 4 0,1 0 0,0 0 0,-1-1 0,1 1 0,0-1 0,-1 0 0,1 0 0,-1 0 0,1 0 0,-1 0 0,0-1 0,0 1 0,1-1 0,-1 1 0,0-1 0,0 0 0,0 0 0,-1 0 0,1 0 0,2-3 0,-2 1 0,0 0 0,0-1 0,0 1 0,-1-1 0,0 0 0,1 1 0,-2-1 0,1 0 0,0 0 0,-1-7 0,-1-1 0,0 0 0,0 0 0,-1 0 0,-1 1 0,0-1 0,-1 1 0,-10-22 0,-31-45 0,27 52 0,2-2 0,-16-36 0,28 50 0,0-1 0,0 1 0,2-1 0,0 1 0,0-30 0,9-78 0,9 43 0,-14 73 0,1 0 0,-1 0 0,1 1 0,0-1 0,1 0 0,-1 1 0,1 0 0,8-9 0,-12 14 0,0 1 0,1-1 0,-1 1 0,1-1 0,-1 1 0,0 0 0,1-1 0,-1 1 0,1-1 0,-1 1 0,1 0 0,-1 0 0,1-1 0,-1 1 0,1 0 0,-1 0 0,1-1 0,-1 1 0,1 0 0,-1 0 0,1 0 0,0 0 0,-1 0 0,1 0 0,-1 0 0,1 0 0,-1 0 0,1 0 0,0 0 0,-1 1 0,1-1 0,-1 0 0,1 0 0,-1 0 0,1 1 0,-1-1 0,1 0 0,0 1 0,10 26 0,-6 33 0,-5-59 0,0 53 0,-1-32 0,1-1 0,0 1 0,2 0 0,1 0 0,0 0 0,2-1 0,12 36 0,-7-33 0,8 17 0,-14-29 0,-5-13 0,-5-11 0,-1 0 0,-1 1 0,0 0 0,0 0 0,-1 1 0,-1 0 0,1 1 0,-1 0 0,-1 0 0,0 1 0,0 0 0,-1 1 0,0 0 0,0 1 0,0 1 0,-1 0 0,-26-7 0,-9 2 0,-1 2 0,-81-3 0,95 9 0,1-1 0,-1-3 0,-43-11 0,40 8 0,-1 1 0,-44-3 0,51 8 0,-43-10 0,10 1 0,-231-48 0,-220-16 0,317 49 0,154 21 0,-61-9 0,-160-3 0,204 21 0,41-1 0,1 0 0,-1-2 0,0 0 0,1-2 0,-36-6 0,56 8 0,0 0 0,-1 0 0,1 0 0,-1 0 0,1 0 0,-1 0 0,1 0 0,-1 0 0,1-1 0,-1 1 0,1 0 0,-1 0 0,1 0 0,0 0 0,-1-1 0,1 1 0,-1 0 0,1-1 0,0 1 0,-1 0 0,1-1 0,0 1 0,-1 0 0,1-1 0,0 1 0,0 0 0,-1-1 0,1 1 0,0-1 0,0 1 0,0-1 0,-1 1 0,1-1 0,15-6 0,26 0 0,-11 8 0,0 0 0,0 3 0,-1 0 0,50 14 0,-40-9 0,71 9 0,96-18 0,21 3 0,-154 10 0,9 0 0,-46-8 0,-1 1 0,0 1 0,0 2 0,52 21 0,-7-3 0,-77-27 0,0 1 0,-1 0 0,0 0 0,1 0 0,-1 0 0,1 1 0,-1-1 0,0 1 0,0-1 0,0 1 0,2 2 0,-3-3 0,-1-1 0,1 1 0,-1 0 0,1 0 0,-1 0 0,1 0 0,-1-1 0,0 1 0,1 0 0,-1 0 0,0 0 0,0 0 0,1 0 0,-1 0 0,0 0 0,0 0 0,0 0 0,-1 0 0,1 0 0,0 2 0,-2 0 0,1-1 0,-1 1 0,1 0 0,-1-1 0,0 1 0,0-1 0,0 0 0,0 0 0,-1 1 0,1-1 0,-1-1 0,1 1 0,-1 0 0,1-1 0,-1 1 0,-5 1 0,-49 20 0,-2-3 0,-110 24 0,103-35 0,0-3 0,1-3 0,-85-6 0,28 0 0,-51 1 0,-246 5 0,243 10 0,-93 2 0,68-1 0,-3 0 0,26-17 0,-195 6 0,353-2 0,0 2 0,1 0 0,0 1 0,-33 11 0,44-12 0,1 0 0,-1 1 0,0 0 0,1 0 0,0 0 0,0 1 0,0 0 0,0 1 0,1 0 0,0 0 0,0 0 0,1 0 0,-7 11 0,11-16 0,0 0 0,1 1 0,-1-1 0,1 0 0,-1 0 0,1 1 0,0-1 0,-1 0 0,1 1 0,0-1 0,0 0 0,0 1 0,0-1 0,0 0 0,0 1 0,1-1 0,-1 0 0,0 1 0,0-1 0,1 0 0,-1 1 0,1-1 0,0 0 0,-1 0 0,1 0 0,0 0 0,-1 1 0,1-1 0,0 0 0,0 0 0,0-1 0,0 1 0,0 0 0,0 0 0,0 0 0,1-1 0,-1 1 0,0 0 0,2 0 0,7 4 0,1-1 0,-1 0 0,20 5 0,-18-6 0,32 8 0,1-3 0,58 4 0,-13-1 0,80 9 0,244 0 0,65-39 0,-95-10 0,-295 20 0,79-11 0,-100 10 0,-68 10 0,0 0 0,0 0 0,0 0 0,0-1 0,1 1 0,-1 0 0,0 0 0,0 0 0,0 0 0,0 0 0,0 0 0,0 0 0,0 0 0,0 0 0,0 0 0,1-1 0,-1 1 0,0 0 0,0 0 0,0 0 0,0 0 0,0 0 0,0 0 0,0 0 0,0-1 0,0 1 0,0 0 0,0 0 0,0 0 0,0 0 0,0 0 0,0 0 0,0-1 0,0 1 0,0 0 0,0 0 0,0 0 0,0 0 0,0 0 0,0 0 0,0 0 0,0-1 0,-1 1 0,1 0 0,0 0 0,0 0 0,0 0 0,0 0 0,0 0 0,0 0 0,0 0 0,0 0 0,0-1 0,-1 1 0,1 0 0,0 0 0,0 0 0,0 0 0,0 0 0,0 0 0,0 0 0,-1 0 0,1 0 0,-14-11 0,-18-7 0,-4 7 0,1 1 0,-2 1 0,1 3 0,-40-3 0,67 7 0,-97-15 0,-106-32 0,64 13 0,82 26 0,1 3 0,-1 2 0,-112 8 0,46 0 0,80-3 0,1-2 0,-76-13 0,113 12 0,-41-7 0,2-2 0,-62-23 0,93 27 0,11 5 0,0-1 0,1 0 0,-1-1 0,1 0 0,-9-7 0,18 12 0,1 0 0,0-1 0,0 1 0,-1 0 0,1 0 0,0 0 0,0-1 0,-1 1 0,1 0 0,0 0 0,0-1 0,0 1 0,0 0 0,-1 0 0,1-1 0,0 1 0,0 0 0,0-1 0,0 1 0,0 0 0,0 0 0,0-1 0,0 1 0,0 0 0,0-1 0,0 1 0,0 0 0,0-1 0,0 1 0,0 0 0,0-1 0,0 1 0,0 0 0,0 0 0,0-1 0,1 1 0,-1-1 0,13-6 0,18 2 0,234-26 0,252-44 0,-484 70 0,-1 1 0,59 2 0,-648 2 0,236 1 0,314-2 0,0 1 0,0 0 0,0 1 0,0-1 0,0 1 0,0 0 0,0 1 0,0 0 0,1 0 0,-1 0 0,0 1 0,-11 6 0,18-8 0,-1-1 0,1 1 0,-1 0 0,1-1 0,-1 1 0,1 0 0,0-1 0,-1 1 0,1 0 0,0-1 0,-1 1 0,1 0 0,0 0 0,0-1 0,0 1 0,0 0 0,0 0 0,0 0 0,0-1 0,0 1 0,0 0 0,0 0 0,0 0 0,0-1 0,0 1 0,1 0 0,-1 0 0,0-1 0,1 1 0,-1 0 0,0-1 0,1 1 0,-1 0 0,1-1 0,-1 1 0,1-1 0,-1 1 0,1 0 0,0-1 0,-1 1 0,1-1 0,0 0 0,-1 1 0,1-1 0,0 0 0,-1 1 0,2-1 0,39 19 0,-39-18 0,65 19 0,107 20 0,-90-23 0,115 13 0,-118-20 0,89 23 0,-80-12 0,2-4 0,170 9 0,193-25 0,-217-4 0,-48 1 0,207 5 0,-188 27 0,-41-2 0,10 0 0,-176-28 0,-1 0 0,0 0 0,1 0 0,-1 0 0,0 0 0,1 0 0,-1 0 0,0 1 0,0-1 0,1 1 0,-1-1 0,0 1 0,0-1 0,0 1 0,0-1 0,1 1 0,-1 0 0,0 0 0,0 0 0,0 0 0,0 0 0,-1 0 0,1 0 0,0 0 0,0 0 0,-1 0 0,1 0 0,0 0 0,-1 1 0,1-1 0,0 2 0,-2-1 0,0 0 0,1-1 0,-1 1 0,0-1 0,0 1 0,0-1 0,0 0 0,0 1 0,-1-1 0,1 0 0,0 0 0,0 0 0,-1 0 0,1 0 0,-1 0 0,1 0 0,-1 0 0,1 0 0,-1-1 0,0 1 0,1-1 0,-1 1 0,0-1 0,-2 1 0,-67 12 0,-1-2 0,0-4 0,-141-3 0,171-4 0,1 1 0,-81 15 0,89-11 0,-61 1 0,62-5 0,-65 10 0,-42 6 0,98-14 0,-79 17 0,213-13 0,-74-8 0,99 0 0,162 19 0,-163-8 0,198-7 0,-154-5 0,-139 0 0,0 0 0,36-9 0,-34 6 0,-1 1 0,27-1 0,169 7 0,-8-3 0,-230 5 0,1 1 0,0 0 0,-20 8 0,23-6 0,0-2 0,-1 0 0,0-1 0,0 0 0,-17 0 0,-6-4 0,0-1 0,-67-12 0,61 6 0,-69-2 0,86 10-1365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25T16:51:17.435"/>
    </inkml:context>
    <inkml:brush xml:id="br0">
      <inkml:brushProperty name="width" value="0.35" units="cm"/>
      <inkml:brushProperty name="height" value="0.35" units="cm"/>
      <inkml:brushProperty name="color" value="#080E26"/>
    </inkml:brush>
  </inkml:definitions>
  <inkml:trace contextRef="#ctx0" brushRef="#br0">2060 403 24575,'561'0'0,"-633"-17"0,-75-12 0,87 15 0,-110-10 0,-205-1-749,-355-10-463,354 21 1160,-9 0-460,79 16 3037,353-5-2525,58-9 0,41-3 0,367 14 0,-239 2 0,-99 14 0,-16 0 0,-150-15 0,-1 0 0,0 0 0,-1 0 0,1 1 0,-1-1 0,1 2 0,-1-1 0,1 1 0,-1 0 0,0 1 0,11 4 0,-18-7 0,1 1 0,-1-1 0,1 0 0,-1 0 0,1 1 0,-1-1 0,0 1 0,1-1 0,-1 0 0,0 1 0,1-1 0,-1 1 0,0-1 0,0 0 0,1 1 0,-1-1 0,0 1 0,0-1 0,0 1 0,0-1 0,1 1 0,-1-1 0,0 1 0,0-1 0,0 1 0,0-1 0,0 1 0,0-1 0,0 1 0,-1-1 0,1 1 0,0-1 0,0 1 0,0-1 0,0 1 0,-1-1 0,1 1 0,0-1 0,0 1 0,-1-1 0,1 0 0,0 1 0,-1-1 0,1 0 0,-1 1 0,1-1 0,0 0 0,-1 1 0,1-1 0,-1 0 0,1 0 0,-1 1 0,1-1 0,-1 0 0,1 0 0,-1 0 0,-31 11 0,-27-4 0,-1-3 0,-108-6 0,56-1 0,33 2 0,-37 0 0,-180 20 0,226-13 0,53-6 0,0 1 0,1 1 0,-1 0 0,0 1 0,1 1 0,-31 11 0,82-8 0,202-9 0,-134-2 0,1 5 0,192 25 0,-84 6 0,48 10 0,-218-34 0,-30-7 0,-1 1 0,0 0 0,0 0 0,-1 1 0,1 1 0,-1 0 0,1 0 0,12 9 0,-22-13 0,-1 0 0,1 1 0,0-1 0,-1 1 0,1-1 0,-1 1 0,1-1 0,-1 1 0,1-1 0,-1 1 0,1 0 0,-1-1 0,1 1 0,-1 0 0,0-1 0,1 1 0,-1 0 0,0 0 0,1-1 0,-1 1 0,0 0 0,0 0 0,0-1 0,0 1 0,0 0 0,0 0 0,0 0 0,0-1 0,0 2 0,-1 0 0,0-1 0,0 0 0,0 1 0,0-1 0,0 0 0,0 1 0,0-1 0,-1 0 0,1 0 0,0 0 0,-1 0 0,-2 2 0,-3 0 0,0 1 0,0-1 0,-1 0 0,-13 3 0,-26 0 0,0-3 0,0-1 0,-52-6 0,-1 1 0,5 5 0,-131 18 0,-142 16 0,348-35 0,22-1 0,41-1 0,8 1 0,416 0 0,-460 0 0,-3-1 0,0 1 0,-1 0 0,1 0 0,-1 0 0,1 0 0,0 1 0,-1-1 0,1 1 0,-1 0 0,1 0 0,-1 0 0,1 1 0,5 3 0,-9-5 0,0 0 0,0 1 0,0-1 0,0 0 0,0 1 0,0-1 0,0 0 0,0 1 0,0-1 0,0 1 0,0-1 0,0 0 0,0 1 0,0-1 0,-1 0 0,1 1 0,0-1 0,0 0 0,0 0 0,0 1 0,-1-1 0,1 0 0,0 1 0,0-1 0,-1 0 0,1 0 0,0 1 0,0-1 0,-1 0 0,1 0 0,0 0 0,-1 0 0,1 1 0,0-1 0,-1 0 0,1 0 0,0 0 0,-1 0 0,1 0 0,0 0 0,-1 0 0,1 0 0,0 0 0,-1 0 0,1 0 0,0 0 0,-1 0 0,-19 4 0,-49 1 0,-121-7 0,113-1 0,-79 6 0,150-2 0,0 0 0,0 0 0,0 1 0,0 0 0,1 0 0,-12 5 0,17-7 0,-1 1 0,1-1 0,-1 0 0,1 1 0,-1-1 0,1 0 0,-1 1 0,1-1 0,-1 0 0,1 1 0,0-1 0,-1 1 0,1-1 0,0 1 0,-1-1 0,1 0 0,0 1 0,0 0 0,-1-1 0,1 1 0,0-1 0,0 1 0,0-1 0,0 1 0,0-1 0,0 1 0,0 0 0,0 0 0,0 0 0,1 0 0,0 1 0,0-1 0,0 0 0,1 0 0,-1 0 0,0 0 0,0-1 0,0 1 0,1 0 0,-1 0 0,0-1 0,1 1 0,-1-1 0,1 1 0,2 0 0,42 10 0,1-1 0,0-2 0,68 1 0,261-7 0,-8-1 0,-247 13 0,25 1 0,-105-12 0,42 8 0,-45-5 0,58 2 0,6-8 0,-269-3 0,-145 6 0,218 11 0,60-8 0,-64 3 0,-62-10 0,1994 3 0,-990-4 0,-1186 5 0,-372-7 0,437-23-569,3 0 592,-88-2-23,-127-3 0,57 34 546,682-20-546,-129 5 0,-11 1 0,86-3 0,1033 16 0,-1175 2 0,1 2 0,74 17 0,21 3 0,-105-19 0,286 19 0,437-26 0,-720 3 0,59 10 0,24 2 0,-64-13 0,-40-2 0,0 2 0,-1 0 0,1 2 0,0 0 0,39 12 0,-135-8 0,-883-8 0,951 1 0,-1 1 0,1-1 0,-1 0 0,1 0 0,-1 0 0,1 0 0,-1-1 0,1 1 0,-1 0 0,1-1 0,-1 1 0,1-1 0,-1 1 0,1-1 0,0 1 0,-1-1 0,-1-2 0,3 3 0,0-1 0,0 0 0,0 1 0,0-1 0,0 0 0,0 1 0,0-1 0,0 1 0,0-1 0,0 0 0,0 1 0,1-1 0,-1 1 0,0-1 0,0 0 0,1 1 0,-1-1 0,0 1 0,1-1 0,-1 1 0,1-1 0,-1 1 0,1 0 0,-1-1 0,1 1 0,-1-1 0,1 1 0,6-5 0,-1 0 0,1 1 0,0-1 0,14-5 0,357-123 0,-337 113 0,1-1 0,-2-1 0,-1-3 0,-1-1 0,-1-2 0,47-46 0,-69 57 0,-1 0 0,0-1 0,-2 0 0,0-1 0,-1-1 0,-1 0 0,14-40 0,-23 59 0,-1-1 0,0 1 0,0 0 0,1-1 0,-1 1 0,0 0 0,-1-1 0,1 1 0,0 0 0,0 0 0,0-1 0,-1 1 0,1 0 0,-1 0 0,1-1 0,-1 1 0,1 0 0,-1 0 0,0 0 0,1 0 0,-1 0 0,0 0 0,0 0 0,0 0 0,0 0 0,0 0 0,0 0 0,0 1 0,0-1 0,0 0 0,0 1 0,0-1 0,-1 1 0,1-1 0,0 1 0,0 0 0,-1-1 0,1 1 0,-2 0 0,-66-12 0,46 9 0,-61-7 0,0 3 0,-154 7 0,90 3 0,114 0 0,0 1 0,1 1 0,-1 2 0,1 1 0,1 2 0,-1 1 0,-44 23 0,52-23 0,0 2 0,1 0 0,1 1 0,0 2 0,1 0 0,1 2 0,1 0 0,0 1 0,1 1 0,-24 33 0,15-15 0,19-28 0,0 1 0,1 0 0,1 0 0,0 1 0,0-1 0,1 2 0,-6 17 0,11-28 0,1-1 0,0 1 0,0-1 0,0 1 0,0-1 0,0 1 0,0-1 0,1 1 0,-1-1 0,0 1 0,1-1 0,-1 1 0,1-1 0,0 1 0,-1-1 0,1 0 0,0 1 0,0-1 0,0 0 0,0 0 0,0 0 0,0 0 0,0 0 0,0 0 0,1 0 0,-1 0 0,0 0 0,0 0 0,1-1 0,-1 1 0,1 0 0,2 0 0,59 15 0,-43-12 0,9 1 0,0 0 0,0-2 0,0-1 0,0-2 0,0-1 0,0-1 0,58-11 0,-2-9 0,107-41 0,-145 46 0,71-14 0,-82 23 0,0-2 0,38-15 0,-22 6 0,-40 16 0,-1 0 0,0-1 0,0 0 0,0-1 0,0 0 0,-1-1 0,0 0 0,0-1 0,14-12 0,-24 18 0,1 1 0,-1 0 0,0-1 0,0 1 0,0 0 0,0-1 0,0 1 0,1 0 0,-1-1 0,0 1 0,0 0 0,0-1 0,0 1 0,0-1 0,0 1 0,0 0 0,0-1 0,0 1 0,0 0 0,-1-1 0,1 1 0,0-1 0,0 1 0,0 0 0,0-1 0,0 1 0,-1 0 0,1-1 0,0 1 0,0 0 0,-1 0 0,1-1 0,0 1 0,0 0 0,-1 0 0,1-1 0,0 1 0,-1 0 0,1 0 0,0 0 0,-1-1 0,1 1 0,0 0 0,-1 0 0,1 0 0,-1 0 0,1 0 0,0 0 0,-1 0 0,1 0 0,-29-7 0,21 5 0,-147-26 0,29 8 0,-2-4-423,-233-11 0,0 9 441,-210-5-1346,408 30 1328,-538 4 0,418 18-467,205-14 512,26 0 815,0 2-1,-92 30 0,233-36-859,175-21 0,3 0 0,-52 6 0,318-44-643,-2 43 638,-349 14 4,-139 6 367,-35 1-72,-29 0-305,-23-2 11,-1-2 0,1-2 0,-67-5 0,17 1 0,-45 1-5,-720-33-2483,156-19 595,-280-18-499,857 54 979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25T16:51:11.825"/>
    </inkml:context>
    <inkml:brush xml:id="br0">
      <inkml:brushProperty name="width" value="0.35" units="cm"/>
      <inkml:brushProperty name="height" value="0.35" units="cm"/>
      <inkml:brushProperty name="color" value="#080E26"/>
    </inkml:brush>
  </inkml:definitions>
  <inkml:trace contextRef="#ctx0" brushRef="#br0">750 661 24575,'1'-3'0,"0"0"0,0 0 0,0 0 0,0 0 0,0 0 0,0 0 0,1 0 0,-1 1 0,1-1 0,0 0 0,0 1 0,0 0 0,0-1 0,0 1 0,0 0 0,1 0 0,-1 0 0,1 0 0,0 0 0,-1 1 0,4-2 0,62-27 0,-9 13 0,88-15 0,-34 9 0,316-73 0,-400 83 0,-25 5 0,-20 1 0,-177-11 0,145 9 0,-28-5 0,-115-7 0,-208-7-897,-124-2 810,370 31 1046,223 22-934,75 1-25,-61-8 0,156 9 0,-71-11 0,-3-1 0,-18 2 0,-2-1 0,-5 0 0,-93-7 0,63 1 0,-549-40 0,137 4 0,164 20 0,-307-12 0,395 19 0,29 0 0,0 1 0,0 0 0,0 1 0,-31 6 0,51-7 0,0 0 0,-1 0 0,1 0 0,-1 0 0,1 0 0,0 0 0,-1 0 0,1 0 0,-1 0 0,1 0 0,0 0 0,-1 0 0,1 1 0,0-1 0,-1 0 0,1 0 0,0 0 0,-1 0 0,1 1 0,0-1 0,-1 0 0,1 0 0,0 1 0,-1-1 0,1 0 0,0 0 0,0 1 0,0-1 0,-1 0 0,1 1 0,0-1 0,0 0 0,0 1 0,-1-1 0,1 1 0,0-1 0,0 0 0,0 1 0,0 0 0,17 5 0,35 2 0,-49-7 0,46 5 0,46 6 0,104 0 0,-195-12 0,89-1 0,143 17 0,-114 3 0,200 3 0,-304-22 0,57 3 0,-72-3 0,0 1 0,0-1 0,0 1 0,0 0 0,0 0 0,0 0 0,-1 0 0,1 0 0,0 1 0,0-1 0,-1 1 0,1 0 0,-1 0 0,1 0 0,-1 0 0,0 0 0,0 1 0,0-1 0,0 0 0,1 4 0,-2-4 0,-1 0 0,1 0 0,-1 0 0,0 0 0,0 0 0,0 0 0,0 0 0,0 0 0,0 0 0,0 0 0,-1-1 0,1 1 0,-1 0 0,0 0 0,1 0 0,-1 0 0,0 0 0,0-1 0,0 1 0,0 0 0,0-1 0,-1 1 0,1-1 0,0 1 0,-1-1 0,1 0 0,-1 1 0,0-1 0,1 0 0,-1 0 0,0 0 0,0 0 0,-2 1 0,-10 5 0,1-1 0,-29 10 0,42-15 0,-52 15 0,21-7 0,1 1 0,-37 19 0,32-13 0,-74 23 0,68-26 0,-49 22 0,31-10 0,35-16 0,1 0 0,-28 18 0,45-23 0,0 0 0,0 0 0,0 1 0,0 0 0,1 0 0,0 0 0,0 0 0,1 1 0,-1 0 0,1 0 0,1 0 0,-5 10 0,7-14 0,0 1 0,0-1 0,0 0 0,0 0 0,1 1 0,0-1 0,-1 0 0,1 1 0,0-1 0,0 0 0,0 1 0,0-1 0,0 0 0,1 1 0,-1-1 0,1 0 0,0 1 0,-1-1 0,1 0 0,2 3 0,0-1 0,-1-1 0,1 0 0,0 0 0,0 0 0,0 0 0,0 0 0,1-1 0,-1 1 0,1-1 0,6 3 0,8 2 0,1 0 0,0-1 0,37 5 0,-53-10 0,97 17 0,1-5 0,129 0 0,248-15 0,-511 0 0,-60-11 0,26 2 0,15 2 0,-55-17 0,-2 0 0,4 5 0,0 5 0,-200-4 0,178 22 0,954-2 0,-761-3 0,124-23 0,-125 14 0,126-6 0,697 20 0,-937-3 0,1-2 0,-53-11 0,14 4 0,0 4 0,-132 8 0,70 1 0,-286-3 0,424 0 0,-1-1 0,1 0 0,-1-1 0,1 0 0,0 0 0,0-1 0,-19-8 0,82 4 0,36 9 0,1 4 0,118 23 0,74 3 0,-183-24 0,-12-1 0,22 1 0,0 4 0,153 39 0,-248-47 0,22 7 0,1-2 0,1-1 0,-1-2 0,47 3 0,811-11 0,-1228 5-8,-366-7-558,481-9 566,-91-2 0,208 14-58,-123 4 690,202 0-632,0 2 0,0 0 0,-25 10 0,29-8 0,-1-1 0,0-1 0,0-1 0,-40 4 0,22-7 0,0 2 0,0 1 0,-72 19 0,108-23 0,0 1 0,0-1 0,0 1 0,-1-1 0,1 1 0,0 0 0,0 0 0,1 0 0,-1 0 0,0 0 0,0 0 0,0 1 0,-2 2 0,4-3 0,1-1 0,-1 1 0,1 0 0,-1-1 0,1 1 0,-1-1 0,1 1 0,0-1 0,-1 1 0,1-1 0,0 0 0,0 1 0,-1-1 0,1 0 0,0 0 0,0 1 0,-1-1 0,1 0 0,0 0 0,0 0 0,0 0 0,-1 0 0,3 0 0,73 3 0,-72-3 0,118-2 0,-35 0 0,158 16 0,-100-1 0,251-7 0,-214-8 0,-133-1 0,-1-2 0,74-17 0,-72 12 0,0 2 0,58-3 0,245 12 0,-332 1 0,0 0 0,38 9 0,29 3 0,-29-9 0,-1 2 0,-1 3 0,70 21 0,-94-21 0,-17-4 0,1-1 0,0-1 0,0-1 0,21 2 0,78 9 0,-75-7 0,59 1 0,-85-8 0,0 1 0,0 0 0,0 1 0,0 1 0,0 0 0,-1 1 0,24 10 0,-31-11 0,0-1 0,0 1 0,0-1 0,0-1 0,0 1 0,0-1 0,0 0 0,0-1 0,0 1 0,1-2 0,-1 1 0,8-2 0,-10 0 0,1 1 0,-1-1 0,0-1 0,0 1 0,0-1 0,0 0 0,0 0 0,-1 0 0,1 0 0,-1-1 0,0 0 0,0 0 0,-1 0 0,1-1 0,-1 1 0,5-8 0,55-75 0,13-23 0,-71 101 0,0-1 0,-1 0 0,-1 0 0,0-1 0,0 1 0,-1-1 0,0 1 0,0-17 0,-5-94 0,0 52 0,3 65 0,0-15 0,-1 0 0,-1 1 0,-4-21 0,6 35 0,-1 1 0,1 0 0,-1-1 0,0 1 0,-1 0 0,1 0 0,0-1 0,-1 1 0,0 0 0,0 0 0,0 1 0,0-1 0,0 0 0,0 1 0,-1-1 0,1 1 0,-1 0 0,0 0 0,0 0 0,1 0 0,-1 0 0,-1 0 0,1 1 0,-3-2 0,4 3 0,-1 0 0,1-1 0,0 1 0,0 0 0,0 0 0,0 0 0,0 1 0,-1-1 0,1 0 0,0 1 0,0 0 0,0-1 0,0 1 0,0 0 0,0 0 0,0 0 0,1 0 0,-1 0 0,0 0 0,0 1 0,1-1 0,-1 1 0,1-1 0,-1 1 0,1 0 0,0-1 0,-2 4 0,-4 7 0,1-1 0,1 0 0,-8 23 0,-2 5 0,-37 67 0,35-69 0,-2 0 0,-28 43 0,53-94 0,1 0 0,-2 0 0,0-1 0,0 1 0,-2-1 0,0 0 0,0 0 0,0-24 0,0-7 0,-6-93 0,3 132 0,-1 1 0,0-1 0,0 1 0,-1-1 0,0 1 0,0-1 0,0 1 0,-1 0 0,1 0 0,-2 0 0,1 1 0,-1-1 0,0 1 0,0-1 0,0 1 0,-9-8 0,6 9 0,0-1 0,0 1 0,-1 0 0,1 1 0,-1 0 0,0 0 0,1 1 0,-1-1 0,-1 2 0,1-1 0,0 1 0,0 1 0,-10-1 0,2 2 0,1-1 0,-1 2 0,0 0 0,1 1 0,-1 1 0,1 0 0,0 1 0,0 1 0,0 0 0,1 1 0,0 0 0,1 1 0,-1 1 0,1 0 0,1 1 0,-14 13 0,-33 25 0,40-34 0,0 0 0,1 1 0,1 1 0,1 0 0,0 1 0,2 1 0,-19 27 0,32-43 0,0-1 0,0 1 0,1-1 0,-1 1 0,0 0 0,0 0 0,1-1 0,-1 1 0,1 0 0,0 0 0,-1 0 0,1-1 0,0 1 0,0 0 0,0 0 0,0 0 0,1 0 0,-1-1 0,0 1 0,1 0 0,-1 0 0,1 0 0,0-1 0,-1 1 0,2 1 0,0-1 0,0 1 0,1-1 0,-1-1 0,0 1 0,1 0 0,-1-1 0,1 1 0,-1-1 0,1 0 0,0 1 0,0-2 0,0 1 0,-1 0 0,5 0 0,3 1 0,0-1 0,0 0 0,0-1 0,0 0 0,0-1 0,0 0 0,0 0 0,17-5 0,-14 0 0,0 0 0,-1-1 0,0 0 0,0-1 0,-1 0 0,0-1 0,16-16 0,-1-3 0,36-47 0,-53 61 0,-1 0 0,0 0 0,-1-1 0,-1 0 0,0 0 0,-1 0 0,0-1 0,-2 0 0,1 0 0,-2 0 0,1-29 0,-3 42 0,0 0 0,0 1 0,-1-1 0,1 0 0,0 1 0,-1-1 0,0 1 0,1-1 0,-1 1 0,0-1 0,0 1 0,-1-1 0,1 1 0,0 0 0,-1-1 0,0 1 0,1 0 0,-1 0 0,0 0 0,0 1 0,0-1 0,0 0 0,0 1 0,-1-1 0,1 1 0,0 0 0,-5-2 0,-5-1 0,1 2 0,-1-1 0,0 1 0,1 1 0,-15 0 0,-18-3 0,23 0 0,-1 1 0,0 0 0,1 2 0,-27 2 0,40 0 0,-1 0 0,1 1 0,0 0 0,0 1 0,0 0 0,0 0 0,0 1 0,1-1 0,-1 2 0,1-1 0,0 1 0,0 0 0,-9 10 0,-2 4 0,2 0 0,0 0 0,2 2 0,0 0 0,1 0 0,-11 28 0,-51 143 0,71-179 0,0-1 0,1 1 0,0 0 0,1 0 0,1 1 0,0-1 0,2 24 0,-1-33 0,0 0 0,1-1 0,0 1 0,0 0 0,0-1 0,1 1 0,-1 0 0,1-1 0,0 1 0,0-1 0,0 0 0,0 0 0,0 0 0,1 0 0,-1 0 0,1 0 0,0-1 0,0 1 0,0-1 0,0 0 0,0 0 0,1 0 0,-1 0 0,1 0 0,-1-1 0,1 0 0,0 1 0,-1-1 0,1-1 0,6 2 0,0-1 0,1 0 0,0-1 0,-1 0 0,1 0 0,0-1 0,-1 0 0,1-1 0,-1-1 0,0 1 0,1-2 0,-1 1 0,0-1 0,-1-1 0,1 0 0,-1 0 0,12-9 0,6-9 0,0 0 0,-2-2 0,36-44 0,-16 18 0,-42 48 0,-1 0 0,1 0 0,-1 0 0,1-1 0,-1 1 0,0-1 0,-1 1 0,1-1 0,0 0 0,-1 1 0,0-1 0,0 0 0,0 0 0,0 0 0,0-7 0,-2 8 0,1 1 0,-1 0 0,1 0 0,-1 0 0,0 0 0,0 0 0,1 0 0,-2 1 0,1-1 0,0 0 0,0 0 0,0 1 0,-1-1 0,1 0 0,-1 1 0,0 0 0,1-1 0,-1 1 0,0 0 0,0 0 0,0 0 0,1 0 0,-1 0 0,0 0 0,0 0 0,-1 1 0,1-1 0,0 1 0,0 0 0,-3-1 0,-31-3 0,0 2 0,0 1 0,0 2 0,0 1 0,1 2 0,-58 14 0,56-6 0,-1 1 0,2 2 0,-51 27 0,68-32 0,-8 3 0,0 2 0,1 1 0,0 1 0,-38 33 0,58-40 0,17-13 0,18-14 0,-7-1 0,22-14 0,-1-2 0,-3-2 0,0-1 0,-3-3 0,33-43 0,-34 36 0,-23 32 0,-2-1 0,1 0 0,10-21 0,-15 23 0,-1-1 0,0 0 0,-1 0 0,-1 0 0,0 0 0,-1-1 0,-1 0 0,0 0 0,-1-16 0,-1 23 0,-1 1 0,0-1 0,0 1 0,-1 0 0,0 0 0,0 0 0,-1 0 0,0 0 0,-1 0 0,1 1 0,-2-1 0,1 1 0,-1 0 0,0 1 0,0-1 0,-1 1 0,0 0 0,-11-9 0,10 11 0,0 0 0,1 0 0,-1 1 0,0 0 0,-1 1 0,1 0 0,0 0 0,-1 0 0,1 1 0,-1 0 0,-8 1 0,6-1 0,-1 0 0,0-1 0,1 0 0,-18-6 0,16 2 0,-1 0 0,0 2 0,0-1 0,-1 2 0,1 0 0,-1 0 0,1 2 0,-1-1 0,0 2 0,0 0 0,0 0 0,0 2 0,1-1 0,-1 2 0,1 0 0,-1 0 0,1 1 0,0 1 0,-14 7 0,-229 124 0,147-75 0,99-55 0,-243 139 0,207-114 0,1 1 0,2 2 0,-50 50 0,69-58 0,-42 55 0,60-73 0,1 1 0,0-1 0,0 1 0,0 0 0,1 0 0,1 1 0,0-1 0,0 1 0,1 0 0,0 0 0,-1 17 0,3-24 0,0-1 0,0 0 0,0 1 0,0-1 0,1 0 0,0 0 0,-1 0 0,1 1 0,0-1 0,0 0 0,0 0 0,0 0 0,0 0 0,0 0 0,1-1 0,-1 1 0,1 0 0,-1 0 0,1-1 0,3 3 0,-2-2 0,1 0 0,-1 0 0,1-1 0,0 1 0,0-1 0,0 0 0,0 0 0,0 0 0,0-1 0,8 1 0,-3-1 0,1 0 0,-1-1 0,1 0 0,-1-1 0,0 0 0,1-1 0,-1 0 0,0 0 0,12-6 0,5-7 0,-10 6 0,0 0 0,1 2 0,21-9 0,3 0 0,-1-2 0,67-43 0,-71 40 0,-3 2 0,0-2 0,46-39 0,-35 31 0,4 0 0,-46 28 0,1 1 0,-1-1 0,0 0 0,0-1 0,0 1 0,0 0 0,0-1 0,0 1 0,0-1 0,-1 1 0,0-1 0,1 0 0,0-3 0,-2 5 0,1 1 0,-1-1 0,0 0 0,0 0 0,0 1 0,0-1 0,0 0 0,0 0 0,0 1 0,0-1 0,0 0 0,0 1 0,-1-1 0,1 0 0,0 0 0,0 1 0,-1-1 0,1 0 0,0 1 0,-1-1 0,1 1 0,-1-1 0,1 0 0,-1 1 0,1-1 0,-1 1 0,1-1 0,-1 1 0,0-1 0,-25-5 0,-27 12 0,-10 10 0,2 4 0,-104 46 0,-29 10 0,153-63 0,1 1 0,0 3 0,1 1 0,1 1 0,0 3 0,2 1 0,0 1 0,-42 39 0,74-58 0,-1-1 0,1 1 0,0 0 0,0 0 0,0 1 0,1-1 0,0 1 0,0 0 0,0-1 0,-2 10 0,5-14 0,-1 1 0,1-1 0,0 0 0,0 1 0,0-1 0,0 1 0,0-1 0,0 1 0,0-1 0,1 1 0,-1-1 0,1 1 0,-1-1 0,1 0 0,-1 1 0,1-1 0,0 0 0,1 3 0,0-2 0,0 0 0,0-1 0,0 1 0,0-1 0,0 1 0,1-1 0,-1 0 0,0 0 0,1 0 0,-1 0 0,1 0 0,-1 0 0,1-1 0,3 1 0,11 1 0,0-1 0,0-1 0,0 0 0,0-1 0,-1-1 0,1 0 0,0-2 0,19-6 0,130-54 0,-87 30 0,327-120 0,-367 141 0,54-9 0,-59 15 0,-2-1 0,62-24 0,-91 31 0,0 0 0,0-1 0,-1 1 0,1-1 0,0 0 0,-1 0 0,0 0 0,1 0 0,-1 0 0,0 0 0,3-5 0,-4 6 0,-1 1 0,0 0 0,0-1 0,0 1 0,0-1 0,1 1 0,-1-1 0,0 1 0,0-1 0,0 1 0,0 0 0,0-1 0,0 1 0,0-1 0,0 1 0,0-1 0,0 1 0,-1-1 0,1 1 0,0-1 0,0 1 0,0 0 0,0-1 0,-1 1 0,1-1 0,0 1 0,-1 0 0,1-1 0,-24-8 0,-169-11 0,-326 9 0,342 12 0,138 1 0,0 1 0,0 2 0,0 2 0,0 1 0,-37 14 0,69-19 0,8 0 0,18-1 0,32-4 0,16-13 0,0-3 0,0-4 0,71-33 0,-57 22 0,108-30 0,-148 52 0,-1 1 0,0 0 0,0 3 0,44-3 0,171-17 0,-278 36 0,-20 4 0,-14-8 0,-61-2 0,65-3 0,-84 10 0,-22 4 0,78-9 0,78-5 0,1 1 0,-1-1 0,0 0 0,0 1 0,0 0 0,1-1 0,-1 1 0,0 0 0,1 0 0,-1 1 0,-3 1 0,6-3 0,0 1 0,0-1 0,0 0 0,-1 0 0,1 0 0,0 0 0,0 0 0,0 1 0,0-1 0,0 0 0,0 0 0,0 0 0,0 1 0,0-1 0,0 0 0,0 0 0,0 0 0,0 0 0,0 1 0,0-1 0,0 0 0,0 0 0,0 0 0,0 1 0,0-1 0,0 0 0,0 0 0,0 0 0,0 0 0,0 1 0,0-1 0,1 0 0,-1 0 0,0 0 0,0 0 0,0 0 0,0 1 0,0-1 0,0 0 0,1 0 0,-1 0 0,0 0 0,0 0 0,0 0 0,0 0 0,1 0 0,-1 0 0,22 6 0,44 2 0,263 17 0,287-26 0,-698-3 0,1-3 0,0-3 0,-98-27 0,117 25 0,-1 2 0,-88-1 0,-131 12 0,108 2 0,-670-3 0,906 3 0,85 14 0,-129-14 0,81 10 0,83 13 0,-149-19 0,-1 1 0,0 1 0,44 20 0,-73-28 0,0 0 0,-1 0 0,1 0 0,0 1 0,0 0 0,-1-1 0,1 1 0,-1 0 0,0 0 0,1 0 0,-1 0 0,0 1 0,3 4 0,-5-7 0,1 1 0,-1 0 0,0-1 0,0 1 0,0 0 0,0-1 0,0 1 0,0 0 0,0 0 0,0-1 0,0 1 0,-1 0 0,1-1 0,0 1 0,0-1 0,0 1 0,-1 0 0,1-1 0,0 1 0,-1-1 0,1 1 0,-1 0 0,-23 16 0,0-6 0,-1-2 0,0-1 0,0 0 0,-1-2 0,0-1 0,-42 3 0,-163-7 0,112-4 0,71 3 0,-56 8 0,87-6 0,0 1 0,1 1 0,-1 0 0,1 2 0,0 0 0,-26 13 0,47-17 0,1-1 0,0 0 0,-1 0 0,1 0 0,0 0 0,6-1 0,10-2 0,0 0 0,-1-2 0,1 0 0,39-15 0,17-3 0,-26 8 0,64-28 0,44-11 0,-83 29 0,-1-4 0,109-55 0,-154 69 0,12-7 0,-13 5 0,1 2 0,0 1 0,61-15 0,-42 13 0,-47 14 0,-1 1 0,0-1 0,1 0 0,-1 0 0,0 0 0,0 0 0,0-1 0,0 1 0,0 0 0,0-1 0,0 1 0,0-1 0,-1 0 0,1 0 0,-1 0 0,1 0 0,1-4 0,-3 5 0,0 0 0,-1 0 0,1 1 0,-1-1 0,0 0 0,1 0 0,-1 0 0,0 0 0,0 1 0,1-1 0,-1 0 0,0 0 0,0 1 0,0-1 0,0 1 0,0-1 0,0 1 0,0-1 0,0 1 0,0 0 0,-2-1 0,-25-8 0,27 9 0,-532-134-1365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25T16:51:04.016"/>
    </inkml:context>
    <inkml:brush xml:id="br0">
      <inkml:brushProperty name="width" value="0.35" units="cm"/>
      <inkml:brushProperty name="height" value="0.35" units="cm"/>
      <inkml:brushProperty name="color" value="#080E26"/>
    </inkml:brush>
  </inkml:definitions>
  <inkml:trace contextRef="#ctx0" brushRef="#br0">1007 417 24575,'5'-1'0,"0"0"0,0-1 0,0 0 0,-1 0 0,1 0 0,0 0 0,-1-1 0,8-5 0,11-6 0,76-21 0,-26 11 0,-47 17 0,1 1 0,-1 2 0,1 0 0,0 1 0,0 2 0,0 1 0,33 4 0,15-1 0,583-3 0,-1189-17-148,473 12 27,-625-31-2131,630 35 2226,-349-7 91,298 0-316,-189-37 0,185 24 913,242 19 1660,610-15-2994,-31 4 702,-478 15 612,-252-4-642,0 1 0,0-2 0,-18-5 0,-46-6 0,30 10 0,1-2 0,-70-19 0,59 14 0,0 3 0,-98-1 0,-37-4 0,142 9 0,39 3 0,-1 0 0,1-1 0,0 0 0,-1-1 0,-17-7 0,31 7 0,14 2 0,18 2 0,774 90-888,-130-77 1605,-410-17-546,1048 3-171,-1290 1 0,1 1 0,37 10 0,22 1 0,-129-15 0,11 1 0,0-1 0,1-2 0,-39-10 0,-21-7 0,-1 3 0,-134-8 0,123 14 0,-65-4 0,-564 17 0,758 1 0,-1 0 0,26 6 0,21 3 0,146 19 0,-117-15 0,101 4 0,125 10 0,61 0 0,-348-30 0,-15 0 0,0 0 0,0 1 0,0 1 0,0 1 0,0 1 0,0 1 0,0 1 0,39 15 0,-47-15 0,1 0 0,-1-1 0,1 0 0,0-1 0,1 0 0,23 0 0,92-4 0,-56-2 0,3 2 0,1 3 0,91 14 0,-82-6 0,1-3 0,134-9 0,-70-1 0,116 3 0,-282 0 0,-19 1 0,1-1 0,0-2 0,0-1 0,0-1 0,-54-16 0,26 3 0,-92-15 0,108 24 0,42 8 0,1 0 0,-1 0 0,0-1 0,0 1 0,0-1 0,0 1 0,1-1 0,-1 0 0,0 1 0,0-1 0,1 0 0,-1 0 0,1 0 0,-1-1 0,1 1 0,-2-2 0,7-5 0,18 3 0,70-2 0,120 9 0,-70 1 0,-65-6 0,-45 1 0,1 1 0,0 2 0,59 9 0,-86-9 0,0 1 0,0 0 0,0 0 0,0 1 0,0 0 0,-1 0 0,0 0 0,1 0 0,-1 1 0,0 0 0,-1 0 0,1 0 0,-1 1 0,5 5 0,2 6 0,-2-1 0,1 1 0,9 25 0,4 7 0,-19-38 0,1 0 0,-1 1 0,-1 0 0,0 0 0,-1 0 0,0 0 0,1 21 0,-5 86 0,-1-51 0,2-56 0,0 0 0,0-1 0,-1 1 0,0-1 0,-1 1 0,-1-1 0,1 0 0,-1 0 0,-1 0 0,-8 13 0,10-18 0,-1 1 0,1-1 0,-1 0 0,-1 0 0,1-1 0,-1 1 0,0-1 0,0 0 0,0 0 0,0 0 0,-1-1 0,1 0 0,-1 0 0,0 0 0,0-1 0,0 0 0,0 0 0,-10 1 0,-53 2 0,-107-7 0,49-2 0,0 7 0,-145-6 0,174-10 0,56 6 0,-46-1 0,61 6 0,-50-11 0,50 8 0,-53-4 0,-703 7 0,377 4 0,385 0 0,1 0 0,-41 9 0,39-6 0,0-1 0,-30 2 0,-642-4 0,337-4 0,-790 2 0,1140 0 0,4 0 0,-1 0 0,0 0 0,1 0 0,-1 0 0,1 0 0,-1 0 0,1-1 0,-1 0 0,1 0 0,-1 0 0,1 0 0,0-1 0,-1 1 0,-3-3 0,7 3 0,0 1 0,0-1 0,0 0 0,0 1 0,0-1 0,0 0 0,0 1 0,0-1 0,0 0 0,0 1 0,0-1 0,0 0 0,0 1 0,1-1 0,-1 1 0,0-1 0,1 0 0,-1 1 0,0-1 0,1 1 0,-1-1 0,0 1 0,1-1 0,-1 1 0,1-1 0,-1 1 0,1-1 0,-1 1 0,2-1 0,20-17 0,-19 15 0,48-35 0,1 2 0,97-49 0,123-39 0,-172 87 0,162-38 0,-227 68 0,1 2 0,-1 2 0,61 2 0,-51 2 0,70-9 0,31-6 0,267 8 0,-218 9 0,978-3 0,-1536-17 0,209 4 0,-220 11 0,173 5 0,-99-5-942,-314 5 987,476 5-134,-228 44 0,274-30 841,84-19-711,-1 0-1,0 0 0,1 0 1,0 1-1,0 1 1,0-1-1,-15 13 0,23-17-40,-1 1 0,1-1 0,0 1 0,-1 0 0,1-1 0,-1 1 0,1 0 0,0-1 0,0 1 0,-1 0 0,1-1 0,0 1 0,0 0 0,0 0 0,0 0 0,0-1 0,0 1 0,0 0 0,0 0 0,0-1 0,0 1 0,0 0 0,0 0 0,1-1 0,-1 1 0,0 0 0,0-1 0,1 1 0,-1 0 0,1-1 0,-1 1 0,0 0 0,1-1 0,-1 1 0,1-1 0,0 1 0,-1-1 0,1 1 0,-1-1 0,1 1 0,0-1 0,-1 0 0,1 1 0,0-1 0,0 0 0,-1 1 0,1-1 0,0 0 0,1 0 0,37 14 0,15-2 0,0-3 0,96 5 0,113-14 0,-113-2 0,2049 2 0,-2632-18 0,-177-22-92,-318 40-371,922 0 471,-30 1-25,34-1 22,1 0-1,0 0 1,0 0 0,0 0-1,0 0 1,-1 0-1,1 0 1,0 1 0,0-1-1,0 0 1,0 1 0,0-1-1,0 1 1,0 0-1,0-1 1,0 1 0,0 0-1,0-1 1,0 1-1,0 0 1,-1 2 0,2-3 14,1 1 0,-1 0 0,0-1 0,1 1 0,0 0 0,-1-1 0,1 1 0,-1-1 0,1 1 0,0-1 0,-1 1-1,1-1 1,0 1 0,-1-1 0,1 1 0,0-1 0,0 0 0,0 0 0,-1 1 0,1-1 0,0 0 0,0 0 0,0 0 0,0 0 0,1 0 0,27 4-72,-28-4 75,113 14-22,54 4 0,48-4 0,55 1 0,966-16 0,-1208 2 0,0 2 0,30 7 0,40 3 0,464-10 0,-289-5 0,-186 2-1365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25T16:50:56.524"/>
    </inkml:context>
    <inkml:brush xml:id="br0">
      <inkml:brushProperty name="width" value="0.35" units="cm"/>
      <inkml:brushProperty name="height" value="0.35" units="cm"/>
      <inkml:brushProperty name="color" value="#080E26"/>
    </inkml:brush>
  </inkml:definitions>
  <inkml:trace contextRef="#ctx0" brushRef="#br0">4534 3 24575,'2'1'0,"0"0"0,0 0 0,0 0 0,-1 0 0,1 0 0,0 0 0,-1 1 0,1-1 0,-1 0 0,1 1 0,-1 0 0,0-1 0,0 1 0,1-1 0,-1 1 0,0 0 0,0 2 0,16 34 0,-16-32 0,-1 1 0,1-1 0,-1 1 0,0-1 0,-1 1 0,0 0 0,0-1 0,0 0 0,-1 1 0,0-1 0,0 0 0,-5 10 0,-45 76 0,35-65 0,4-2 0,1 0 0,-9 29 0,11-29 0,0 0 0,-15 25 0,20-42 0,-1 0 0,1 0 0,-2 0 0,1 0 0,-1-1 0,0-1 0,0 1 0,-1-1 0,-12 8 0,-2-3 0,-1 0 0,-1-1 0,1-2 0,-1 0 0,-1-2 0,1-1 0,-1 0 0,0-2 0,0-1 0,0-1 0,-32-3 0,93 1 0,-1-1 0,64-13 0,-53 7 0,0 3 0,0 2 0,85 5 0,-37 0 0,-80-1 0,1 0 0,-1 0 0,20 6 0,-29-6 0,0 0 0,0 1 0,-1-1 0,1 1 0,0 0 0,0 1 0,-1-1 0,0 1 0,1 0 0,-1 0 0,0 0 0,6 7 0,-10-10 0,-1 0 0,1 1 0,-1-1 0,1 1 0,-1-1 0,1 0 0,-1 1 0,1-1 0,-1 0 0,0 0 0,1 1 0,-1-1 0,1 0 0,-1 0 0,0 0 0,1 0 0,-1 0 0,0 0 0,1 0 0,-1 0 0,1 0 0,-1 0 0,0 0 0,1 0 0,-1-1 0,0 1 0,1 0 0,-1 0 0,1-1 0,-1 1 0,-31-6 0,30 6 0,-76-10 0,-1 4 0,-145 6 0,83 3 0,-3199-3 0,3299-7 0,34 0 0,26-1 0,25 1 0,0 3 0,-1 2 0,78 5 0,-22 0 0,65-1 0,215-5 0,-262-10 0,21-2 0,625 14 0,-399 3 0,-1718-2 0,1091-15-313,20 0 36,167 11 277,-108-21 0,107 12 0,-100-3 0,76 11 197,0-4 0,-157-35-1,252 43-196,1 0 0,0-1 0,-1 0 0,1 0 0,0 0 0,0-1 0,0 1 0,0-1 0,-8-7 0,12 9 0,0-1 0,0 1 0,0 0 0,0-1 0,0 1 0,0-1 0,0 1 0,1-1 0,-1 1 0,1-1 0,-1 1 0,1-1 0,0 0 0,-1 1 0,1-1 0,0 0 0,0 1 0,0-1 0,0 0 0,1 1 0,-1-1 0,0 0 0,1 1 0,-1-1 0,1 1 0,-1-1 0,1 1 0,0-1 0,0 1 0,-1-1 0,1 1 0,0 0 0,1-1 0,-1 1 0,0 0 0,0 0 0,0 0 0,3-2 0,5-5 0,1-1 0,0 2 0,0-1 0,1 1 0,0 1 0,0 0 0,22-8 0,6 0 0,44-8 0,66-7 0,34-9 0,-139 28 0,0 3 0,1 1 0,0 2 0,68 3 0,-50 1 0,85-10 0,-24-2 0,207 6 0,-200 7 0,-125-1 0,0-1 0,1 1 0,-1 0 0,1 1 0,-1-1 0,1 1 0,-1 1 0,0-1 0,1 1 0,6 3 0,-13-5 0,0 1 0,1-1 0,-1 1 0,1-1 0,-1 1 0,0-1 0,1 1 0,-1-1 0,0 1 0,1 0 0,-1-1 0,0 1 0,0 0 0,0-1 0,0 1 0,0-1 0,1 1 0,-1 0 0,0-1 0,0 1 0,-1 0 0,1-1 0,0 1 0,0 0 0,0-1 0,0 1 0,0-1 0,-1 1 0,1 0 0,0-1 0,-1 1 0,1-1 0,0 1 0,-1-1 0,1 1 0,-1-1 0,1 1 0,-1-1 0,1 1 0,-1-1 0,1 0 0,-2 1 0,-21 20 0,6-14 0,1 0 0,-1-1 0,0 0 0,-1-2 0,1 0 0,-1-1 0,0-1 0,-27 1 0,-17 3 0,-199 22 0,113-17 0,-213-9 0,163-5 0,138 2 0,1 3 0,-1 2 0,1 3 0,-88 22 0,126-23 0,-1 1 0,1 0 0,0 2 0,0 1 0,1 0 0,1 1 0,-33 25 0,50-34 0,-1 0 0,1 0 0,0 0 0,0 0 0,1 0 0,-1 1 0,0-1 0,1 1 0,0-1 0,-1 1 0,1 0 0,0 0 0,0-1 0,0 1 0,1 0 0,-1 0 0,1 0 0,0 0 0,-1 0 0,2 5 0,0-4 0,0 0 0,0 0 0,1 0 0,-1 0 0,1 0 0,0 0 0,0-1 0,1 1 0,-1 0 0,1-1 0,0 0 0,5 5 0,9 7 0,0-1 0,2-1 0,0-1 0,26 13 0,-38-22 0,19 9 0,0-2 0,1-1 0,1-1 0,-1-1 0,33 3 0,18 6 0,26 3 0,109 5 0,-26-4 0,-128-11 0,72 10 0,179 3 0,-2-24 0,-363 2 0,-10 1 0,0-3 0,-99-14 0,-85-14 0,169 22 0,63 8 0,0-2 0,0 1 0,0-2 0,0 0 0,0-1 0,1-1 0,-1-1 0,-15-7 0,-72-36 0,64 32 0,-60-36 0,84 43 0,0 1 0,-1-1 0,2-1 0,-1 0 0,1-1 0,1 0 0,0-1 0,1-1 0,1 0 0,-21-30 0,27 33 0,-1-1 0,1 0 0,1 0 0,0-1 0,1 0 0,0 0 0,1 0 0,-2-20 0,4 28 0,1-1 0,0 1 0,1 0 0,-1 0 0,1 0 0,0 0 0,0 0 0,1 0 0,-1 0 0,1 0 0,0 0 0,0 1 0,1-1 0,-1 1 0,1-1 0,0 1 0,1 0 0,-1 0 0,0 0 0,1 1 0,0-1 0,0 1 0,0 0 0,1 0 0,4-2 0,22-11 0,0 1 0,1 2 0,0 2 0,1 0 0,51-8 0,177-13 0,-89 14 0,-11 3-2,253 11-1,-218 6-87,807-2 185,-2118 0-95,826 18 0,134-6 0,16 1 0,-83 3 0,215-17 0,1 1 0,0 0 0,-1 1 0,1-1 0,0 1 0,0 0 0,0 1 0,0-1 0,0 1 0,0 0 0,-8 5 0,14-7 0,0 0 0,0 1 0,0-1 0,0 0 0,0 1 0,0-1 0,0 0 0,0 1 0,0-1 0,0 0 0,0 0 0,0 1 0,1-1 0,-1 0 0,0 0 0,0 1 0,0-1 0,0 0 0,1 0 0,-1 1 0,0-1 0,0 0 0,0 0 0,1 1 0,-1-1 0,0 0 0,0 0 0,1 0 0,-1 0 0,0 0 0,0 1 0,1-1 0,-1 0 0,0 0 0,1 0 0,-1 0 0,0 0 0,1 0 0,-1 0 0,0 0 0,18 7 0,-16-7 0,23 8 0,0-2 0,0-1 0,1-1 0,33 1 0,108-6 0,-82 0 0,123-2 0,305 6 0,-484-3 0,0 3 0,0 0 0,0 2 0,47 13 0,-76-18 0,0 0 0,1 0 0,-1 0 0,1 0 0,-1 0 0,1 0 0,-1 0 0,1 1 0,-1-1 0,0 0 0,1 0 0,-1 0 0,1 0 0,-1 1 0,0-1 0,1 0 0,-1 0 0,0 1 0,1-1 0,-1 0 0,0 1 0,1-1 0,-1 0 0,0 1 0,0-1 0,1 1 0,-1-1 0,0 0 0,0 1 0,0-1 0,0 1 0,0-1 0,1 1 0,-1-1 0,0 0 0,0 1 0,0-1 0,0 2 0,-18 6 0,-29-2 0,-461-3 0,249-6 0,-577 3 0,630-15 0,-16 1 0,558 40 0,-273-18 0,152 18-620,419 31-1033,366-20-382,-921-31 2220,587 33-1414,-361-37 4660,-907-1-1515,283-3-1911,271 0-5,-76-14 0,50 5 0,46 3 0,28 7 0,-1 1 0,1 0 0,0 0 0,-1-1 0,1 1 0,0 0 0,-1-1 0,1 1 0,0 0 0,0-1 0,-1 1 0,1-1 0,0 1 0,0 0 0,0-1 0,0 1 0,-1-1 0,1 1 0,0-1 0,0 1 0,0 0 0,0-1 0,0 1 0,0-1 0,0 1 0,0-1 0,0 1 0,1 0 0,-1-1 0,0 1 0,0-1 0,0 1 0,0-1 0,0 1 0,1 0 0,-1-1 0,0 1 0,0 0 0,1-1 0,-1 1 0,0 0 0,1-1 0,-1 1 0,0 0 0,1 0 0,-1-1 0,1 1 0,-1 0 0,0 0 0,1 0 0,-1-1 0,1 1 0,-1 0 0,0 0 0,1 0 0,-1 0 0,1 0 0,36-22 0,1 2 0,0 1 0,1 2 0,1 2 0,77-18 0,-79 24 0,15-3 0,1 2 0,100-6 0,33-2 0,-109 8 0,8-1 0,-30 3 0,71-2 0,-75 5 0,-48 3 0,-33 5 0,-233 32 0,171-24 0,-123 7 0,3-19 0,1759 1 0,-1543 0 0,1 0 0,-1 0 0,1 1 0,-1 0 0,1 0 0,-1 0 0,0 1 0,1 0 0,4 2 0,-8-3 0,-1 0 0,0-1 0,0 1 0,0 0 0,0 0 0,0 0 0,0 0 0,0 0 0,0 0 0,-1 0 0,1 1 0,0-1 0,0 0 0,-1 0 0,1 1 0,-1-1 0,1 0 0,-1 1 0,0-1 0,0 0 0,1 1 0,-1-1 0,0 0 0,0 1 0,0-1 0,0 1 0,-1-1 0,1 0 0,0 1 0,-1-1 0,1 0 0,0 1 0,-1-1 0,0 0 0,1 0 0,-1 1 0,0-1 0,0 0 0,1 0 0,-1 0 0,-1 1 0,-7 10 0,-1 0 0,1-1 0,-2 0 0,0-1 0,0 0 0,-15 10 0,-79 47 0,102-65 0,-77 53 0,62-41 0,0 0 0,-2-1 0,1-1 0,-2-1 0,-30 12 0,37-19 20,0-1 0,0 0 0,-1-1 0,1 0 0,-26-2 0,35 0-94,0 0-1,0 0 1,0 0 0,0-1 0,0 0-1,0 0 1,0 0 0,1-1 0,-1 0-1,0 0 1,1 0 0,-1 0 0,1-1-1,0 0 1,0 1 0,0-2 0,0 1-1,0 0 1,-5-7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25T16:50:43.016"/>
    </inkml:context>
    <inkml:brush xml:id="br0">
      <inkml:brushProperty name="width" value="0.35" units="cm"/>
      <inkml:brushProperty name="height" value="0.35" units="cm"/>
      <inkml:brushProperty name="color" value="#080E26"/>
    </inkml:brush>
  </inkml:definitions>
  <inkml:trace contextRef="#ctx0" brushRef="#br0">1762 235 24575,'-38'-1'0,"61"3"0,74 9 0,124 7 0,353-19 0,-571-2 0,-12-2 0,-14-5 0,-246-35 0,-30 11 0,198 26 0,-573-4-689,411 15 714,236-3 70,1 1 0,0 1 0,-1 1 0,1 2-1,0 0 1,-47 18 0,72-23-95,1 0 0,0 0 0,-1 0 0,1 0 0,-1 0 0,1 0 0,0 0 0,-1 0 0,1 0 0,0 0 0,-1 0 0,1 0 0,0 1 0,-1-1 0,1 0 0,0 0 0,-1 0 0,1 0 0,0 1 0,0-1 0,-1 0 0,1 0 0,0 0 0,0 1 0,-1-1 0,1 0 0,0 1 0,0-1 0,-1 0 0,1 0 0,0 1 0,0-1 0,0 0 0,0 1 0,0-1 0,0 0 0,0 1 0,0-1 0,-1 1 0,1-1 0,0 0 0,0 1 0,1-1 0,-1 0 0,0 1 0,0-1 0,0 0 0,0 1 0,22 5 0,34-4 0,1213-3 0,-1555-14 0,3 1 0,-1014 15-580,1246 1 592,-72 13 0,53-5 544,252-11-556,-83 3 0,81-4 0,200 5 0,-269 10 0,18 1 0,-63-6 0,-63-8 0,0 1 0,1-1 0,-1 1 0,0 0 0,0 0 0,1 1 0,-1-1 0,0 0 0,0 1 0,0 0 0,-1 0 0,1 0 0,0 0 0,-1 0 0,1 1 0,3 4 0,-5-6 0,-1 0 0,0 0 0,1 0 0,-1 0 0,0 0 0,0 0 0,1 0 0,-1 0 0,0-1 0,0 1 0,0 0 0,0 0 0,-1 0 0,1 0 0,0 0 0,0 0 0,0 0 0,-1 0 0,1 0 0,-1 0 0,1-1 0,0 1 0,-1 0 0,0 0 0,0 1 0,-26 18 0,-33 1 0,30-15 0,0-2 0,-42 1 0,-20 3 0,-112 20 0,-186 30 0,338-48 0,-85 28 0,136-38 0,0 0 0,0 1 0,0-1 0,0 0 0,0 0 0,-1 1 0,1-1 0,0 1 0,0-1 0,0 1 0,0-1 0,0 1 0,1 0 0,-1 0 0,0-1 0,0 1 0,0 0 0,0 0 0,1 0 0,-1 0 0,0 1 0,1-1 0,1 0 0,0-1 0,-1 1 0,1 0 0,0-1 0,0 1 0,0-1 0,0 1 0,0-1 0,-1 1 0,1-1 0,0 0 0,0 0 0,0 1 0,0-1 0,0 0 0,0 0 0,1 0 0,58 4 0,623-27 0,-71 14 0,-406 12 0,-238-2 0,-59 12 0,54-7 0,-47 2 0,21-7 0,5 0 0,-107 14 0,62-4 0,515-14 0,-208 6 0,-82-6 0,132 7 0,-252-4 0,0 0 0,0 0 0,0 0 0,0 0 0,0 1 0,0-1 0,0 1 0,0-1 0,0 1 0,0 0 0,-1 0 0,1 0 0,2 1 0,-4-1 0,0-1 0,0 0 0,0 1 0,1-1 0,-1 1 0,0-1 0,0 0 0,0 1 0,0-1 0,0 1 0,0-1 0,0 0 0,0 1 0,0-1 0,0 1 0,-1-1 0,1 0 0,0 1 0,0-1 0,0 1 0,0-1 0,-1 0 0,1 1 0,0-1 0,0 0 0,-1 1 0,1-1 0,0 0 0,0 1 0,-1-1 0,1 0 0,0 0 0,-1 1 0,1-1 0,-1 0 0,-5 4 0,-1 0 0,1 0 0,0-1 0,-1 0 0,-12 3 0,-31 7 0,-1-2 0,-1-3 0,-73 3 0,-161-11 0,126-3 0,-23 1-159,-228 5-228,276 14 384,78-7 97,102-13 133,64 4 1,-23 1-228,1371-2 0,-1458 0 0,1 0 0,0 0 0,0 0 0,0 0 0,0 0 0,0 1 0,0-1 0,0 0 0,0 0 0,0 0 0,0 0 0,0 0 0,0 0 0,0 0 0,0 0 0,0 0 0,0 0 0,0 1 0,0-1 0,0 0 0,0 0 0,0 0 0,0 0 0,0 0 0,0 0 0,0 0 0,0 0 0,0 0 0,0 0 0,0 1 0,0-1 0,0 0 0,0 0 0,0 0 0,0 0 0,0 0 0,0 0 0,1 0 0,-1 0 0,0 0 0,0 0 0,0 0 0,0 0 0,0 0 0,0 0 0,0 0 0,0 0 0,0 0 0,0 0 0,0 1 0,1-1 0,-1 0 0,0 0 0,0 0 0,0 0 0,0 0 0,0 0 0,0 0 0,0 0 0,0-1 0,0 1 0,0 0 0,1 0 0,-1 0 0,0 0 0,0 0 0,-10 8 0,-19 7 0,27-13 0,-11 3 0,0 1 0,1-2 0,-2 0 0,1 0 0,0-1 0,-1-1 0,-15 1 0,-100-3 0,74-1 0,51 1 0,0 0 0,0-1 0,1 1 0,-1-1 0,0 0 0,0 0 0,1 0 0,-4-2 0,6 3 0,1 0 0,0 0 0,0 0 0,0 0 0,0 0 0,-1-1 0,1 1 0,0 0 0,0 0 0,0 0 0,0 0 0,-1 0 0,1 0 0,0 0 0,0-1 0,0 1 0,0 0 0,0 0 0,0 0 0,-1 0 0,1-1 0,0 1 0,0 0 0,0 0 0,0 0 0,0-1 0,0 1 0,0 0 0,0 0 0,0 0 0,0 0 0,0-1 0,0 1 0,0 0 0,0 0 0,0 0 0,0-1 0,0 1 0,0 0 0,0 0 0,0 0 0,0-1 0,1 1 0,-1 0 0,0 0 0,20-8 0,90-8 0,1 5 0,197 5 0,-34 3 0,-119-10 0,59-2 0,417 16 0,-662-1 0,-1-2 0,1-1 0,-1-2 0,-49-14 0,-165-36 0,69 18 0,-157-31 0,274 59 0,35 7 0,1-2 0,0-1 0,0-1 0,-25-9 0,5 0 0,33 12 0,1 0 0,-1 0 0,1-1 0,0-1 0,0 0 0,0 0 0,0-1 0,-15-12 0,24 17 0,1 0 0,-1 1 0,0-1 0,1 0 0,-1 0 0,0 1 0,1-1 0,-1 0 0,1 0 0,-1 0 0,1 0 0,0 0 0,-1 0 0,1 0 0,0 0 0,-1 0 0,1 0 0,0 1 0,0-1 0,0 0 0,0 0 0,0 0 0,0 0 0,0 0 0,0 0 0,1 0 0,-1 0 0,1-2 0,0 2 0,0-1 0,1 0 0,-1 1 0,1-1 0,-1 1 0,1-1 0,-1 1 0,1 0 0,0-1 0,0 1 0,0 0 0,3-1 0,7-3 0,1 1 0,-1 0 0,17-2 0,-29 6 0,72-15 0,226-40 0,-212 43 0,127-1 0,-178 11 0,59-10 0,-57 6 0,45-2 0,-47 7 0,20-1 0,60 6 0,-95 2 0,-24 2 0,-33 4 0,-68-5 0,-130-8 0,80-2 0,-131 2 0,355-8 0,2-1 0,76-1 0,-48 11 0,260 3 0,-300 2 0,1 4 0,80 22 0,25 4 0,-59-15 0,-1 5 0,-1 4 0,109 46 0,-208-73 0,1 0 0,-1 1 0,0 0 0,0 0 0,0 1 0,-1-1 0,1 1 0,-1 0 0,0 0 0,4 6 0,-7-10 0,-1 1 0,1 0 0,-1 0 0,1-1 0,-1 1 0,1 0 0,-1 0 0,0 0 0,1 0 0,-1-1 0,0 1 0,0 0 0,0 0 0,0 0 0,0 0 0,0 0 0,0 0 0,0 0 0,0 0 0,0 0 0,0 0 0,-1-1 0,1 1 0,0 0 0,-1 1 0,-1 0 0,0 0 0,1-1 0,-1 0 0,0 1 0,0-1 0,0 0 0,0 0 0,0 0 0,0 0 0,0 0 0,0 0 0,-1-1 0,1 1 0,0-1 0,-4 1 0,-27 3 0,0-1 0,-39-2 0,33-1 0,-49 5 0,-22 14 0,58-8 0,-1-4 0,-80 3 0,54-11 0,-1 2 0,-142 23 0,317-37 0,-22 3 0,0 4 0,143 7 0,-79 2 0,347-3 0,-478-1 0,-1 1 0,0 0 0,0 1 0,0-1 0,0 1 0,0 0 0,0 1 0,0-1 0,-1 1 0,1 0 0,0 0 0,-1 0 0,1 0 0,-1 1 0,8 6 0,-9-6 0,0 2 0,0-1 0,0 0 0,0 1 0,-1-1 0,1 1 0,-1 0 0,-1-1 0,1 1 0,0 0 0,-1 0 0,0 1 0,0-1 0,-1 0 0,0 8 0,1-9 0,-1 1 0,0-1 0,0 1 0,-1-1 0,1 1 0,-1-1 0,0 0 0,0 1 0,-1-1 0,1 0 0,-1 0 0,0 0 0,0 0 0,0 0 0,-1 0 0,1 0 0,-1-1 0,0 1 0,0-1 0,0 0 0,-1 0 0,1 0 0,-1 0 0,1-1 0,-1 0 0,0 1 0,0-1 0,0 0 0,0-1 0,0 1 0,-1-1 0,1 0 0,-5 1 0,-17 2 0,1 0 0,-1-2 0,0-1 0,-42-3 0,34 1 0,-424-1 0,267 2 0,190 1 0,-1-1 0,0 0 0,1 0 0,-1 0 0,1 0 0,-1 0 0,0 0 0,1-1 0,-1 1 0,0 0 0,1-1 0,-1 1 0,1-1 0,-3-1 0,17-8 0,51-12 0,-55 19 0,27-5 0,-1 1 0,1 3 0,0 0 0,0 2 0,69 6 0,-11-1 0,324-3 0,-396 1 0,1 2 0,34 7 0,31 4 0,-78-14 0,0 1 0,-1-1 0,1-1 0,0 1 0,-1-2 0,19-4 0,-26 5 0,1 0 0,-1 0 0,0 0 0,0 0 0,0 0 0,0 0 0,-1-1 0,1 1 0,0-1 0,0 1 0,-1-1 0,1 0 0,-1 0 0,0 0 0,1 0 0,-1 0 0,0 0 0,0 0 0,0 0 0,0 0 0,-1 0 0,1 0 0,0-1 0,-1 1 0,0 0 0,1-1 0,-1 1 0,0 0 0,0-1 0,-1 1 0,1 0 0,0-1 0,-1 1 0,-1-4 0,1 0 0,-1 0 0,0 0 0,-1 0 0,0 0 0,1 0 0,-2 0 0,1 1 0,-1 0 0,0-1 0,-6-5 0,-53-46 0,20 20 0,15 13 0,-1 2 0,-1 1 0,-2 1 0,-45-22 0,21 12 0,-18-4 0,51 24 0,-42-23 0,38 17 0,9 6 0,1-1 0,0-1 0,1 0 0,-19-19 0,32 28 0,0 0 0,0 0 0,0 0 0,1 0 0,-1-1 0,1 1 0,0-1 0,0 0 0,0 0 0,1 1 0,-1-1 0,1 0 0,0-1 0,0 1 0,0 0 0,1 0 0,0 0 0,-1 0 0,1-1 0,1 1 0,-1 0 0,1 0 0,-1 0 0,1 0 0,1 0 0,1-7 0,-1 8 0,0 0 0,-1 1 0,1-1 0,0 0 0,0 1 0,1 0 0,-1-1 0,0 1 0,1 0 0,0 0 0,-1 0 0,1 0 0,0 1 0,0-1 0,0 1 0,0 0 0,0 0 0,0 0 0,0 0 0,1 0 0,-1 1 0,0-1 0,0 1 0,1 0 0,-1 0 0,0 0 0,0 0 0,1 1 0,5 1 0,10 2 0,0 1 0,0 0 0,30 14 0,-44-17 0,452 165 0,-437-160 0,-5-2 0,-1 1 0,0 0 0,22 13 0,-34-18 0,0 0 0,0 0 0,0 1 0,0-1 0,0 1 0,0-1 0,-1 1 0,1 0 0,0 0 0,-1 0 0,1 0 0,-1 0 0,0 0 0,0 0 0,0 0 0,0 0 0,0 1 0,0-1 0,-1 0 0,1 1 0,-1-1 0,1 0 0,-1 1 0,0-1 0,0 1 0,0-1 0,0 0 0,0 1 0,-2 3 0,1-2 0,-1-1 0,0 0 0,0 0 0,-1 0 0,1 0 0,-1 0 0,1 0 0,-1 0 0,0-1 0,0 1 0,0-1 0,0 0 0,-1 0 0,-2 1 0,-57 26 0,50-24 0,-9 4 0,1 0 0,-1 2 0,2 0 0,0 2 0,0 0 0,1 1 0,-33 32 0,52-46 0,0 0 0,0 0 0,-1 0 0,1 0 0,0 0 0,0 0 0,0 1 0,0-1 0,0 0 0,0 0 0,-1 0 0,1 0 0,0 1 0,0-1 0,0 0 0,0 0 0,0 0 0,0 0 0,0 1 0,0-1 0,0 0 0,0 0 0,0 0 0,0 1 0,0-1 0,0 0 0,0 0 0,0 0 0,0 1 0,0-1 0,0 0 0,0 0 0,0 0 0,0 0 0,0 1 0,0-1 0,1 0 0,-1 0 0,0 0 0,0 0 0,0 0 0,0 1 0,0-1 0,0 0 0,1 0 0,-1 0 0,0 0 0,0 0 0,0 0 0,0 0 0,1 0 0,-1 1 0,0-1 0,0 0 0,0 0 0,1 0 0,-1 0 0,0 0 0,20 1 0,22-6 0,32-9 0,-39 8 0,51-15 0,-77 18 0,0 0 0,0-1 0,0 0 0,-1 0 0,1-1 0,-1-1 0,0 1 0,0-1 0,-1 0 0,8-9 0,-13 13 0,0 0 0,0 0 0,-1 0 0,1 0 0,-1 0 0,1 0 0,-1-1 0,0 1 0,0 0 0,0-1 0,0 1 0,0-1 0,-1 1 0,1-1 0,-1 0 0,1 1 0,-1-1 0,0 1 0,0-1 0,0 0 0,-1 1 0,1-1 0,-2-3 0,1 2 0,-2-1 0,1 1 0,0 0 0,-1 1 0,0-1 0,0 0 0,0 1 0,0-1 0,-1 1 0,1 0 0,-1 0 0,-4-2 0,-9-6 0,0 2 0,-1 1 0,0 0 0,0 1 0,-22-6 0,-343-89 0,153 44-1365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25T16:50:23.896"/>
    </inkml:context>
    <inkml:brush xml:id="br0">
      <inkml:brushProperty name="width" value="0.1" units="cm"/>
      <inkml:brushProperty name="height" value="0.1" units="cm"/>
      <inkml:brushProperty name="color" value="#080E26"/>
    </inkml:brush>
  </inkml:definitions>
  <inkml:trace contextRef="#ctx0" brushRef="#br0">1 1 24575,'5'4'0,"1"8"0,5 0 0,5 0 0,0 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25T16:50:29.796"/>
    </inkml:context>
    <inkml:brush xml:id="br0">
      <inkml:brushProperty name="width" value="0.1" units="cm"/>
      <inkml:brushProperty name="height" value="0.1" units="cm"/>
      <inkml:brushProperty name="color" value="#080E26"/>
    </inkml:brush>
  </inkml:definitions>
  <inkml:trace contextRef="#ctx0" brushRef="#br0">0 1 24575,'28'2'0,"0"1"0,0 2 0,-1 0 0,0 2 0,41 16 0,-29-9 0,61 12 0,146 38 7,-173-42-48,2-2-1,89 10 0,406 47-603,328 26 698,64-34-1432,54 3-249,-331-18 1628,132 6 0,-95 10-1085,-692-66 1085,391 67 91,-232-45 437,-135-22 493,-1 3 0,0 3 0,69 20 0,-83-16-954,-20-9-64,0 0 1,-1 2-1,1 0 0,-2 2 0,1 0 0,-1 0 1,-1 2-1,0 0 0,28 25 0,-28-21-3,1 0 0,0-1 0,1-1 0,1-1 0,0 0 0,29 12 0,132 45 0,-80-34 0,409 137-826,358 87-3017,-719-213 3917,547 182-3156,586 248 1986,-1075-408 1624,-8-2 907,-72-14 2559,-110-40-3176,-16-12-793,0 0 0,0 1 0,0-1 0,0 0 0,0 0 1,0 1-1,0-1 0,0 0 0,0 0 0,0 1 0,0-1 1,0 0-1,0 0 0,0 0 0,0 1 0,0-1 0,0 0 0,-1 0 1,1 1-1,0-1 0,0 0 0,0 0 0,0 0 0,-1 0 1,1 1-1,0-1 0,0 0 0,0 0 0,-1 0 0,1 0 0,0 0 1,0 0-1,0 0 0,-1 0 0,1 1 0,0-1 0,0 0 1,-1 0-1,1 0 0,-41 3 840,6-6-916,0-1 0,0-2 0,-54-15-1,-104-45-691,77 25 648,76 27-378,-128-42-209,-178-35-1,242 73 1041,0 4 0,-189 1 0,217 16 1061,37-1-1247,-1-1-1,-48-6 1,88 5-172,-1 0 0,1 0 0,-1 0 0,1 0 0,0 0 0,-1 0 0,1 0 0,-1 0 0,1 0 0,0 0 0,-1 0 0,1 0 0,0 0 0,-1-1 0,1 1 0,0 0 0,-1 0 0,1 0 0,0-1 0,-1 1 0,1 0 0,0 0 0,0-1 0,-1 1 0,1 0 0,0-1 0,0 1 0,0 0 0,-1-1 0,1 1 0,0 0 0,0-1 0,0 1 0,0 0 0,0-1 0,8-12 0,23-11 0,-2 9 0,0 2 0,1 0 0,0 2 0,1 1 0,43-8 0,41-14 0,19-18 0,-117 42 0,-1 0 0,0-1 0,0-1 0,-1 0 0,23-21 0,-37 31 0,-1 0 0,0-1 0,1 1 0,-1 0 0,1-1 0,-1 1 0,0 0 0,1-1 0,-1 1 0,0 0 0,1-1 0,-1 1 0,0-1 0,0 1 0,1-1 0,-1 1 0,0-1 0,0 1 0,0 0 0,0-1 0,1 1 0,-1-1 0,0 1 0,0-1 0,0 1 0,0-1 0,0 1 0,0-1 0,-1 1 0,1-1 0,0 1 0,0-1 0,0 1 0,0-1 0,-1 1 0,1-1 0,0 1 0,0-1 0,-1 1 0,1-1 0,-25-9 0,-36 5 0,60 5 0,-100-8-549,1-4 0,-127-33 0,74 13-937,-460-69 1123,329 69 283,-335 4 1,391 30-1037,31-1 5580,1552-1-4848,-1298 3 645,70 12 0,-43-4-92,-110-10-169,0 0 0,-38 9 0,-41 4 0,-179-9 0,157-6 0,-129 17 0,175-10 0,59-6 0,1 1 0,0 1 0,-1 1 0,1 1 0,0 1 0,-38 14 0,58-19 0,0 0 0,1 0 0,-1 0 0,0 0 0,1 1 0,-1-1 0,0 0 0,1 1 0,-1-1 0,1 0 0,-1 1 0,0-1 0,1 1 0,-1-1 0,1 1 0,-1-1 0,1 1 0,0-1 0,-1 1 0,1-1 0,-1 1 0,1 0 0,0-1 0,0 1 0,-1 0 0,1-1 0,0 1 0,0 1 0,16 7 0,31-3 0,472-4 0,-273-4 0,-1603 2 0,1352 0 0,-31 1 0,35-1 0,0-1 0,0 1 0,0 0 0,-1 0 0,1 0 0,0 1 0,0-1 0,0 0 0,0 0 0,0 1 0,0-1 0,0 1 0,0-1 0,0 0 0,0 1 0,0 0 0,0-1 0,0 1 0,0 0 0,0-1 0,1 1 0,-1 0 0,-1 1 0,3-1 0,-1-1 0,1 1 0,-1 0 0,1-1 0,0 1 0,-1 0 0,1-1 0,0 1 0,0-1 0,-1 1 0,1-1 0,0 1 0,0-1 0,-1 1 0,1-1 0,0 0 0,0 0 0,0 1 0,0-1 0,0 0 0,0 0 0,0 0 0,1 0 0,27 4 0,-27-4 0,396 6 0,-216-9 0,81-18 0,-176 13 0,-135 11 0,-48 9 0,-50 2 0,-476-13 0,345-2 0,336 1 0,370-17 0,-290 6 0,174 9 0,-151 4 0,-144-2 0,0 2 0,29 5 0,-42-7 0,0 1 0,0 1 0,0-1 0,0 1 0,0 0 0,0 0 0,0 0 0,-1 1 0,1-1 0,-1 1 0,0 0 0,1 1 0,3 4 0,-7-8 0,-1 1 0,1-1 0,-1 1 0,1-1 0,-1 1 0,0 0 0,1-1 0,-1 1 0,0 0 0,1-1 0,-1 1 0,0 0 0,0-1 0,0 1 0,0 0 0,0 0 0,0-1 0,0 1 0,0 0 0,0 0 0,0-1 0,0 1 0,0 0 0,0-1 0,0 1 0,-1 0 0,1-1 0,0 1 0,-1 0 0,1-1 0,0 1 0,-1 0 0,1-1 0,-1 2 0,-1-1 0,-1 1 0,1-1 0,0 1 0,-1-1 0,1 0 0,-1 0 0,1 0 0,-1 0 0,-5 1 0,-58 4 0,65-6 0,-161-1 0,84-2 0,-152 16 0,119-2 0,-187-5 0,346-10 0,0-2 0,-1-3 0,76-22 0,-75 18 0,29-7 0,158-46 0,-193 52 0,-1-3 0,0-1 0,56-34 0,-93 49 0,0 1 0,-1-1 0,1 1 0,-1-1 0,1 0 0,-1-1 0,0 1 0,0 0 0,5-8 0,-8 10 0,0 1 0,0-1 0,1 1 0,-1-1 0,0 1 0,0-1 0,0 0 0,0 1 0,0-1 0,0 1 0,0-1 0,0 0 0,0 1 0,0-1 0,0 1 0,0-1 0,0 1 0,-1-1 0,1 0 0,0 1 0,0-1 0,-1 1 0,1-1 0,0 1 0,0-1 0,-1 1 0,1-1 0,-1 0 0,-1 0 0,0 0 0,-1 0 0,1-1 0,0 1 0,0 1 0,0-1 0,-1 0 0,1 0 0,-1 1 0,1 0 0,-4-1 0,-31-1 0,0 2 0,0 1 0,1 2 0,-39 8 0,-66 5 0,-36-2 0,-41 1 0,94-17 0,-87 4 0,207-2 0,-1 1 0,1-1 0,-1 1 0,1 0 0,-1 0 0,1 1 0,-1-1 0,1 1 0,0 0 0,-7 4 0,11-6 0,0 0 0,0 1 0,0-1 0,0 0 0,0 1 0,0-1 0,0 0 0,0 0 0,0 1 0,0-1 0,0 0 0,0 1 0,0-1 0,0 0 0,1 0 0,-1 1 0,0-1 0,0 0 0,0 0 0,0 1 0,0-1 0,1 0 0,-1 0 0,0 1 0,0-1 0,0 0 0,1 0 0,-1 0 0,0 0 0,0 1 0,0-1 0,1 0 0,-1 0 0,0 0 0,1 0 0,-1 0 0,0 0 0,0 0 0,1 0 0,-1 1 0,0-1 0,0 0 0,1 0 0,-1 0 0,0 0 0,1-1 0,-1 1 0,0 0 0,0 0 0,1 0 0,-1 0 0,19 3 0,347 0 0,-187-6 0,-168 3 0,34-1 0,-1 2 0,1 1 0,-1 3 0,83 19 0,-112-20 0,-3-1 0,0 1 0,-1-1 0,20 11 0,-30-13 0,1 0 0,0-1 0,0 1 0,-1 1 0,1-1 0,-1 0 0,1 0 0,-1 1 0,1-1 0,-1 1 0,0-1 0,1 1 0,-1-1 0,0 1 0,0 0 0,0 0 0,-1-1 0,1 1 0,0 0 0,-1 0 0,1 0 0,-1 0 0,1 0 0,-1 0 0,0 0 0,0 0 0,0 0 0,0 0 0,-1 2 0,0-1 0,0-1 0,0 0 0,0 0 0,0 0 0,-1 0 0,1 0 0,-1-1 0,1 1 0,-1 0 0,0-1 0,1 1 0,-1-1 0,0 1 0,0-1 0,0 0 0,0 0 0,-1 0 0,1 0 0,0 0 0,0-1 0,0 1 0,-1 0 0,1-1 0,0 0 0,-3 0 0,-68 4 0,60-5 0,-47 4 0,0 1 0,0 4 0,-77 19 0,94-21 0,-1-1 0,0-2 0,-65-4 0,102 1 0,140-27 0,-96 21 0,1-1 0,65-23 0,-68 18 0,1 2 0,0 1 0,49-4 0,-20 2 0,-40 6 0,-22 4 0,-7 2 0,-19 6 0,0 1 0,1 1 0,0 1 0,0 1 0,-29 21 0,10-8 0,25-14 0,1 0 0,-21 17 0,33-24 0,1-1 0,-1 0 0,0 1 0,1-1 0,-1 1 0,1 0 0,0-1 0,0 1 0,0 0 0,0 1 0,0-1 0,1 0 0,-1 0 0,1 1 0,0-1 0,0 1 0,0-1 0,0 1 0,1 5 0,0-7 0,1-1 0,0 1 0,0 0 0,-1-1 0,1 1 0,1-1 0,-1 1 0,0-1 0,0 0 0,0 1 0,1-1 0,-1 0 0,1 0 0,-1 0 0,1 0 0,-1 0 0,1 0 0,-1 0 0,1-1 0,0 1 0,-1-1 0,1 1 0,3 0 0,50 7 0,-35-6 0,279 19-423,-3 1 7,218 13 416,-482-34 0,175 13 0,70 0 0,-268-14 25,-5-1 20,-1 1 0,1 0 0,-1-1 0,1 2 0,-1-1 0,1 0 0,-1 1 0,1-1 0,-1 1 0,1 0 0,-1 0 0,0 1 0,1-1-1,3 3 1,-7-3-40,-1-1 0,1 1 0,0 0-1,0-1 1,-1 1 0,1-1 0,-1 1-1,1-1 1,-1 1 0,1-1 0,0 0-1,-1 1 1,1-1 0,-1 1 0,0-1-1,1 0 1,-1 1 0,1-1 0,-1 0-1,0 0 1,1 1 0,-1-1 0,1 0-1,-1 0 1,0 0 0,1 0 0,-1 0-1,0 0 1,1 0 0,-1 0 0,0 0 0,-26 4-18,-346 1 13,204-7 0,122 2-49,-64 1-156,-1-5-1,-144-23 1,-514-105 72,710 127 133,42 4 0,0 0 0,1-2 0,-20-4 0,36 7 4,1 0-1,0 0 0,-1 0 1,1 0-1,0 0 0,-1 0 0,1 0 1,0 0-1,-1 0 0,1 0 1,0 0-1,0 0 0,-1 0 0,1-1 1,0 1-1,-1 0 0,1 0 1,0 0-1,0 0 0,-1-1 0,1 1 1,0 0-1,0 0 0,-1 0 0,1-1 1,0 1-1,0 0 0,0-1 1,0 1-1,-1 0 0,1 0 0,0-1 1,0 1-1,0 0 0,0-1 1,0 1-1,0-1 0,12-5 271,23 0 125,417 1-759,-242 8-63,743-3 1206,-1811 0-783,790 3 0,-100 19 0,143-19 0,-4 8 0,28-11 0,1 0 0,-1 1 0,1-1 0,0 1 0,-1-1 0,1 1 0,-1-1 0,1 1 0,0-1 0,0 1 0,-1-1 0,1 1 0,0-1 0,0 1 0,0-1 0,-1 1 0,1-1 0,0 1 0,0-1 0,0 1 0,0 0 0,0-1 0,0 1 0,0-1 0,0 1 0,0 0 0,1 0 0,0 1 0,1 1 0,0-1 0,-1 0 0,1 0 0,0 0 0,0 0 0,1 0 0,-1 0 0,0 0 0,0-1 0,1 1 0,-1-1 0,1 0 0,0 0 0,-1 0 0,4 1 0,23 7 0,0-1 0,0-2 0,0-1 0,54 3 0,128-10 0,-93-1 0,-26 3 0,126 16 0,-128-8 0,93-4 0,-140-4 0,-1547 0 0,2619 0 0,-1106-1 0,-6 1 0,1 0 0,0-1 0,0 1 0,0 1 0,0-1 0,0 1 0,0-1 0,0 1 0,0 0 0,-1 0 0,1 1 0,0-1 0,5 4 0,-9-5 0,0 1 0,0-1 0,1 0 0,-1 1 0,0-1 0,0 0 0,0 1 0,0-1 0,0 1 0,0-1 0,-1 0 0,1 1 0,0-1 0,0 0 0,0 1 0,0-1 0,0 0 0,0 1 0,-1-1 0,1 0 0,0 0 0,0 1 0,0-1 0,-1 0 0,1 1 0,0-1 0,0 0 0,-1 0 0,1 0 0,0 1 0,-1-1 0,1 0 0,0 0 0,0 0 0,-1 0 0,1 0 0,-1 1 0,1-1 0,0 0 0,-1 0 0,1 0 0,0 0 0,-1 0 0,1 0 0,0 0 0,-1 0 0,1 0 0,-1-1 0,-19 6 0,-63 1 0,-130-6 0,79-3 0,-72 1 0,-237 4 0,308 12 0,-32 1 0,159-15 0,4-1 0,1 1 0,-1 0 0,1 0 0,0 0 0,-1 0 0,1 1 0,-1-1 0,1 1 0,-1 0 0,1 0 0,0 0 0,0 1 0,0-1 0,-4 2 0,7-2 0,0-1 0,0 1 0,0-1 0,0 0 0,0 1 0,0-1 0,0 1 0,1-1 0,-1 0 0,0 1 0,0-1 0,0 0 0,0 1 0,0-1 0,1 0 0,-1 1 0,0-1 0,0 0 0,1 1 0,-1-1 0,0 0 0,0 0 0,1 1 0,-1-1 0,0 0 0,1 0 0,-1 0 0,0 1 0,1-1 0,-1 0 0,0 0 0,1 0 0,-1 0 0,1 0 0,-1 0 0,0 0 0,1 0 0,-1 0 0,0 0 0,1 0 0,-1 0 0,1 0 0,-1 0 0,21 4 0,9-1 0,0-2 0,0-1 0,-1-1 0,1-2 0,54-11 0,-35 1 0,-1-2 0,77-35 0,-115 45 0,9-4 0,-39 14 0,-66 20 0,25-5 0,-1-3 0,-1-2 0,0-3 0,-95 5 0,113-15 0,-48 10 0,-39 2 0,200-38 0,238-45 0,-225 50 0,88-8 0,-98 22 0,80 4 0,-102 2 0,-316-18 0,0-17 0,235 30 0,-63-10 0,88 13 0,0-1 0,1 0 0,-1 0 0,1-1 0,0 0 0,-1 0 0,1 0 0,0-1 0,1 0 0,-10-8 0,14 12 0,1-1 0,-1 1 0,1 0 0,-1-1 0,1 1 0,0-1 0,-1 1 0,1-1 0,-1 1 0,1-1 0,0 1 0,0-1 0,-1 1 0,1-1 0,0 1 0,0-1 0,0 1 0,-1-1 0,1 0 0,0 1 0,0-1 0,0 0 0,0 1 0,0-1 0,0 1 0,0-1 0,0 0 0,1 1 0,-1-1 0,0 1 0,0-1 0,0 1 0,1-2 0,20-8 0,34 3 0,-53 7 0,38 0 0,0 2 0,61 11 0,31 2 0,-38-7 0,155 35 0,-130-19 0,-37-13 0,-57-9 0,1 1 0,-1 2 0,0 0 0,31 12 0,-55-17 0,-1 0 0,1 0 0,0 1 0,0-1 0,0 0 0,0 1 0,-1-1 0,1 1 0,0-1 0,0 1 0,-1-1 0,1 1 0,0-1 0,-1 1 0,1 0 0,0-1 0,-1 1 0,1 0 0,-1 0 0,1-1 0,-1 1 0,0 0 0,1 0 0,-1 0 0,0-1 0,0 1 0,1 0 0,-1 0 0,0 0 0,0 1 0,-1 0 0,1-1 0,-1 1 0,0 0 0,0-1 0,0 1 0,0-1 0,0 1 0,0-1 0,0 0 0,0 1 0,-1-1 0,1 0 0,0 0 0,-2 1 0,-6 4 0,1-1 0,-1 0 0,0-1 0,-14 6 0,11-7 0,-14 6 0,-1-2 0,0 0 0,0-2 0,-39 2 0,-28-5 0,-179 13 0,181-6 0,-136-5 0,162-5 0,64 1 0,1 0 0,-1 0 0,0 0 0,1 0 0,-1 0 0,0 0 0,1 0 0,-1-1 0,0 1 0,1-1 0,-1 1 0,1-1 0,-1 0 0,-2-1 0,4 2 0,0-1 0,0 1 0,0 0 0,0-1 0,-1 1 0,1-1 0,0 1 0,0-1 0,0 1 0,0 0 0,0-1 0,0 1 0,0-1 0,1 1 0,-1-1 0,0 1 0,0 0 0,0-1 0,0 1 0,0-1 0,1 1 0,-1 0 0,0-1 0,0 1 0,1 0 0,-1-1 0,0 1 0,1 0 0,-1-1 0,0 1 0,1 0 0,-1 0 0,1-1 0,4-3 0,-1 1 0,1 0 0,1 0 0,-1 0 0,0 0 0,9-2 0,32-8 0,0 2 0,0 3 0,87-6 0,146 15 0,-116 2 0,-113-5 0,-37 0 0,2 1 0,-1 0 0,0 1 0,0 1 0,0 0 0,0 1 0,0 1 0,23 7 0,-37-10 0,0 0 0,0 0 0,0 0 0,0 0 0,0 0 0,1 0 0,-1 0 0,0 1 0,0-1 0,0 0 0,0 0 0,0 0 0,0 0 0,0 0 0,0 1 0,0-1 0,1 0 0,-1 0 0,0 0 0,0 0 0,0 1 0,0-1 0,0 0 0,0 0 0,0 0 0,0 0 0,0 1 0,0-1 0,0 0 0,0 0 0,0 0 0,0 0 0,-1 0 0,1 1 0,0-1 0,0 0 0,0 0 0,0 0 0,0 0 0,0 1 0,0-1 0,0 0 0,0 0 0,-1 0 0,1 0 0,0 0 0,0 0 0,0 0 0,0 0 0,0 1 0,-1-1 0,1 0 0,0 0 0,0 0 0,0 0 0,0 0 0,0 0 0,-1 0 0,-18 9 0,-21 3 0,-2-3 0,-55 3 0,-16 2 0,25-7 0,71-7 0,0 0 0,0 2 0,0 0 0,-20 5 0,35-7 0,0 1 0,0-1 0,0 1 0,1 0 0,-1-1 0,0 1 0,0 0 0,1 0 0,-1 1 0,0-1 0,1 0 0,-1 0 0,1 1 0,-1-1 0,1 1 0,0-1 0,0 1 0,-2 3 0,3-5 0,0 1 0,0-1 0,0 1 0,0-1 0,-1 1 0,1 0 0,1-1 0,-1 1 0,0-1 0,0 1 0,0-1 0,0 1 0,0-1 0,0 1 0,1-1 0,-1 1 0,0-1 0,0 1 0,1-1 0,-1 1 0,0-1 0,1 1 0,-1-1 0,0 0 0,1 1 0,23 9 0,31-4 0,0-3 0,103-6 0,-44 0 0,-1 6 0,0 6 0,129 25 0,-213-30 0,33 5 0,-59-8 0,0 0 0,-1-1 0,1 1 0,0 0 0,-1 0 0,1 0 0,-1 1 0,1-1 0,-1 1 0,0-1 0,1 1 0,-1 0 0,0 0 0,0 0 0,0 0 0,2 4 0,-3-5 0,-1 0 0,0 0 0,0 0 0,0 0 0,-1 0 0,1 0 0,0 0 0,0 0 0,0 0 0,-1 0 0,1-1 0,0 1 0,-1 0 0,1 0 0,-1 0 0,1 0 0,-1-1 0,0 1 0,1 0 0,-1 0 0,0-1 0,1 1 0,-1-1 0,0 1 0,0-1 0,1 1 0,-1-1 0,0 1 0,0-1 0,0 1 0,0-1 0,0 0 0,-1 1 0,-35 12 0,35-12 0,-36 7 0,-1-1 0,-1-3 0,1-1 0,-1-1 0,-59-7 0,0 2 0,-50 5 0,-142-4 0,190-12 0,61 8 0,-46-2 0,4-4 0,26 2 0,45 11 0,17 4 0,17 4 0,27-3 0,1-1 0,78-4 0,58 5 0,132 7 0,-89-8 0,-113 10 0,21 0 0,-391-14 0,-146-4 0,248-11 0,-62-2 0,148 14 0,0-2 0,-66-15 0,101 9 0,22 2 0,21 1 0,26 1 0,1 2 0,0 2 0,74 5 0,-24 0 0,598-3 0,-640 2 0,62 11 0,32 2 0,-132-15 0,-6 0 0,0-1 0,-1 1 0,1 0 0,0 1 0,0-1 0,-1 1 0,1-1 0,0 1 0,-1 0 0,1 0 0,-1 1 0,1-1 0,4 3 0,-8-3 0,0-1 0,0 1 0,0-1 0,0 0 0,0 1 0,0-1 0,0 0 0,-1 1 0,1-1 0,0 1 0,0-1 0,0 0 0,0 1 0,0-1 0,-1 0 0,1 1 0,0-1 0,0 0 0,0 0 0,-1 1 0,1-1 0,0 0 0,0 0 0,-1 1 0,1-1 0,0 0 0,-1 0 0,1 0 0,0 1 0,-1-1 0,1 0 0,0 0 0,-1 0 0,1 0 0,-1 0 0,1 0 0,0 0 0,-1 0 0,1 0 0,0 0 0,-1 0 0,1 0 0,-1 0 0,1 0 0,-21 4 0,-25 0 0,0-3 0,0-1 0,-50-7 0,-137-30 0,146 20 0,-1 4 0,-106-2 0,149 16 0,29 1 0,0-2 0,-1 0 0,-21-3 0,38 3 0,0 0 0,0 0 0,0 0 0,0 0 0,0 0 0,-1 0 0,1 0 0,0 0 0,0 0 0,0 0 0,0 0 0,0 0 0,0 0 0,0 0 0,-1 0 0,1 0 0,0 0 0,0 0 0,0 0 0,0 0 0,0 0 0,0 0 0,0 0 0,-1 0 0,1 0 0,0 0 0,0 0 0,0 0 0,0 0 0,0-1 0,0 1 0,0 0 0,0 0 0,0 0 0,0 0 0,0 0 0,0 0 0,0 0 0,0 0 0,0-1 0,-1 1 0,1 0 0,0 0 0,0 0 0,0 0 0,0 0 0,0 0 0,0 0 0,0-1 0,0 1 0,1 0 0,-1 0 0,0 0 0,0 0 0,0 0 0,0 0 0,0 0 0,0-1 0,0 1 0,0 0 0,0 0 0,0 0 0,0 0 0,0 0 0,0 0 0,0 0 0,0 0 0,1 0 0,11-7 0,19-3 0,50 2 0,-1 3 0,93 8 0,-41 0 0,467-3 0,-585 0 0,1 0 0,-1 1 0,1 0 0,-1 1 0,1 1 0,26 8 0,-40-10 0,0-1 0,0 0 0,0 0 0,0 1 0,-1-1 0,1 1 0,0-1 0,0 0 0,-1 1 0,1-1 0,0 1 0,-1 0 0,1-1 0,0 1 0,-1 0 0,1-1 0,-1 1 0,1 0 0,-1-1 0,1 1 0,-1 0 0,1 1 0,-12 10 0,-30 0 0,-43-7 0,-113-6 0,65-2 0,80 3-41,-54 1-191,-201-24 0,137 3 302,-333 5 0,405 15 295,144 0-365,178-1 0,346 42 0,-466-30 0,176-4 0,-231-8 0,-42 1 0,-4 0 0,1-1 0,-1 1 0,0 0 0,1 0 0,-1 1 0,1-1 0,-1 1 0,0-1 0,1 1 0,-1 0 0,0 0 0,0 1 0,0-1 0,5 4 0,-8-5 0,1 0 0,-1 1 0,0-1 0,0 0 0,0 1 0,0-1 0,0 1 0,0-1 0,0 0 0,0 1 0,-1-1 0,1 0 0,0 1 0,0-1 0,0 0 0,0 1 0,0-1 0,-1 0 0,1 1 0,0-1 0,0 0 0,0 1 0,-1-1 0,1 0 0,0 0 0,-1 1 0,1-1 0,0 0 0,0 0 0,-1 0 0,1 1 0,0-1 0,-1 0 0,1 0 0,0 0 0,-1 0 0,1 0 0,-1 0 0,1 0 0,0 0 0,-1 0 0,1 0 0,0 0 0,-1 0 0,0 0 0,-19 4 0,-59 3 0,-130-8 0,81-2 0,-320 3 0,530 0 0,408 17 0,-266-9 0,-43-3 0,-42 13 0,-82-8 0,-27-2 0,-30-8 0,1 1 0,-1-1 0,1 0 0,-1 0 0,0 1 0,1-1 0,-1 0 0,0 1 0,0-1 0,1 0 0,-1 1 0,0-1 0,0 0 0,1 1 0,-1-1 0,0 1 0,0-1 0,0 1 0,0-1 0,1 0 0,-1 1 0,0-1 0,0 1 0,0-1 0,0 1 0,0-1 0,0 0 0,0 1 0,0-1 0,-1 1 0,1-1 0,0 1 0,0-1 0,0 0 0,0 1 0,-1-1 0,1 1 0,0-1 0,0 0 0,0 1 0,-1-1 0,1 0 0,0 1 0,-1-1 0,1 0 0,0 1 0,-1-1 0,1 0 0,-1 0 0,1 1 0,0-1 0,-1 0 0,1 0 0,-1 0 0,1 0 0,0 0 0,-1 0 0,1 1 0,-1-1 0,0 0 0,-8 5 0,-1-1 0,-1 0 0,1 0 0,-1-1 0,1 0 0,-1-1 0,0 0 0,-14 1 0,-95-2 0,81-2 0,-298-18 0,132 0-177,-176-24-276,214 16 453,-232-50 0,182 28-20,106 26 0,1-4-1,-123-50 0,-75-32 333,4 2-1870,254 86-4675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25T16:50:32.640"/>
    </inkml:context>
    <inkml:brush xml:id="br0">
      <inkml:brushProperty name="width" value="0.35" units="cm"/>
      <inkml:brushProperty name="height" value="0.35" units="cm"/>
      <inkml:brushProperty name="color" value="#080E26"/>
    </inkml:brush>
  </inkml:definitions>
  <inkml:trace contextRef="#ctx0" brushRef="#br0">1 0 24575,'0'0'-8191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25T16:50:38.260"/>
    </inkml:context>
    <inkml:brush xml:id="br0">
      <inkml:brushProperty name="width" value="0.35" units="cm"/>
      <inkml:brushProperty name="height" value="0.35" units="cm"/>
      <inkml:brushProperty name="color" value="#080E26"/>
    </inkml:brush>
  </inkml:definitions>
  <inkml:trace contextRef="#ctx0" brushRef="#br0">1366 2110 24575,'-3'4'0,"0"0"0,0 0 0,-1 0 0,1 0 0,-1 0 0,0-1 0,0 0 0,0 0 0,0 0 0,-1 0 0,1 0 0,-1-1 0,1 0 0,-1 0 0,0 0 0,0-1 0,0 0 0,0 0 0,-8 1 0,-13 1 0,-1-1 0,-42-2 0,38-1 0,-403 16 0,-17 22 0,354-36 0,-23 1 0,102 4 0,25 2 0,30 3 0,-21-9 0,401 28 0,-239-32 0,245 4 0,-268 12 0,65 1 0,-178-10 0,-42-5 0,1 0 0,-1 0 0,0 0 0,1 0 0,-1 0 0,0 0 0,1 1 0,-1-1 0,0 0 0,0 0 0,1 0 0,-1 0 0,0 0 0,0 0 0,1 1 0,-1-1 0,0 0 0,0 0 0,1 0 0,-1 1 0,0-1 0,0 0 0,1 0 0,-1 0 0,0 1 0,0-1 0,0 0 0,0 1 0,0-1 0,1 0 0,-1 0 0,0 1 0,0-1 0,0 0 0,0 1 0,-21 9 0,-31 2 0,-1-3 0,-92 6 0,132-14 0,-7 2 0,1 0 0,0 2 0,-32 11 0,-35 9 0,-38 5 0,-13 1 0,101-25 0,-64 18 0,99-24 0,0 0 0,0 0 0,0 0 0,1 1 0,-1-1 0,0 0 0,0 0 0,1 1 0,-1-1 0,0 0 0,0 1 0,1-1 0,-1 1 0,0-1 0,1 1 0,-1-1 0,1 1 0,-1-1 0,1 1 0,-1 0 0,1-1 0,-1 1 0,0 1 0,15 6 0,31-2 0,440-4 0,-240-4 0,-195 0 0,-28 1 0,0 0 0,40 6 0,-61-6 0,-1 1 0,0 0 0,0 0 0,0 0 0,0 0 0,0 0 0,1 0 0,-1 0 0,0 0 0,0 0 0,0 0 0,0 0 0,0 0 0,1 0 0,-1 0 0,0 0 0,0 0 0,0 0 0,0 0 0,0 0 0,0 0 0,1 0 0,-1 1 0,0-1 0,0 0 0,0 0 0,0 0 0,0 0 0,0 0 0,1 0 0,-1 0 0,0 0 0,0 0 0,0 1 0,0-1 0,0 0 0,0 0 0,0 0 0,0 0 0,0 0 0,0 0 0,0 1 0,0-1 0,0 0 0,0 0 0,0 0 0,0 0 0,0 0 0,0 1 0,0-1 0,0 0 0,0 0 0,0 0 0,0 0 0,0 0 0,0 1 0,0-1 0,0 0 0,0 0 0,0 0 0,0 0 0,0 0 0,-13 7 0,-17 3 0,-210 14 0,170-9 0,1 2 0,-74 29 0,141-46 0,1 1 0,0-1 0,-1 0 0,1 1 0,0-1 0,-1 1 0,1 0 0,0-1 0,0 1 0,0 0 0,-1 0 0,1 0 0,0 0 0,0 0 0,0 0 0,1 0 0,-1 0 0,0 0 0,-1 2 0,2-2 0,0 0 0,0 0 0,1-1 0,-1 1 0,0 0 0,1 0 0,-1-1 0,0 1 0,1 0 0,-1-1 0,1 1 0,-1-1 0,1 1 0,0-1 0,-1 1 0,1-1 0,-1 1 0,1-1 0,0 1 0,-1-1 0,1 0 0,0 1 0,0-1 0,0 0 0,55 16 0,-55-16 0,66 14 0,200 31 0,-123-18 0,-104-18 0,-1-1 0,57 4 0,39 3 0,-86-8 0,67 1 0,546-9 0,-624 3 0,0 2 0,0 2 0,50 14 0,16 3 0,4 2 0,-77-16 0,1-2 0,-1-1 0,1-1 0,49 1 0,-74-7 0,0 0 0,0 0 0,0 0 0,0-1 0,0 0 0,0 0 0,-1-1 0,1 0 0,-1 0 0,9-6 0,54-47 0,-59 46 0,0 0 0,1 1 0,0 0 0,1 1 0,0 0 0,0 1 0,17-7 0,-18 10 0,14-4 0,-1-1 0,0 0 0,40-25 0,-58 30 0,0 0 0,0 0 0,-1-1 0,0 1 0,0-1 0,0-1 0,0 1 0,-1-1 0,0 1 0,0-1 0,0 0 0,-1-1 0,0 1 0,0 0 0,-1-1 0,0 0 0,0 0 0,0 1 0,0-9 0,1-37 0,-5-85 0,-1 82 0,5-71 0,15 45 0,-7 45 0,-9 33 0,0-1 0,0 1 0,0 0 0,1 0 0,-1 0 0,1 0 0,0 0 0,0 0 0,0 0 0,0 0 0,1 1 0,-1-1 0,1 1 0,-1 0 0,1 0 0,0 0 0,0 0 0,0 0 0,0 0 0,0 1 0,0 0 0,1-1 0,-1 1 0,0 0 0,1 1 0,-1-1 0,1 1 0,-1-1 0,1 1 0,-1 0 0,0 0 0,1 1 0,5 0 0,-3 0 0,-1 0 0,0 0 0,0 0 0,0 0 0,0 1 0,0 0 0,-1 0 0,1 0 0,0 0 0,-1 1 0,1 0 0,-1 0 0,0 0 0,0 1 0,0-1 0,-1 1 0,1 0 0,-1 0 0,0 0 0,0 0 0,0 1 0,2 6 0,5 21 0,-2 1 0,-1 0 0,-1 0 0,-2 0 0,-2 1 0,-1-1 0,-4 43 0,2-65 0,-1 0 0,-1 1 0,0-1 0,-1 0 0,0 0 0,-1-1 0,0 0 0,-6 11 0,-10 11 0,-27 31 0,14-19 0,32-42 0,1 0 0,-1 0 0,1 0 0,0 0 0,0 0 0,0 0 0,0 0 0,0 1 0,1-1 0,-1 0 0,0 0 0,1 1 0,0 4 0,0-6 0,0 0 0,0 1 0,0-1 0,1 0 0,-1 0 0,0 0 0,1 0 0,-1 0 0,1 1 0,0-1 0,-1 0 0,1 0 0,0 0 0,0 0 0,-1-1 0,1 1 0,0 0 0,0 0 0,2 1 0,0-1 0,0 1 0,0-1 0,0 0 0,1 0 0,-1 0 0,0-1 0,0 1 0,1-1 0,-1 0 0,0 0 0,0 0 0,1 0 0,-1 0 0,0-1 0,1 0 0,-1 1 0,0-1 0,5-3 0,-3 2 0,-1 0 0,0 0 0,0-1 0,0 0 0,-1 0 0,1 0 0,-1 0 0,1 0 0,-1-1 0,0 0 0,0 1 0,-1-1 0,1 0 0,-1 0 0,0-1 0,0 1 0,0 0 0,1-6 0,3-10 0,-2-1 0,5-40 0,1-5 0,-6 52 0,-1-1 0,0 0 0,-1 0 0,-1 0 0,0 0 0,-1 0 0,0 0 0,-4-20 0,2 27 0,0 0 0,-1 0 0,0 0 0,0 0 0,0 1 0,-1-1 0,0 1 0,-1 0 0,0 0 0,0 0 0,0 0 0,-1 1 0,0 0 0,0 1 0,0-1 0,-9-5 0,-15-9 0,-173-109 0,196 124 0,0 0 0,0 0 0,0 0 0,-9-11 0,-26-18 0,39 33 0,1 0 0,-1 0 0,1 0 0,-1 0 0,1 1 0,-1-1 0,0 0 0,1 1 0,-1 0 0,0 0 0,1 0 0,-1 0 0,0 0 0,1 1 0,-1-1 0,0 1 0,1-1 0,-4 2 0,-4 3 0,-1 0 0,0 0 0,1 1 0,0 0 0,1 1 0,-1 0 0,1 0 0,1 1 0,-14 15 0,-1 6 0,-33 54 0,35-50 0,15-24 0,0 0 0,1 1 0,0 0 0,1 0 0,0 0 0,0 0 0,1 0 0,0 1 0,1 0 0,0-1 0,1 1 0,0 19 0,1-25 0,-1 22 0,2 1 0,0 0 0,8 39 0,-7-59 0,0 0 0,0-1 0,1 1 0,0-1 0,0 0 0,0 0 0,1 0 0,1 0 0,-1-1 0,1 1 0,0-1 0,0 0 0,1-1 0,-1 1 0,1-1 0,12 8 0,-12-9 0,0-1 0,0 1 0,0-1 0,0 0 0,0-1 0,1 0 0,-1 0 0,1 0 0,-1 0 0,9 0 0,-10-3 0,-1 1 0,0-1 0,1 1 0,-1-2 0,0 1 0,0 0 0,0-1 0,0 1 0,0-1 0,0 0 0,0-1 0,-1 1 0,1-1 0,-1 1 0,1-1 0,5-6 0,6-9 0,-1-1 0,0 0 0,-2-1 0,0 0 0,-1-1 0,-1 0 0,-1 0 0,-1-1 0,-1-1 0,-1 1 0,5-33 0,-8 33 0,-1-1 0,-2 1 0,0-1 0,-1 0 0,-1 1 0,-6-28 0,5 39 0,0 0 0,0 0 0,-1 1 0,0 0 0,-1 0 0,0 0 0,0 0 0,-1 1 0,-1 0 0,1 0 0,-2 1 0,1-1 0,-1 2 0,-16-14 0,17 17 0,1 0 0,-2 1 0,1 0 0,0 0 0,0 1 0,-1 0 0,0 0 0,1 0 0,-1 1 0,0 0 0,1 1 0,-1 0 0,0 0 0,0 1 0,0-1 0,-9 4 0,4-1 0,0 0 0,1 1 0,0 0 0,0 1 0,0 0 0,1 1 0,0 1 0,0-1 0,-12 11 0,-122 94 0,138-105 0,0-1 0,0 1 0,1 1 0,0-1 0,0 1 0,0 0 0,1 0 0,0 1 0,1 0 0,-1-1 0,1 2 0,1-1 0,0 0 0,0 1 0,1-1 0,0 1 0,0 0 0,1 0 0,0 0 0,0 0 0,1 0 0,1 0 0,-1 0 0,1-1 0,1 1 0,5 17 0,-5-20 0,1 0 0,0 0 0,0 0 0,1-1 0,-1 1 0,1-1 0,1 0 0,-1 0 0,1 0 0,0-1 0,0 1 0,0-1 0,0 0 0,1-1 0,-1 1 0,1-1 0,7 2 0,14 6 0,1-1 0,47 10 0,-15-3 0,-48-13 0,-1-1 0,0 0 0,1 0 0,-1-1 0,1-1 0,0 0 0,14 0 0,-23-2 0,1 0 0,-1 1 0,0-1 0,0 0 0,1 0 0,-1-1 0,0 1 0,0-1 0,0 1 0,-1-1 0,1 0 0,0 0 0,-1 0 0,1-1 0,-1 1 0,1-1 0,-1 1 0,0-1 0,0 0 0,-1 0 0,1 0 0,0 0 0,-1 0 0,0 0 0,0 0 0,0 0 0,0 0 0,0-1 0,0-4 0,8-33 0,14-82 0,-22 108 0,0 0 0,0 1 0,-1-1 0,-1 0 0,-1 1 0,-4-21 0,3 27 0,0 0 0,-1 1 0,0-1 0,0 1 0,-1-1 0,0 1 0,0 0 0,0 1 0,-1-1 0,0 1 0,-1 1 0,-7-7 0,-1 1 0,0 0 0,-1 1 0,0 1 0,-26-12 0,25 16 0,1 0 0,-1 1 0,1 1 0,-1 0 0,0 1 0,-21 1 0,-103 8 0,128-4 0,0 0 0,1 1 0,0 0 0,0 1 0,0 0 0,0 1 0,1 1 0,0 0 0,0 0 0,1 1 0,0 0 0,0 1 0,1 0 0,0 1 0,1-1 0,0 2 0,0-1 0,-11 23 0,14-18 0,0 0 0,1 1 0,1 0 0,1-1 0,0 1 0,1 0 0,1 0 0,0 0 0,4 26 0,-3-39 0,-1 1 0,1-1 0,0 0 0,0 1 0,0-1 0,0 0 0,1 0 0,-1 0 0,1 0 0,0 0 0,0-1 0,0 1 0,0 0 0,0-1 0,1 1 0,4 3 0,-1-2 0,-1 0 0,2-1 0,-1 0 0,0 0 0,1 0 0,-1-1 0,13 3 0,-1-1 0,1-2 0,-1 0 0,1-1 0,0-1 0,23-2 0,-38 1 0,1 1 0,-1-1 0,0 0 0,0 0 0,0 0 0,0-1 0,0 1 0,0-1 0,0 0 0,-1 0 0,1 0 0,0-1 0,-1 1 0,0-1 0,0 0 0,0 0 0,0 0 0,0 0 0,0-1 0,-1 1 0,0-1 0,0 1 0,0-1 0,0 0 0,0 0 0,-1 0 0,1 0 0,-1 0 0,0 0 0,0 0 0,0-5 0,-1 0 0,1-1 0,-1 1 0,-1-1 0,0 1 0,0 0 0,-1 0 0,0-1 0,0 1 0,-1 0 0,0 1 0,-1-1 0,0 0 0,-7-10 0,6 12 0,1 1 0,-1 1 0,-1-1 0,1 1 0,-1 0 0,1 0 0,-2 0 0,1 1 0,0 0 0,-1 0 0,0 1 0,-8-4 0,-9-1 0,-1 1 0,-32-6 0,-17-5 0,51 11 0,0 1 0,-1 0 0,1 2 0,-1 0 0,0 2 0,-1 1 0,-42 3 0,58-1 0,0 1 0,1 0 0,-1 0 0,0 0 0,1 2 0,-1-1 0,1 1 0,0 0 0,0 0 0,0 1 0,1 0 0,0 1 0,0 0 0,0 0 0,0 0 0,1 1 0,0 0 0,1 0 0,0 0 0,0 1 0,0 0 0,1 0 0,-6 15 0,7-15 0,0 0 0,0 0 0,1 0 0,0 0 0,1 1 0,0-1 0,0 0 0,1 15 0,1-20 0,-1 0 0,0-1 0,1 1 0,0 0 0,0-1 0,-1 1 0,2-1 0,-1 1 0,0-1 0,0 1 0,1-1 0,-1 0 0,1 0 0,0 1 0,0-1 0,0-1 0,0 1 0,0 0 0,0 0 0,0-1 0,0 1 0,1-1 0,-1 0 0,1 0 0,-1 1 0,1-2 0,-1 1 0,1 0 0,0 0 0,2-1 0,28 4 0,-1-2 0,1-2 0,0-1 0,38-6 0,-66 6 0,-1 0 0,1 0 0,-1 0 0,1-1 0,-1 0 0,0 0 0,0 0 0,0 0 0,0-1 0,0 0 0,-1 1 0,1-2 0,-1 1 0,0 0 0,1 0 0,-2-1 0,1 0 0,0 0 0,-1 1 0,1-2 0,-1 1 0,0 0 0,-1 0 0,1-1 0,-1 1 0,0 0 0,0-1 0,0 0 0,0-5 0,0 5 0,-1 1 0,0-1 0,1 0 0,-1 1 0,-1-1 0,1 1 0,-1-1 0,0 1 0,0-1 0,0 1 0,0-1 0,-1 1 0,0 0 0,0 0 0,0 0 0,0 0 0,-1 0 0,0 0 0,1 0 0,-1 1 0,0 0 0,-1-1 0,1 1 0,-1 0 0,1 1 0,-1-1 0,0 1 0,0-1 0,-6-1 0,-4 0 0,0 1 0,0 0 0,0 1 0,-1 1 0,1 0 0,0 1 0,-1 0 0,1 2 0,0-1 0,-1 2 0,-21 6 0,18-4 0,1 1 0,1 1 0,-1 0 0,1 1 0,0 1 0,1 0 0,0 1 0,-26 24 0,36-30 0,0 1 0,0 0 0,1 0 0,0 0 0,0 0 0,0 1 0,0-1 0,1 1 0,0 0 0,0 0 0,1 1 0,0-1 0,0 0 0,0 1 0,1 0 0,0-1 0,0 1 0,1 0 0,0-1 0,0 1 0,0 0 0,1-1 0,0 1 0,0 0 0,1-1 0,-1 0 0,2 1 0,-1-1 0,1 0 0,0 0 0,0 0 0,8 10 0,-3-4 0,2 0 0,-1-1 0,2 0 0,-1-1 0,1 0 0,1-1 0,0-1 0,0 1 0,1-2 0,0 0 0,0 0 0,1-1 0,-1-1 0,18 5 0,38 12 0,-47-13 0,0-1 0,46 9 0,-63-17 0,0 1 0,0 0 0,1-1 0,-1 0 0,0 0 0,0-1 0,0 1 0,0-1 0,0 0 0,0 0 0,0-1 0,0 0 0,0 0 0,-1 0 0,1 0 0,-1-1 0,1 1 0,6-7 0,-7 4 0,1-1 0,-1 0 0,0 0 0,0 0 0,0-1 0,-1 1 0,0-1 0,-1 0 0,0 0 0,0 0 0,0 0 0,0 0 0,-1 0 0,-1 0 0,1-1 0,-1-7 0,-1-3 0,1 0 0,-2 0 0,-1 0 0,0 1 0,-8-27 0,6 33 0,0 1 0,-1-1 0,0 1 0,0 1 0,-1-1 0,0 1 0,-1 0 0,0 0 0,-18-14 0,2 4 0,0 2 0,-47-26 0,22 17 0,-2 3 0,0 2 0,-2 3 0,0 1 0,-1 3 0,0 3 0,-1 2 0,0 2 0,-104 0 0,142 8 0,2-2 0,-1 1 0,1 1 0,0 1 0,0 0 0,-22 7 0,32-8 0,1 1 0,-1 0 0,1 1 0,0-1 0,0 1 0,0 0 0,0 0 0,0 0 0,1 0 0,0 0 0,-1 1 0,1 0 0,0 0 0,1 0 0,-1 0 0,1 0 0,0 0 0,0 1 0,0-1 0,0 1 0,-1 8 0,1-7 0,0 1 0,0-1 0,1 1 0,0 0 0,0 0 0,1 0 0,0 0 0,0 0 0,1-1 0,0 1 0,0 0 0,0 0 0,1 0 0,0-1 0,0 1 0,1-1 0,-1 0 0,2 0 0,-1 1 0,1-2 0,-1 1 0,2 0 0,-1-1 0,1 0 0,-1 0 0,1 0 0,1-1 0,-1 0 0,1 0 0,-1 0 0,1 0 0,0-1 0,1 0 0,-1 0 0,11 2 0,45 14 0,2-3 0,0-3 0,1-3 0,73 3 0,-35-8 0,102-9 0,-201 4 0,1-1 0,0 1 0,-1-1 0,1 0 0,0-1 0,-1 1 0,1-1 0,-1 1 0,0-1 0,0-1 0,1 1 0,-1-1 0,-1 1 0,1-1 0,0 0 0,-1 0 0,1-1 0,-1 1 0,0-1 0,0 0 0,-1 0 0,1 0 0,-1 0 0,0 0 0,0 0 0,0-1 0,0 1 0,-1-1 0,0 1 0,0-1 0,0 1 0,0-1 0,-1 0 0,0 0 0,0 1 0,0-1 0,0 0 0,-1 1 0,0-1 0,0 0 0,0 1 0,-1-1 0,1 1 0,-1-1 0,0 1 0,0 0 0,-3-5 0,-3 2 0,1-1 0,-1 1 0,0 1 0,0-1 0,0 1 0,-1 1 0,0-1 0,-1 1 0,1 1 0,-16-6 0,-10-1 0,-60-12 0,31 14 0,-1 4 0,0 2 0,-75 7 0,15-1 0,108-2 0,1 0 0,-1 2 0,1 0 0,0 1 0,1 0 0,-1 2 0,1 0 0,-1 0 0,-27 18 0,12-5 0,1 2 0,1 1 0,-36 37 0,62-57 0,1-1 0,0 1 0,0 1 0,0-1 0,0 0 0,0 0 0,0 1 0,1-1 0,-1 1 0,1-1 0,0 1 0,0 0 0,0-1 0,0 1 0,0 0 0,0 0 0,1 0 0,-1 0 0,1-1 0,0 1 0,0 0 0,0 0 0,0 0 0,2 5 0,-1-4 0,1-1 0,0 0 0,0 0 0,0 0 0,1 0 0,-1 0 0,1 0 0,0 0 0,0-1 0,-1 1 0,2-1 0,-1 0 0,0 0 0,0 0 0,1-1 0,-1 1 0,1-1 0,5 2 0,37 11 0,1-1 0,77 9 0,99-2 0,-212-19 0,-2 0 0,55 4 0,122-6 0,-183 0 0,-1 1 0,1 0 0,-1-1 0,0 1 0,1-1 0,-1 1 0,0-1 0,0 0 0,1 0 0,-1 0 0,0 0 0,0-1 0,0 1 0,0-1 0,0 1 0,-1-1 0,1 1 0,0-1 0,-1 0 0,1 0 0,1-3 0,-2 2 0,1-1 0,-1 0 0,0 0 0,0 0 0,0 0 0,-1 0 0,1 1 0,-1-1 0,0 0 0,0 0 0,-1-8 0,-2-3 0,0 0 0,-1 0 0,-1 0 0,-1 0 0,-10-20 0,2 8 0,-1 1 0,-2 0 0,0 1 0,-2 1 0,-1 0 0,-1 2 0,0 0 0,-2 2 0,-42-31 0,-164-101 0,110 73 0,-56-33 0,-419-221 0,488 274 0,-2 6 0,-154-54 0,259 106 0,0-1 0,0 1 0,-1 1 0,1-1 0,-1 0 0,1 1 0,0 0 0,-1 0 0,1 0 0,-1 0 0,1 0 0,-1 1 0,1 0 0,-6 1 0,8-1 0,-1 0 0,1 0 0,-1 0 0,1 0 0,0 1 0,0-1 0,0 0 0,0 1 0,0-1 0,0 1 0,0-1 0,0 1 0,0-1 0,1 1 0,-1 0 0,0-1 0,1 1 0,0 0 0,-1 0 0,1-1 0,0 1 0,0 0 0,0 0 0,0-1 0,0 1 0,0 0 0,1 0 0,-1-1 0,1 1 0,0 2 0,3 10 0,0 1 0,1-1 0,1 0 0,0 0 0,1-1 0,1 0 0,0 0 0,13 16 0,-1-5 0,0-2 0,2 0 0,26 22 0,-8-16 0,1-1 0,0-3 0,2-1 0,75 29 0,-44-20 0,-28-8 0,-34-17 0,0-1 0,0 0 0,1 0 0,17 4 0,-27-10 0,-1 1 0,1-2 0,0 1 0,0 0 0,0 0 0,-1-1 0,1 1 0,0-1 0,-1 0 0,1 0 0,0 0 0,-1 0 0,1 0 0,-1-1 0,0 1 0,1-1 0,-1 0 0,0 1 0,0-1 0,0 0 0,0 0 0,1-3 0,42-57 0,-34 44 0,0 0 0,-1 0 0,-1-1 0,0 0 0,-1-1 0,-2 0 0,0 0 0,-1 0 0,0-1 0,1-24 0,-2-25 0,-7-100 0,0 49 0,3 90 0,0-1 0,-3 1 0,0-1 0,-2 1 0,-2 0 0,0 1 0,-2-1 0,-2 2 0,0-1 0,-27-46 0,4 18 0,-2-6 0,-3 2 0,-74-89 0,85 122 0,-1 2 0,-1 1 0,-60-39 0,-109-50 0,191 110 0,0 1 0,0 0 0,-1 1 0,1 0 0,-1 0 0,0 0 0,0 1 0,0 1 0,0 0 0,0 0 0,-16 1 0,20 1 0,-1 0 0,0 0 0,1 1 0,0-1 0,-1 2 0,1-1 0,0 0 0,0 1 0,0 0 0,0 0 0,0 1 0,1-1 0,0 1 0,0 0 0,0 0 0,0 0 0,0 1 0,1 0 0,-5 8 0,-22 41 0,4 1 0,-30 86 0,-14 81 0,60-188 0,2 0 0,2 1 0,-4 56 0,6-44 0,-11 48 0,-11 71 0,25-153 0,-11 31 0,10-39 0,0 0 0,0 1 0,0-1 0,1 0 0,0 1 0,0-1 0,0 1 0,0 0 0,1-1 0,0 1 0,1-1 0,-1 1 0,3 10 0,-3-15 0,1-1 0,-1 1 0,0 0 0,1-1 0,-1 1 0,1 0 0,-1-1 0,1 1 0,-1-1 0,1 1 0,-1-1 0,1 1 0,0-1 0,-1 1 0,1-1 0,0 0 0,-1 1 0,1-1 0,0 0 0,0 1 0,-1-1 0,1 0 0,0 0 0,0 0 0,-1 0 0,1 0 0,0 0 0,1 0 0,22-11 0,20-32 0,-41 38 0,26-34 0,-2-1 0,-1-1 0,-3-2 0,36-87 0,-32 68 0,14-37 0,38-136 0,-59 141 0,-16 69 0,1-1 0,1 0 0,19-47 0,-25 72 0,0 1 0,0-1 0,0 1 0,0 0 0,0-1 0,0 1 0,0 0 0,0-1 0,0 1 0,0 0 0,1-1 0,-1 1 0,0 0 0,0-1 0,0 1 0,0 0 0,1-1 0,-1 1 0,0 0 0,0-1 0,0 1 0,1 0 0,-1 0 0,0-1 0,1 1 0,-1 0 0,0 0 0,0 0 0,1-1 0,-1 1 0,0 0 0,1 0 0,-1 0 0,0 0 0,1 0 0,-1 0 0,1 0 0,-1 0 0,0 0 0,1 0 0,-1 0 0,0 0 0,1 0 0,-1 0 0,0 0 0,1 0 0,0 0 0,5 22 0,-4 34 0,-2-56 0,1 26 0,1-1 0,2 0 0,0 0 0,2 0 0,0 0 0,14 30 0,-1-8 0,3-1 0,32 51 0,111 166 0,3 6 0,71 122 0,-71-124 0,-104-185 0,99 98 0,-153-170 0,78 78 0,41 45 0,-113-114 0,2 0 0,0-2 0,0 0 0,2-1 0,0-1 0,1 0 0,0-2 0,1-1 0,29 13 0,-50-25 0,0 1 0,0-1 0,0 1 0,0-1 0,0 0 0,0 1 0,0-1 0,0 0 0,1 0 0,-1 0 0,0 0 0,0 0 0,0 0 0,0 0 0,1 0 0,-1 0 0,0 0 0,0-1 0,0 1 0,0-1 0,0 1 0,0 0 0,0-1 0,0 0 0,0 1 0,0-1 0,0 0 0,0 1 0,0-1 0,0 0 0,0 0 0,-1 0 0,1 0 0,0 0 0,-1 0 0,1 0 0,-1 0 0,1 0 0,-1 0 0,1 0 0,-1 0 0,0 0 0,1 0 0,-1-1 0,0 1 0,0 0 0,0 0 0,0-2 0,0-2 0,0 0 0,0 0 0,-1 0 0,1 0 0,-1 1 0,0-1 0,0 0 0,-1 0 0,0 1 0,-3-9 0,-5 0 0,0 0 0,-1 0 0,-1 1 0,1 0 0,-2 1 0,0 1 0,0 0 0,-1 0 0,0 1 0,-29-12 0,-13-3 0,-95-27 0,118 41 0,-352-96 0,184 52 0,118 33 0,-131-18 0,123 25 0,-115-32 0,196 43 0,3 2 0,-1-1 0,1 0 0,-1-1 0,1 1 0,0-2 0,0 1 0,0-1 0,-7-5 0,13 9 0,1 0 0,0-1 0,-1 1 0,1 0 0,0 0 0,0 0 0,-1-1 0,1 1 0,0 0 0,0 0 0,-1-1 0,1 1 0,0 0 0,0-1 0,0 1 0,-1 0 0,1-1 0,0 1 0,0 0 0,0-1 0,0 1 0,0 0 0,0-1 0,0 1 0,0 0 0,0-1 0,0 1 0,0-1 0,0 1 0,0 0 0,0-1 0,0 1 0,0 0 0,0-1 0,1 1 0,11-7 0,22 3 0,-34 4 0,47 0 0,0 2 0,-1 3 0,80 17 0,-71-11 0,0-2 0,60 2 0,-61-7 0,0 3 0,-1 2 0,100 31 0,-84-21 0,53 23 0,-53-17 0,-24-11 0,-20-6 0,1 0 0,26 14 0,-51-21 0,1 0 0,-1-1 0,1 1 0,-1 0 0,1 0 0,-1 0 0,1 0 0,-1 0 0,0 0 0,0 0 0,0 0 0,1 1 0,-1-1 0,0 0 0,0 1 0,-1-1 0,1 1 0,1 2 0,-2-3 0,0 0 0,0-1 0,-1 1 0,1 0 0,0 0 0,0 0 0,-1 0 0,1-1 0,0 1 0,-1 0 0,1 0 0,-1-1 0,1 1 0,-1 0 0,1-1 0,-1 1 0,0 0 0,1-1 0,-1 1 0,0-1 0,0 1 0,1-1 0,-1 1 0,-1 0 0,-5 2 0,0-1 0,0 1 0,0-1 0,0 0 0,0 0 0,-14 0 0,-311 0 0,152-5 0,120 1 7,0-3 0,-78-16 0,-121-39-562,60 12 385,-143-44-2091,265 68-2965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25T14:35:33.694"/>
    </inkml:context>
    <inkml:brush xml:id="br0">
      <inkml:brushProperty name="width" value="0.05" units="cm"/>
      <inkml:brushProperty name="height" value="0.05" units="cm"/>
      <inkml:brushProperty name="color" value="#080E26"/>
    </inkml:brush>
  </inkml:definitions>
  <inkml:trace contextRef="#ctx0" brushRef="#br0">1779 198 24575,'-7'5'0,"-1"1"0,0-1 0,0-1 0,-1 0 0,1 0 0,-1 0 0,0-1 0,0 0 0,-10 1 0,-27 11 0,-257 94 0,236-88 0,40-11 0,-1-1 0,0-2 0,0 0 0,-58 4 0,-51-13 0,86-1 0,0 3 0,0 2 0,-56 9 0,56-3 0,-1-2 0,-72-2 0,147-18 0,20-7 0,185-60 0,-177 66 0,69-11 0,-15 4 0,218-37 0,-262 48 0,-47 10 0,0-1 0,0 0 0,0-1 0,-1-1 0,1 0 0,14-7 0,-30 9 0,0 0 0,-1 1 0,1-1 0,0 1 0,-1 0 0,1 0 0,-1 0 0,1 0 0,-1 0 0,0 0 0,-4 0 0,7 1 0,-39-9 0,0 1 0,0 3 0,-50-2 0,-124 9 0,81 1 0,-563-3 0,687 0 0,1-1 0,-1 2 0,1-1 0,-1 1 0,1 0 0,-1 0 0,1 1 0,-1 0 0,1 0 0,0 1 0,-7 3 0,18-4 0,0 0 0,-1-1 0,1 0 0,0 1 0,0-1 0,0-1 0,0 1 0,1 0 0,5-1 0,391 42 0,-358-37 0,104 7 0,204-10 0,-165-5 0,-88 2 0,20-1 0,184 22 0,-159-8 0,-213-35 0,21 16 0,-112-18 0,-272-7 0,-221 32 0,1067 17 0,-124-4 0,-187-12 0,111 14 0,-91-3 0,-154-16 0,-58-17 0,50 11 0,-78-11 0,34 16 0,13 2 0,-70-14 0,30 0 0,-166-4 0,-116 22 0,148 2 0,141-3 0,71 0 0,28 0 0,11 0 0,476 17 0,-136 0-494,17 1 308,47 17 186,-257-22 0,116 3 0,-298-21 165,0 0 0,1-2-1,-45-17 1,2 1-144,-338-119-1765,354 120-4703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25T14:35:37.159"/>
    </inkml:context>
    <inkml:brush xml:id="br0">
      <inkml:brushProperty name="width" value="0.35" units="cm"/>
      <inkml:brushProperty name="height" value="0.35" units="cm"/>
      <inkml:brushProperty name="color" value="#080E26"/>
    </inkml:brush>
  </inkml:definitions>
  <inkml:trace contextRef="#ctx0" brushRef="#br0">1 1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25T14:35:45.262"/>
    </inkml:context>
    <inkml:brush xml:id="br0">
      <inkml:brushProperty name="width" value="0.35" units="cm"/>
      <inkml:brushProperty name="height" value="0.35" units="cm"/>
      <inkml:brushProperty name="color" value="#080E26"/>
    </inkml:brush>
  </inkml:definitions>
  <inkml:trace contextRef="#ctx0" brushRef="#br0">567 1 24575,'1'51'0,"1"-26"0,-2 1 0,-5 45 0,4-64 0,0 0 0,-1 0 0,0 0 0,-1 0 0,1-1 0,-1 1 0,0-1 0,-1 1 0,1-1 0,-1 0 0,-1-1 0,1 1 0,-1-1 0,-8 8 0,-12 9 0,-1-2 0,-1 0 0,-1-2 0,0-1 0,-56 23 0,-114 25 0,176-59 0,0 0 0,-28 14 0,66-15 0,13-3 0,179-18 0,12 0 0,-181 16 0,23 2 0,1-4 0,99-14 0,-128 12 0,0 0 0,36 3 0,17-2 0,-85 3 0,0 0 0,0 0 0,-1 0 0,1 0 0,0-1 0,0 1 0,-1 0 0,1-1 0,0 1 0,-1-1 0,1 0 0,-1 1 0,1-1 0,0 0 0,-1 0 0,0 0 0,1 0 0,-1 0 0,0 0 0,1 0 0,-1-1 0,0 1 0,0 0 0,0-1 0,0 1 0,0-1 0,1-1 0,-3 1 0,1 1 0,0-1 0,-1 1 0,1-1 0,-1 1 0,1 0 0,-1-1 0,0 1 0,0 0 0,0 0 0,0 0 0,1-1 0,-1 1 0,-1 0 0,1 0 0,0 0 0,0 1 0,0-1 0,0 0 0,-1 0 0,1 1 0,0-1 0,-1 0 0,1 1 0,-1-1 0,1 1 0,0 0 0,-1 0 0,1-1 0,-1 1 0,1 0 0,-3 0 0,-17-2 0,-1 1 0,0 1 0,0 0 0,0 2 0,0 0 0,-26 8 0,14-4 0,-50 3 0,-145-13 0,198 1 0,0-1 0,1-2 0,0-1 0,0-1 0,-41-18 0,50 16 0,0-1 0,-28-20 0,42 26 0,-1 0 0,1-1 0,0 0 0,0-1 0,1 1 0,0-1 0,0 0 0,1-1 0,-5-8 0,9 15 0,1 1 0,0-1 0,-1 1 0,1-1 0,0 1 0,0-1 0,-1 0 0,1 1 0,0-1 0,0 0 0,0 1 0,0-1 0,0 0 0,0 1 0,0-1 0,0 0 0,0 1 0,0-1 0,1 0 0,-1 1 0,0-1 0,0 1 0,0-1 0,1 0 0,-1 1 0,0-1 0,1 1 0,-1-1 0,1 1 0,-1-1 0,0 1 0,1-1 0,-1 1 0,1-1 0,-1 1 0,1 0 0,0-1 0,-1 1 0,1 0 0,-1 0 0,1-1 0,0 1 0,-1 0 0,1 0 0,-1 0 0,1 0 0,0 0 0,-1-1 0,1 1 0,0 0 0,-1 1 0,1-1 0,0 0 0,-1 0 0,1 0 0,0 0 0,-1 0 0,1 1 0,0-1 0,45 9 0,-42-8 0,14 4 0,24 8 0,1-2 0,0-2 0,1-2 0,60 1 0,2027-9 0,-2095-1 0,62-11 0,-60 7 0,56-3 0,705 11 0,-774-4 0,0 0 0,34-9 0,38-3 0,342 11 0,-227 5 0,-201-1 0,1 1 0,-1-1 0,0 2 0,0-1 0,0 2 0,0-1 0,0 2 0,-1-1 0,0 1 0,0 1 0,0 0 0,-1 0 0,0 1 0,0 0 0,0 1 0,-1 0 0,0 0 0,7 11 0,-11-14 0,0 1 0,-1-1 0,0 1 0,0 0 0,0 0 0,0 1 0,-1-1 0,0 1 0,-1-1 0,1 1 0,-1-1 0,-1 1 0,1 0 0,-1-1 0,0 1 0,-1 0 0,1 0 0,-2-1 0,1 1 0,0-1 0,-1 1 0,0-1 0,-1 0 0,0 1 0,0-1 0,0-1 0,0 1 0,-1 0 0,0-1 0,-8 9 0,11-13 0,1-1 0,-1 1 0,1-1 0,-1 1 0,1-1 0,-1 0 0,1 1 0,-1-1 0,1 0 0,-1 0 0,1 1 0,-1-1 0,1 0 0,-1 0 0,0 0 0,1 0 0,-1 0 0,1 0 0,-1 0 0,0 0 0,1 0 0,-1 0 0,1 0 0,-1 0 0,0 0 0,1 0 0,-1 0 0,1-1 0,-1 1 0,0 0 0,1 0 0,-1-1 0,0 1 0,-11-22 0,1-28 0,8-6 0,3 42 0,-1-1 0,0 0 0,0 1 0,-2-1 0,0 1 0,0 0 0,-1 0 0,-12-26 0,15 38 0,1 1 0,0 0 0,0 0 0,-1 0 0,1 0 0,-1 0 0,1 1 0,-1-1 0,1 0 0,-1 0 0,0 0 0,1 0 0,-1 0 0,0 1 0,0-1 0,1 0 0,-1 1 0,0-1 0,0 1 0,0-1 0,0 1 0,0-1 0,0 1 0,0-1 0,0 1 0,0 0 0,0 0 0,0-1 0,0 1 0,0 0 0,0 0 0,0 0 0,0 0 0,0 0 0,0 1 0,0-1 0,0 0 0,-1 0 0,1 1 0,0-1 0,1 0 0,-1 1 0,0-1 0,0 1 0,0 0 0,0-1 0,0 1 0,0 0 0,1-1 0,-1 1 0,0 0 0,0 0 0,1 0 0,-1-1 0,0 3 0,-6 7 0,0 1 0,1 0 0,-9 22 0,8-17 0,-5 9 0,-83 155 0,90-171 0,0 0 0,1 0 0,1 1 0,-1-1 0,2 1 0,-1 0 0,1 0 0,-1 20 0,2 8 0,3 40 0,0-21 0,-2-51 0,0 1 0,1 0 0,0-1 0,0 1 0,0-1 0,1 0 0,0 1 0,0-1 0,0 0 0,1 0 0,4 7 0,-6-11 0,1 0 0,0-1 0,-1 1 0,1 0 0,0-1 0,0 1 0,0-1 0,0 1 0,0-1 0,1 0 0,-1 0 0,0 0 0,0 0 0,1 0 0,-1-1 0,1 1 0,-1-1 0,1 1 0,-1-1 0,0 0 0,1 0 0,-1 0 0,1 0 0,-1-1 0,1 1 0,-1-1 0,1 1 0,-1-1 0,0 0 0,1 0 0,-1 0 0,4-3 0,-4 4 0,0-1 0,0 1 0,0-1 0,-1 0 0,1 0 0,0 0 0,0 1 0,-1-2 0,1 1 0,-1 0 0,1 0 0,-1 0 0,0-1 0,1 1 0,-1-1 0,0 1 0,0-1 0,0 0 0,0 1 0,0-1 0,0 0 0,0 0 0,-1 1 0,1-1 0,-1 0 0,1 0 0,-1 0 0,0 0 0,0 0 0,0 0 0,0 0 0,0 0 0,0 0 0,0 0 0,-1 1 0,1-1 0,-1 0 0,1 0 0,-2-3 0,-1 0 0,-1-1 0,1 1 0,-1 0 0,0 0 0,-1 0 0,1 0 0,-1 1 0,0 0 0,0 0 0,-10-6 0,6 4 0,1-1 0,0 0 0,0 0 0,1-1 0,0 0 0,-7-9 0,11 11 0,-1 1 0,0 0 0,-1-1 0,1 1 0,-1 1 0,0-1 0,0 1 0,0-1 0,-1 2 0,0-1 0,1 0 0,-1 1 0,0 0 0,-1 1 0,1 0 0,-11-3 0,-136-12 0,96 4 0,21 4 0,0 2 0,0 2 0,-44-2 0,-2176 9 0,2207 0 0,-61 11 0,59-6 0,-55 1 0,-1005-9 0,1096 0 0,0-1 0,0-1 0,-19-5 0,25 5 0,-1 1 0,1-1 0,-1 2 0,0-1 0,0 1 0,1 1 0,-1 0 0,0 0 0,-18 3 0,26-2 0,-1 0 0,0 0 0,1 1 0,-1-1 0,1 1 0,-1 0 0,1-1 0,0 1 0,-1 0 0,1 0 0,0 0 0,0 1 0,1-1 0,-1 0 0,0 1 0,1-1 0,-1 1 0,1 0 0,0-1 0,0 1 0,0 0 0,0 0 0,1 0 0,-1 0 0,1-1 0,0 1 0,-1 0 0,1 0 0,1 0 0,-1 0 0,0 0 0,1 0 0,-1 0 0,1 0 0,0-1 0,0 1 0,0 0 0,0 0 0,1-1 0,-1 1 0,1-1 0,-1 1 0,1-1 0,0 0 0,0 0 0,0 1 0,0-1 0,4 2 0,3 1 0,1-1 0,0-1 0,0 1 0,0-1 0,14 2 0,40 13 0,-39-9 0,0-1 0,1-1 0,0-1 0,0-2 0,31 2 0,-23-2 0,1 1 0,40 12 0,-34-7 0,64 9 0,-67-14 0,-1 2 0,50 15 0,-67-16 0,1-1 0,0-1 0,-1 0 0,37 0 0,90-6 0,-50-2 0,-4 6 0,98-4 0,-119-11 0,12-1 0,2 11 0,-25 2 0,93-13 0,-74 4 0,2 4 0,130 8 0,-70 0 0,1199-2 0,-1321 1 0,1 2 0,39 8 0,-38-6 0,1-1 0,28 2 0,-48-6 0,5 0 0,0 0 0,0 1 0,-1 0 0,1 0 0,0 0 0,-1 1 0,10 3 0,-17-5 0,0 0 0,0 0 0,1 0 0,-1 0 0,0 0 0,0 0 0,0 1 0,1-1 0,-1 0 0,0 0 0,0 0 0,0 0 0,0 0 0,1 0 0,-1 0 0,0 0 0,0 0 0,0 0 0,0 1 0,1-1 0,-1 0 0,0 0 0,0 0 0,0 0 0,0 0 0,0 1 0,0-1 0,0 0 0,0 0 0,1 0 0,-1 0 0,0 1 0,0-1 0,0 0 0,0 0 0,0 0 0,0 1 0,0-1 0,0 0 0,0 0 0,0 0 0,0 0 0,0 1 0,0-1 0,0 0 0,0 0 0,-1 0 0,1 1 0,0-1 0,0 0 0,-12 5 0,-18-1 0,-11-5 0,1-1 0,-1-2 0,-62-14 0,68 11 0,-267-49 0,195 39 0,-177-22 0,181 27 0,-108-4 0,178 14 0,-61-10 0,58 6 0,-44-2 0,-28 10 0,-53-4 0,84-12 0,57 9 0,-1 1 0,-32-2 0,1 3 0,-62-11 0,50 7 0,-1 3 0,-95 6 0,-70-4 0,195-4 0,-1-1 0,-60-20 0,58 15 0,-23-11-1365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25T14:35:55.252"/>
    </inkml:context>
    <inkml:brush xml:id="br0">
      <inkml:brushProperty name="width" value="0.35" units="cm"/>
      <inkml:brushProperty name="height" value="0.35" units="cm"/>
      <inkml:brushProperty name="color" value="#080E26"/>
    </inkml:brush>
  </inkml:definitions>
  <inkml:trace contextRef="#ctx0" brushRef="#br0">1187 519 24575,'23'0'0,"43"2"0,-1-4 0,1-2 0,-1-3 0,77-19 0,-110 18 0,1 2 0,0 1 0,49-1 0,103 8 0,-63 1 0,-108-5 0,-14-2 0,-27-11 0,-47-9 0,1 8 0,-9-2 0,-1 3 0,-140-7 0,205 22-22,-133-1-235,-169-23 1,-182-19 155,334 33 94,-121 4 4,185 7 649,144 1-646,1 3 0,66 16 0,-57-10 0,61 5 0,231 15 0,-220-19 0,111 4 0,23-17 0,-314-2 0,1-3 0,-63-14 0,62 9 0,0 3 0,-65-2 0,-40-4 0,109 7 0,-60-1 0,76 9 0,29-1 0,29 1 0,54 3 15,-1 4-1,98 22 1,-90-13-269,128 8-1,104-23 153,124 8 111,-295 4 33,378 18 474,-1030-32-516,489 2 0,0 1 0,0 0 0,1 2 0,-1 0 0,1 2 0,-19 8 0,-48 14 0,-93 19 0,-50 24 0,206-67 0,-1 0 0,0-2 0,-25 1 0,-32 3 0,25-1 0,42-6 0,1 1 0,-1 0 0,1 1 0,0 0 0,0 2 0,0-1 0,0 2 0,1 0 0,-22 11 0,34-16 0,0 1 0,0-1 0,0 1 0,0 0 0,0 0 0,0-1 0,0 1 0,0 0 0,0 0 0,1 0 0,-1 0 0,0 0 0,0 0 0,1 0 0,-1 0 0,1 1 0,-1-1 0,1 0 0,-1 0 0,1 0 0,0 1 0,0-1 0,-1 0 0,1 0 0,0 1 0,1 1 0,-1-1 0,1 0 0,0 0 0,0 0 0,1 0 0,-1-1 0,0 1 0,1-1 0,-1 1 0,1-1 0,-1 1 0,1-1 0,0 0 0,-1 0 0,5 2 0,8 4 0,1 0 0,1-1 0,19 4 0,-28-8 0,86 28 0,-59-17 0,0-2 0,2-1 0,-1-2 0,62 6 0,9-10 0,119 8 0,-107 2 0,-22-1 0,155 1 0,-302-26 0,9 1 0,-78 1 0,-29-5 0,7 1 0,0 0 0,111 9 0,0 1 0,-1 1 0,1 2 0,-42 3 0,71-2 0,1 0 0,0 0 0,0 0 0,0 0 0,0 0 0,0 0 0,0 0 0,0 1 0,0-1 0,0 0 0,0 1 0,0-1 0,0 1 0,0-1 0,0 1 0,0-1 0,0 1 0,1-1 0,-1 1 0,0 0 0,0 1 0,1-2 0,0 1 0,0 0 0,0-1 0,0 1 0,1 0 0,-1-1 0,0 1 0,1 0 0,-1-1 0,0 1 0,1 0 0,-1-1 0,1 1 0,-1-1 0,1 1 0,-1-1 0,1 1 0,-1-1 0,1 0 0,0 1 0,-1-1 0,2 1 0,50 24 0,-45-22 0,13 5 0,0-1 0,0-1 0,0-1 0,1 0 0,0-2 0,21 1 0,129-4 0,-117-3 0,97 9 0,437 18 0,-545-25 0,-82-1 0,-72-13 0,41 3 0,-75-16 0,-13-2 0,123 21 0,29 3 0,22-1 0,37 1 0,-1 3 0,97 4 0,-47 2 0,84 11 0,-10 1 0,594-16 0,-794 3 0,-1 0 0,-29 7 0,-34 4 0,-67-9 0,-209-23 0,312 15 0,-58-3 0,-134-16 0,-279-53-580,453 64 580,-140-21 0,193 32 81,0-2-1,0 1 1,1-2-1,-1 0 1,-21-9 0,37 13-79,1 0-1,-1 0 1,1 0 0,-1 0 0,1 0 0,-1-1 0,1 1 0,0 0 0,-1 0 0,1 0 0,-1 0 0,1 0 0,0-1 0,-1 1 0,1 0 0,-1 0 0,1-1 0,0 1 0,-1 0 0,1-1 0,0 1 0,0 0 0,-1-1 0,1 1 0,0-1 0,0 1 0,-1 0 0,1-1 0,0 1 0,0-1 0,0 1 0,0-1 0,0 1 0,0 0 0,-1-1 0,1 1 0,0-1 0,0 1 0,1-1 0,-1 1 0,0-1 0,0 1 0,0-1 0,0 1-1,0-1 1,25-8 13,35 3-24,869 5 9,-424 4 0,-483-4 0,0 2 0,0 1 0,0 1 0,0 0 0,32 10 0,-54-12 0,0-1 0,0 0 0,0 0 0,0 0 0,0 0 0,0 0 0,1 0 0,-1 0 0,0 0 0,0 0 0,0 0 0,0 1 0,0-1 0,0 0 0,0 0 0,0 0 0,0 0 0,0 0 0,0 0 0,0 0 0,0 1 0,0-1 0,0 0 0,0 0 0,0 0 0,0 0 0,0 0 0,0 0 0,0 0 0,0 1 0,0-1 0,0 0 0,0 0 0,0 0 0,0 0 0,0 0 0,0 0 0,0 0 0,0 1 0,0-1 0,0 0 0,0 0 0,-1 0 0,1 0 0,0 0 0,0 0 0,0 0 0,0 0 0,0 0 0,0 0 0,0 0 0,0 0 0,-1 0 0,1 1 0,0-1 0,0 0 0,0 0 0,0 0 0,0 0 0,0 0 0,-1 0 0,1 0 0,-15 7 0,-18 6 0,-12-6 0,0-2 0,0-2 0,-1-2 0,-48-4 0,-6 0 0,-297 3 0,452 0 0,-1-3 0,69-12 0,-46 6 0,0 3 0,145 7 0,-78 2 0,508-3 0,-620 2 0,0 2 0,0 1 0,0 1 0,58 20 0,-53-14 0,1-2 0,70 10 0,-43-11 0,92 25 0,-2 0 0,-131-30 0,0 0 0,-1 2 0,36 14 0,-105-14 0,-134 8 0,-4 0 0,-319-16 0,536 2 0,23 1 0,1-2 0,92-16 0,-86 9 0,-1 2 0,1 3 0,77 7 0,-17-2 0,-12 0 0,120-4 0,-161-12 0,9 0 0,1 14 0,-56 2 0,0-2 0,-1-1 0,44-6 0,-62 6 0,0-1 0,-1 0 0,1 0 0,-1 0 0,0 0 0,0-1 0,0 0 0,0 0 0,0 0 0,-1 0 0,6-6 0,35-49 0,-4 5 0,-35 47 0,0 0 0,-1 0 0,0 0 0,0-1 0,-1 0 0,0 0 0,0 0 0,-1 0 0,1 0 0,-1-1 0,-1 1 0,0 0 0,0-1 0,0 0 0,-1 1 0,0-1 0,-2-11 0,-2-15 0,-2 1 0,-17-55 0,11 46 0,3-2 0,3 0 0,1-1 0,2 0 0,2 0 0,9-74 0,-8 117 0,0-1 0,0 1 0,0 0 0,1 0 0,-1 0 0,1 0 0,-1-1 0,1 1 0,0 0 0,0 0 0,0 0 0,2-2 0,-3 3 0,1 1 0,-1 0 0,0 0 0,1-1 0,-1 1 0,1 0 0,-1 0 0,1 0 0,-1 0 0,0 0 0,1 0 0,-1 0 0,1-1 0,-1 1 0,1 0 0,-1 0 0,0 1 0,1-1 0,-1 0 0,1 0 0,-1 0 0,1 0 0,-1 0 0,0 0 0,1 1 0,-1-1 0,1 0 0,-1 0 0,0 1 0,1-1 0,-1 0 0,0 0 0,1 1 0,-1-1 0,1 1 0,2 3 0,0 0 0,0 1 0,0-1 0,0 1 0,0 0 0,-1-1 0,0 1 0,2 7 0,15 41 0,-11-35 0,-2 0 0,8 37 0,-13-49 0,0 0 0,-1 0 0,1 0 0,-2 0 0,1 0 0,-1 0 0,1 0 0,-2 0 0,1-1 0,-1 1 0,0 0 0,0-1 0,-5 10 0,-1-1 0,0-1 0,-19 24 0,24-34 0,0 0 0,1 0 0,-1 0 0,0-1 0,-1 1 0,1 0 0,0-1 0,-1 0 0,1 0 0,-1 0 0,0 0 0,0-1 0,1 0 0,-1 1 0,0-1 0,-5 0 0,7-1 0,0 0 0,1-1 0,-1 1 0,1-1 0,-1 1 0,1-1 0,-1 0 0,1 1 0,0-1 0,-1 0 0,1 0 0,0 0 0,-1 0 0,1 0 0,0 0 0,0-1 0,0 1 0,0 0 0,0 0 0,0-1 0,0 1 0,1-1 0,-1 1 0,0-1 0,1 1 0,-1-1 0,1-1 0,-13-55 0,9 37 0,2 14 0,1 1 0,-1-1 0,-1 1 0,1-1 0,-1 1 0,0 0 0,-1 0 0,1 0 0,-1 1 0,0-1 0,-1 1 0,1 0 0,-1 0 0,-6-4 0,3 3 0,-1 1 0,0 0 0,0 0 0,0 1 0,-1 1 0,1-1 0,-1 1 0,-18-2 0,-12-3 0,7 1 0,0 1 0,-60-2 0,-1655 9 0,1714 1 0,-1 1 0,-35 9 0,-14 2 0,4-3 0,40-4 0,-68 2 0,70-6 0,1 1 0,-1 1 0,-38 12 0,38-8 0,0-1 0,-69 4 0,100-12 0,0-1 0,0 2 0,0-1 0,0 1 0,1 0 0,-1 1 0,0-1 0,0 2 0,1-1 0,-10 5 0,16-7 0,0 0 0,0 1 0,0-1 0,0 0 0,0 0 0,0 1 0,0-1 0,0 0 0,0 0 0,0 1 0,0-1 0,0 0 0,0 0 0,0 1 0,0-1 0,0 0 0,0 0 0,0 1 0,0-1 0,0 0 0,1 0 0,-1 0 0,0 1 0,0-1 0,0 0 0,0 0 0,0 0 0,1 1 0,-1-1 0,0 0 0,0 0 0,0 0 0,1 0 0,-1 0 0,0 1 0,0-1 0,1 0 0,-1 0 0,0 0 0,0 0 0,1 0 0,-1 0 0,0 0 0,0 0 0,1 0 0,-1 0 0,0 0 0,0 0 0,1 0 0,-1 0 0,0 0 0,0 0 0,1 0 0,-1 0 0,0-1 0,19 4 0,348 0 0,-187-5 0,1986 2 0,-2146 0 0,1 2 0,0 0 0,-1 2 0,1 0 0,-1 1 0,25 10 0,-45-15 0,1 0 0,-1 0 0,0 0 0,1 0 0,-1 1 0,0-1 0,0 0 0,1 0 0,-1 0 0,0 0 0,1 0 0,-1 0 0,0 1 0,1-1 0,-1 0 0,0 0 0,0 1 0,1-1 0,-1 0 0,0 0 0,0 1 0,0-1 0,1 0 0,-1 0 0,0 1 0,0-1 0,0 0 0,0 1 0,0-1 0,0 0 0,0 1 0,1-1 0,-1 0 0,0 1 0,0-1 0,0 0 0,0 1 0,0-1 0,-1 0 0,1 1 0,0-1 0,0 0 0,0 1 0,0-1 0,0 0 0,0 1 0,0-1 0,-1 0 0,1 0 0,0 1 0,-1-1 0,-22 14 0,-33 2 0,16-6 0,-55 22 0,64-20 0,0-2 0,0-1 0,-55 9 0,38-11 0,-57 17 0,-10 1 0,79-21 0,-51 0 0,52-3 0,-56 7 0,50-3 0,21-3 0,-1 1 0,1 0 0,-36 12 0,52-14 0,1 0 0,-1 1 0,1-1 0,-1 1 0,1-1 0,0 1 0,0 0 0,0 0 0,0 1 0,0-1 0,1 1 0,-1-1 0,1 1 0,-1 0 0,1 0 0,0 0 0,0 0 0,0 0 0,1 1 0,-1-1 0,1 0 0,0 1 0,-1 0 0,2-1 0,-1 1 0,0-1 0,1 6 0,0-7 0,0 0 0,0 0 0,1 0 0,-1 0 0,1 0 0,-1-1 0,1 1 0,0 0 0,0 0 0,0 0 0,0-1 0,0 1 0,0 0 0,1-1 0,-1 1 0,0-1 0,1 1 0,-1-1 0,1 0 0,-1 0 0,1 0 0,0 0 0,0 0 0,-1 0 0,1 0 0,0 0 0,3 0 0,7 3 0,1-1 0,-1 0 0,18 2 0,-7-2 0,41 8 0,0-3 0,1-3 0,0-3 0,85-8 0,-56-7 0,-58 7 0,62-3 0,325 10 0,-396-5 0,-27 4 0,1 0 0,-1 0 0,0 0 0,0 0 0,0 0 0,0-1 0,0 1 0,0 0 0,1 0 0,-1 0 0,0 0 0,0-1 0,0 1 0,0 0 0,0 0 0,0 0 0,0 0 0,0-1 0,0 1 0,0 0 0,0 0 0,0 0 0,0-1 0,0 1 0,0 0 0,0 0 0,0 0 0,0 0 0,0-1 0,0 1 0,0 0 0,0 0 0,0 0 0,0 0 0,0-1 0,0 1 0,-1 0 0,1 0 0,0 0 0,0 0 0,0-1 0,0 1 0,0 0 0,0 0 0,-1 0 0,1 0 0,0 0 0,0 0 0,0 0 0,0 0 0,-1 0 0,1-1 0,0 1 0,0 0 0,-5-2 0,1 0 0,0 0 0,-1 0 0,0 1 0,1-1 0,-1 1 0,-7-1 0,-68-1 0,60 3 0,0-1 0,1 0 0,-1-1 0,1-1 0,-1-1 0,-20-7 0,1-1 0,0 1 0,-1 3 0,0 1 0,-42-1 0,15 0 0,-83-8 0,44 7 0,-165-39 0,97 14 0,51 10 0,-22 0 0,-36-9 0,7-14 0,-101-24 0,-21-7 0,70 16 0,171 48-1365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25T14:37:59.655"/>
    </inkml:context>
    <inkml:brush xml:id="br0">
      <inkml:brushProperty name="width" value="0.35" units="cm"/>
      <inkml:brushProperty name="height" value="0.35" units="cm"/>
      <inkml:brushProperty name="color" value="#080E26"/>
    </inkml:brush>
  </inkml:definitions>
  <inkml:trace contextRef="#ctx0" brushRef="#br0">1 1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25T14:36:15.178"/>
    </inkml:context>
    <inkml:brush xml:id="br0">
      <inkml:brushProperty name="width" value="0.35" units="cm"/>
      <inkml:brushProperty name="height" value="0.35" units="cm"/>
      <inkml:brushProperty name="color" value="#080E26"/>
    </inkml:brush>
  </inkml:definitions>
  <inkml:trace contextRef="#ctx0" brushRef="#br0">631 476 24575,'26'-3'0,"1"0"0,-1-2 0,0 0 0,-1-2 0,40-16 0,3 1 0,11-5 0,-1-3 0,132-72 0,-171 79 0,2 2 0,0 2 0,1 2 0,69-19 0,-139 38 0,-48-3 0,12 0 0,-1302 2 0,1569-16 0,0-1 0,-11 3 0,-4-1 0,-123 13 0,435 3 0,-345 12 0,43 1 0,-240 1 0,-2-10 0,0-2 0,0-2 0,-56-4 0,-66 3 0,146 0 0,0 2 0,0 0 0,1 1 0,-1 1 0,1 1 0,-21 10 0,21-6 0,1 1 0,-33 26 0,-14 9 0,35-30 0,-1-2 0,-1-1 0,-34 9 0,-13 5 0,32-5 0,35-15 0,-1-1 0,0-1 0,-18 6 0,-14 3 0,1 1 0,-54 28 0,52-22 0,-16-2 0,49-16 0,1 0 0,-1 1 0,-16 8 0,29-12 0,0 0 0,0 0 0,0 0 0,0 0 0,-1 0 0,1 0 0,0 0 0,0 0 0,0 0 0,0 0 0,0 0 0,0 0 0,0 0 0,0 0 0,-1 0 0,1 0 0,0 1 0,0-1 0,0 0 0,0 0 0,0 0 0,0 0 0,0 0 0,0 0 0,0 0 0,0 0 0,0 0 0,0 0 0,0 1 0,0-1 0,0 0 0,-1 0 0,1 0 0,0 0 0,0 0 0,0 0 0,0 0 0,0 0 0,0 1 0,0-1 0,0 0 0,0 0 0,1 0 0,-1 0 0,0 0 0,0 0 0,0 0 0,0 0 0,0 1 0,0-1 0,0 0 0,0 0 0,0 0 0,0 0 0,0 0 0,0 0 0,0 0 0,0 0 0,0 0 0,0 0 0,1 0 0,-1 0 0,0 1 0,0-1 0,0 0 0,0 0 0,0 0 0,0 0 0,13 3 0,17-1 0,17 1 0,48 9 0,-50-6 0,63 2 0,-37-10 0,-39-1 0,0 3 0,51 5 0,-82-5 0,-1-1 0,1 1 0,-1 0 0,0 0 0,1 0 0,-1 0 0,1 0 0,-1 0 0,1 1 0,-1-1 0,0 0 0,1 0 0,-1 0 0,1 0 0,-1 0 0,0 1 0,1-1 0,-1 0 0,0 0 0,1 1 0,-1-1 0,0 0 0,1 0 0,-1 1 0,0-1 0,1 0 0,-1 1 0,0-1 0,0 1 0,0-1 0,1 0 0,-1 1 0,0-1 0,0 1 0,0-1 0,0 0 0,0 1 0,0-1 0,0 1 0,0 0 0,-13 15 0,-27 10 0,-187 74 0,206-91 0,0-1 0,0-1 0,0 0 0,-1-2 0,0-1 0,0 0 0,-24 0 0,205 23 0,1-27 0,25 1 0,-109 13 0,-55-9 0,1-1 0,29 1 0,666-3 0,-349-4 0,1088 2 0,-1435 1 0,0 1 0,39 9 0,-37-5 0,-1-2 0,30 1 0,150-7 0,81 4 0,-217 11 0,-50-9 0,1-1 0,-1 0 0,18 0 0,-28-3 0,-1 0 0,1 0 0,-1-1 0,0 0 0,1 0 0,-1 0 0,0-1 0,0 0 0,0 0 0,0 0 0,0 0 0,-1-1 0,8-5 0,-5 0 0,0 0 0,-1 0 0,0-1 0,-1 1 0,0-1 0,0-1 0,-1 1 0,0-1 0,4-16 0,3-4 0,-6 14 0,-1 0 0,-1 0 0,0 0 0,-1-1 0,-1 1 0,0 0 0,-4-32 0,2 28 0,0-1 0,1 1 0,2 0 0,4-29 0,-3 41 0,0 1 0,0-1 0,0 1 0,1 0 0,0 0 0,1 0 0,9-12 0,-9 14 0,0-1 0,-1 0 0,0 0 0,0 0 0,0-1 0,-1 1 0,0-1 0,-1 0 0,1 0 0,1-9 0,0-14 0,-1-1 0,-2 1 0,-1 0 0,-2 0 0,-1-1 0,-1 1 0,-1 1 0,-10-32 0,10 78 0,2 22 0,2-29 0,-12 79 0,8-58 0,-4 60 0,11 10 0,-4 72 0,2-170 0,0 0 0,-1 1 0,1-1 0,-1 0 0,0 0 0,0 0 0,0 0 0,0 0 0,-1 0 0,1 0 0,-1 0 0,0 0 0,0 0 0,0-1 0,0 1 0,0-1 0,-1 0 0,1 1 0,-1-1 0,1 0 0,-1-1 0,0 1 0,0 0 0,1-1 0,-1 1 0,-1-1 0,1 0 0,0 0 0,0 0 0,-6 0 0,-9 1 0,0 0 0,0-2 0,0 0 0,-29-4 0,5 1 0,-9 4 0,38 0 0,-1-1 0,1 1 0,-1-2 0,1 0 0,0-1 0,-23-5 0,35 6 0,-1 1 0,1-1 0,0 0 0,-1 0 0,1 1 0,0-1 0,0 0 0,0 0 0,-1 0 0,1-1 0,0 1 0,0 0 0,1 0 0,-1 0 0,0-1 0,0 1 0,0 0 0,1-1 0,-1 1 0,1-1 0,-1 1 0,1-3 0,-1 0 0,1 0 0,0-1 0,0 1 0,0 0 0,0 0 0,1-1 0,0 1 0,1-5 0,4-9 0,1 1 0,16-31 0,-21 44 0,105-195 0,-106 198 0,-1 1 0,0 0 0,0 0 0,0-1 0,1 1 0,-1 0 0,0 0 0,0-1 0,0 1 0,0 0 0,0 0 0,1-1 0,-1 1 0,0 0 0,0-1 0,0 1 0,0 0 0,0 0 0,0-1 0,0 1 0,0 0 0,0-1 0,0 1 0,0 0 0,0-1 0,0 1 0,0 0 0,0 0 0,-1-1 0,1 1 0,0 0 0,0 0 0,0-1 0,0 1 0,-1 0 0,1 0 0,0-1 0,0 1 0,0 0 0,-1 0 0,1-1 0,-15 5 0,-15 13 0,-103 80 0,72-43 0,61-54 0,0 0 0,0 0 0,0 0 0,-1 0 0,1 0 0,0 0 0,0 1 0,0-1 0,0 0 0,0 0 0,0 0 0,-1 0 0,1 0 0,0 0 0,0 0 0,0 0 0,0 0 0,0 0 0,-1 0 0,1 0 0,0 0 0,0 0 0,0 0 0,0 0 0,0 0 0,-1 0 0,1 0 0,0 0 0,0 0 0,0 0 0,0 0 0,0 0 0,-1 0 0,1 0 0,0-1 0,0 1 0,0 0 0,0 0 0,0 0 0,0 0 0,0 0 0,-1 0 0,1 0 0,0-1 0,0 1 0,0 0 0,0 0 0,0 0 0,0 0 0,0 0 0,0 0 0,0-1 0,0 1 0,-1-14 0,4-13 0,18-24 0,-16 43 0,-1 0 0,0 0 0,0-1 0,-1 1 0,0-1 0,-1 0 0,0 0 0,0 0 0,-1 0 0,0 0 0,-1 0 0,0-12 0,0 20 0,0 0 0,-1 1 0,1-1 0,0 0 0,0 1 0,0-1 0,0 0 0,-1 1 0,1-1 0,0 0 0,-1 1 0,1-1 0,0 0 0,-1 1 0,1-1 0,-1 1 0,1-1 0,-1 1 0,1-1 0,-1 1 0,0-1 0,1 1 0,-1-1 0,1 1 0,-1 0 0,0-1 0,1 1 0,-1 0 0,-1-1 0,-18 12 0,-16 32 0,33-39 0,-114 147 0,105-139 0,-1 0 0,0-1 0,-1-1 0,0 0 0,0 0 0,-1-2 0,0 0 0,-1 0 0,0-2 0,-19 7 0,70-87 0,3 13 0,-29 48 0,0 0 0,0 0 0,-2-1 0,0 0 0,0-1 0,-2 0 0,1 0 0,2-16 0,5-22 0,5-22 0,-17 70 0,0 0 0,-1 0 0,1-1 0,-1 1 0,-1 0 0,1-1 0,-1 1 0,0 0 0,0 0 0,-3-8 0,4 11 0,-1 1 0,0 0 0,1 0 0,-1 0 0,0 0 0,0 0 0,0 0 0,0 0 0,0 0 0,0 0 0,0 0 0,0 0 0,-1 1 0,1-1 0,0 0 0,0 1 0,-1-1 0,1 1 0,0-1 0,-1 1 0,1 0 0,0 0 0,-1-1 0,1 1 0,0 0 0,-1 0 0,1 0 0,-1 1 0,1-1 0,0 0 0,-1 0 0,1 1 0,0-1 0,-1 1 0,1-1 0,0 1 0,0 0 0,-1-1 0,1 1 0,0 0 0,-1 1 0,-9 4 0,1 1 0,1 0 0,-14 13 0,19-16 0,-62 59 0,42-38 0,-2-1 0,0 0 0,-2-2 0,0-1 0,-61 32 0,-120 63 0,17-9 0,184-103 0,1-1 0,0 1 0,1 1 0,-1-1 0,1 1 0,0 0 0,0 0 0,0 1 0,1 0 0,0 0 0,0 0 0,-7 13 0,12-19 0,0 1 0,-1 0 0,1-1 0,0 1 0,-1 0 0,1 0 0,0 0 0,0-1 0,0 1 0,0 0 0,0 0 0,0-1 0,0 1 0,0 0 0,0 0 0,0 0 0,1-1 0,-1 1 0,0 0 0,0 0 0,1-1 0,-1 1 0,1 0 0,-1-1 0,0 1 0,1 0 0,-1-1 0,1 1 0,-1-1 0,1 1 0,0-1 0,-1 1 0,1-1 0,0 1 0,-1-1 0,1 1 0,0-1 0,-1 0 0,1 0 0,0 1 0,0-1 0,-1 0 0,1 0 0,0 0 0,0 0 0,0 0 0,-1 0 0,1 0 0,0 0 0,0 0 0,0 0 0,-1 0 0,2-1 0,44-5 0,-38 4 0,0-1 0,0-1 0,0 1 0,0-1 0,0-1 0,-1 1 0,0-1 0,0 0 0,0-1 0,-1 0 0,12-13 0,-1-3 0,-2 0 0,20-37 0,-21 34 0,1 0 0,20-25 0,166-159 0,-104 113 0,-96 96 0,0-1 0,0 0 0,0 0 0,0 1 0,0-1 0,0 0 0,0 0 0,0 0 0,0 0 0,-1 0 0,1 0 0,0 0 0,-1 0 0,1 0 0,-1 0 0,1-1 0,-1 1 0,1 0 0,-1 0 0,0 0 0,0-1 0,0 1 0,1-2 0,-3 2 0,1 1 0,0 0 0,0-1 0,0 1 0,-1 0 0,1 0 0,0-1 0,0 1 0,-1 0 0,1 0 0,0 0 0,-1 1 0,1-1 0,0 0 0,0 0 0,0 1 0,-3 0 0,-62 24 0,-175 104 0,2 1 0,155-85 0,13-9 0,-93 64 0,151-91 0,1-1 0,1 0 0,0 0 0,-18 20 0,27-27 0,1 0 0,0 1 0,-1-1 0,1 0 0,0 1 0,0-1 0,0 1 0,0-1 0,0 1 0,1 0 0,-1-1 0,0 1 0,1 0 0,-1-1 0,1 1 0,-1 0 0,1 0 0,0 0 0,0-1 0,0 1 0,0 0 0,0 0 0,0 0 0,1-1 0,-1 1 0,1 0 0,-1 0 0,1-1 0,0 1 0,-1 0 0,1-1 0,0 1 0,0 0 0,0-1 0,0 0 0,0 1 0,3 1 0,0 1 0,1-1 0,0 0 0,0 0 0,0-1 0,0 1 0,0-1 0,1 0 0,-1-1 0,9 3 0,56 6 0,-52-8 0,88 7 0,147-8 0,-114-3 0,-139 2 0,44-4 0,-43 4 0,1 0 0,-1 0 0,0 0 0,1-1 0,-1 1 0,0 0 0,0-1 0,1 1 0,-1-1 0,0 1 0,0-1 0,0 0 0,0 0 0,0 1 0,0-1 0,0 0 0,0 0 0,0 0 0,0 0 0,0 0 0,-1 0 0,1 0 0,0 0 0,-1-1 0,1 1 0,-1 0 0,1 0 0,-1-1 0,1-1 0,-1 2 0,-1 0 0,1 0 0,0 0 0,-1 0 0,1 0 0,-1 0 0,1 0 0,-1 0 0,0 0 0,1 0 0,-1 0 0,0 1 0,0-1 0,1 0 0,-1 0 0,0 1 0,0-1 0,0 0 0,0 1 0,0-1 0,0 1 0,0-1 0,0 1 0,-2-1 0,-33-10 0,24 9 0,-36-9 0,-1 3 0,-1 2 0,1 2 0,-97 4 0,72 2 0,-88-10 0,-53-9 0,-252 14 0,230 6 0,-305-3 0,2234 0 0,-1685 0 0,0 0 0,0 0 0,0 0 0,0-1 0,-1 0 0,1-1 0,0 1 0,11-5 0,-18 6 0,0-1 0,0 1 0,0 0 0,0 0 0,0 0 0,1 0 0,-1 0 0,0 0 0,0 0 0,0-1 0,0 1 0,0 0 0,0 0 0,0 0 0,0 0 0,1 0 0,-1-1 0,0 1 0,0 0 0,0 0 0,0 0 0,0 0 0,0-1 0,0 1 0,0 0 0,0 0 0,0 0 0,0 0 0,0-1 0,0 1 0,0 0 0,0 0 0,0 0 0,-1 0 0,1-1 0,0 1 0,0 0 0,0 0 0,0 0 0,0 0 0,0 0 0,0 0 0,0-1 0,-1 1 0,1 0 0,0 0 0,0 0 0,0 0 0,0 0 0,0 0 0,0 0 0,-1 0 0,1 0 0,0-1 0,0 1 0,0 0 0,0 0 0,-1 0 0,-17-9 0,-23-3 0,-2 3 0,0 2 0,-45-1 0,41 5 0,-74-15 0,38-1 0,-1 3 0,-1 4 0,-107-1 0,47 11-304,-193-27 0,65 5 304,173 18 0,-147-26 0,127 12 0,186 24 230,70-5 1,-36-1-84,1445 2-147,-1534 0 0,-4 1 0,0-1 0,1 0 0,-1-1 0,0 0 0,0 0 0,1 0 0,-1-1 0,13-5 0,-19 7 0,-1 0 0,0 0 0,0 0 0,0 0 0,0 0 0,1 0 0,-1 0 0,0 0 0,0 0 0,0-1 0,0 1 0,0 0 0,0 0 0,1 0 0,-1 0 0,0 0 0,0-1 0,0 1 0,0 0 0,0 0 0,0 0 0,0 0 0,0-1 0,0 1 0,0 0 0,0 0 0,0 0 0,0 0 0,0-1 0,0 1 0,0 0 0,0 0 0,0 0 0,0 0 0,0-1 0,0 1 0,0 0 0,0 0 0,0 0 0,0 0 0,0-1 0,-1 1 0,1 0 0,0 0 0,0 0 0,0 0 0,0 0 0,0 0 0,0-1 0,-1 1 0,1 0 0,0 0 0,-15-9 0,-17-3 0,-181-31 0,6 1 0,147 27 0,-1 2 0,-100-8 0,-82-7 0,-33 0 0,1270 30 0,-588-3 0,-463-10-18,36 5-1329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25T14:36:25.283"/>
    </inkml:context>
    <inkml:brush xml:id="br0">
      <inkml:brushProperty name="width" value="0.35" units="cm"/>
      <inkml:brushProperty name="height" value="0.35" units="cm"/>
      <inkml:brushProperty name="color" value="#080E26"/>
    </inkml:brush>
  </inkml:definitions>
  <inkml:trace contextRef="#ctx0" brushRef="#br0">193 352 24575,'105'-1'0,"122"-16"0,-12 7 0,-145 9 0,83-10 0,88-8 0,-25 4 0,-137 6 0,-40 6 0,1-2 0,-1-1 0,0-2 0,72-24 0,-110 31 0,1 0 0,0 1 0,-1-1 0,1 0 0,-1 0 0,0 1 0,1-1 0,-1 0 0,0 0 0,1-1 0,-1 1 0,0 0 0,2-3 0,-3 4 0,0-1 0,0 1 0,0 0 0,0-1 0,0 1 0,0 0 0,0-1 0,0 1 0,0-1 0,0 1 0,0 0 0,-1-1 0,1 1 0,0 0 0,0-1 0,0 1 0,-1 0 0,1-1 0,0 1 0,0 0 0,-1 0 0,1-1 0,0 1 0,0 0 0,-1 0 0,1-1 0,0 1 0,-1 0 0,1 0 0,0 0 0,-1 0 0,1-1 0,-1 1 0,0 0 0,-3-1 0,-1 0 0,1 0 0,-1 0 0,0 0 0,0 1 0,1 0 0,-1 0 0,-6 1 0,-119 13 0,-177-3 0,-705-11 0,967 0 0,1 3 0,-1 2 0,-81 19 0,126-24 0,-1 0 0,0 0 0,0 0 0,0 0 0,0 0 0,0 0 0,0 1 0,0-1 0,0 0 0,1 0 0,-1 1 0,0-1 0,0 1 0,0-1 0,0 0 0,1 1 0,-1 0 0,0-1 0,1 1 0,-1-1 0,0 1 0,1 0 0,-1-1 0,1 1 0,-1 0 0,1 0 0,-1 0 0,1-1 0,-1 1 0,1 0 0,-1 1 0,3 0 0,-1-1 0,0 0 0,0 1 0,1-1 0,-1 0 0,1 0 0,-1 0 0,1 0 0,0 0 0,-1-1 0,1 1 0,0 0 0,3 0 0,69 16 0,11-10 0,146-5 0,-140-4 0,118 11 0,28 8 0,247-14 0,-250-6 0,-890 3 0,474 15 0,6 0 0,97-10 0,0 3 0,1 3 0,-93 26 0,164-35 0,0 0 0,1 0 0,-1 1 0,1 0 0,-9 5 0,14-8 0,1 1 0,-1-1 0,1 0 0,-1 1 0,1-1 0,-1 0 0,1 1 0,0-1 0,-1 0 0,1 1 0,0-1 0,-1 1 0,1-1 0,0 0 0,-1 1 0,1-1 0,0 1 0,0-1 0,0 1 0,0-1 0,-1 1 0,1-1 0,0 1 0,0-1 0,0 1 0,0-1 0,0 1 0,0-1 0,0 1 0,0 0 0,2 0 0,-1 1 0,0-1 0,0 0 0,1 0 0,-1 0 0,1 0 0,-1 0 0,1-1 0,-1 1 0,1 0 0,-1-1 0,1 1 0,0-1 0,-1 0 0,4 1 0,18 3 0,0-1 0,0-2 0,28 0 0,-26-1 0,0 0 0,42 8 0,-8 1 0,0-3 0,120-4 0,-112-3 0,-46 4 0,-28 5 0,-33 4 0,-23-6 0,-115-6 0,-8 1 0,92 13 0,62-8 0,-47 2 0,70-8 0,5 0 0,1 0 0,-1 0 0,1 0 0,-1 0 0,0 0 0,1 1 0,-1 0 0,1 0 0,-1 0 0,1 0 0,-1 0 0,1 1 0,-5 2 0,8-4 0,0 1 0,0-1 0,0 0 0,0 1 0,0-1 0,0 0 0,0 1 0,0-1 0,0 0 0,0 1 0,0-1 0,0 1 0,0-1 0,0 0 0,0 1 0,0-1 0,1 0 0,-1 0 0,0 1 0,0-1 0,0 0 0,1 1 0,-1-1 0,0 0 0,0 0 0,1 1 0,-1-1 0,0 0 0,0 0 0,1 0 0,-1 0 0,0 1 0,1-1 0,-1 0 0,0 0 0,1 0 0,-1 0 0,0 0 0,1 0 0,-1 0 0,0 0 0,1 0 0,-1 0 0,1 0 0,-1 0 0,0 0 0,1 0 0,20 4 0,159 22 0,47 5 0,189-26 0,-221-8 0,-6 3 0,-422 15 0,-7 0 0,184-16 0,0 3 0,-80 13 0,90-9 0,1-2 0,-78-2 0,224 23 0,-2-11 0,-56-6 0,77 2 0,53 5 0,-1-1 0,-110-16 0,66-11 0,39-3 0,-61 17 0,51-2 0,-150 0 0,-1 0 0,1-1 0,-1 0 0,0 0 0,1-1 0,-1 1 0,0-1 0,7-6 0,35-13 0,10 9 0,0 3 0,0 3 0,0 1 0,76 4 0,-226 25 0,22-18 0,-106-6 0,-49 4 0,224-3 0,-1-1 0,1 1 0,-1 1 0,1-1 0,-1 0 0,1 0 0,-1 1 0,1-1 0,-1 0 0,1 1 0,-1-1 0,1 1 0,0 0 0,-1 0 0,1-1 0,0 1 0,0 0 0,-1 0 0,1 0 0,-1 2 0,2-2 0,1 0 0,-1 0 0,1-1 0,0 1 0,-1 0 0,1 0 0,0 0 0,-1-1 0,1 1 0,0 0 0,0-1 0,0 1 0,0-1 0,0 1 0,-1-1 0,1 1 0,0-1 0,0 1 0,0-1 0,0 0 0,0 0 0,0 1 0,0-1 0,1 0 0,-1 0 0,0 0 0,0 0 0,0 0 0,1-1 0,81 7 0,133-6 0,-80-3 0,2 5 0,153-5 0,-196-11 0,-61 8 0,65-3 0,444 10 0,-1064-1 0,490 2 0,0 1 0,-33 7 0,32-4 0,-52 3 0,732-10 0,-619 3 0,-1 0 0,33 8 0,-30-4 0,48 3 0,-44-10 0,-1-1 0,47-10 0,-43 6 0,60-3 0,330 10 0,-400 1 0,1 0 0,32 8 0,-30-4 0,48 3 0,-61-9 0,14 1 0,1 0 0,-1 3 0,35 7 0,-29-5 0,-1-1 0,1-1 0,0-3 0,0 0 0,46-7 0,-54 1 0,-1 0 0,51-18 0,-77 22 0,-1 0 0,1 1 0,-1-1 0,0 0 0,0 0 0,0 0 0,1-1 0,-1 1 0,0 0 0,-1-1 0,1 1 0,0-1 0,0 0 0,-1 0 0,1 0 0,0 0 0,-1 0 0,0 0 0,0 0 0,2-4 0,-2 3 0,-1 1 0,0 0 0,-1-1 0,1 1 0,0-1 0,0 1 0,-1 0 0,0-1 0,1 1 0,-1 0 0,0 0 0,0-1 0,0 1 0,-1 0 0,1 0 0,0 0 0,-1 0 0,1 1 0,-1-1 0,0 0 0,-3-2 0,-24-22 0,-47-32 0,62 48 0,9 6 0,1 0 0,0-1 0,0 1 0,0-1 0,0-1 0,1 1 0,0 0 0,0-1 0,0 1 0,1-1 0,-1 0 0,-1-8 0,-14-76 0,14 41 0,2 0 0,4-51 0,-3-68 0,2 166 0,-1 0 0,0 0 0,-1 0 0,1 0 0,0 1 0,0-1 0,-1 0 0,1 0 0,-1 0 0,0 0 0,0 1 0,1-1 0,-1 0 0,0 1 0,0-1 0,-1 1 0,1-1 0,-2-1 0,2 3 0,1-1 0,-1 1 0,0 0 0,0 0 0,0 0 0,0 0 0,0 0 0,0 0 0,1 0 0,-1 0 0,0 0 0,0 1 0,0-1 0,0 0 0,0 0 0,1 1 0,-1-1 0,0 1 0,0-1 0,1 1 0,-1-1 0,0 1 0,1-1 0,-1 1 0,0-1 0,0 2 0,-4 3 0,0 1 0,1 0 0,0-1 0,0 1 0,0 1 0,0-1 0,1 1 0,-3 7 0,-14 41 0,-3-1 0,-47 81 0,18-39 0,32-56 0,-45 80 0,62-116 0,0 0 0,-1-1 0,1 0 0,-1 0 0,1 0 0,-1 0 0,0 0 0,0-1 0,0 0 0,0 0 0,-1 0 0,1 0 0,-1-1 0,1 1 0,-1-1 0,1-1 0,-10 2 0,-9 0 0,0-2 0,-34-3 0,19 1 0,-125-13 0,104 7 0,-64 0 0,-286 10 0,410-2 0,-1 0 0,0-1 0,0 1 0,0 0 0,0 0 0,0 0 0,0 0 0,0 0 0,1 0 0,-1 0 0,0 0 0,0-1 0,0 1 0,0 0 0,0 0 0,0 0 0,0 0 0,0 0 0,0 0 0,0-1 0,0 1 0,0 0 0,0 0 0,0 0 0,0 0 0,0 0 0,0-1 0,0 1 0,0 0 0,0 0 0,0 0 0,0 0 0,0 0 0,0-1 0,0 1 0,0 0 0,0 0 0,0 0 0,0 0 0,0 0 0,0 0 0,0-1 0,-1 1 0,1 0 0,0 0 0,0 0 0,0 0 0,0 0 0,0 0 0,0 0 0,-1 0 0,1 0 0,0 0 0,0-1 0,0 1 0,0 0 0,0 0 0,0 0 0,-1 0 0,1 0 0,0 0 0,0 0 0,0 0 0,0 0 0,0 0 0,-1 0 0,1 0 0,0 0 0,0 1 0,15-15 0,22-10 0,31-11 0,2 4 0,1 3 0,2 3 0,82-17 0,-34 4 0,-78 23 0,65-13 0,37 0 0,-143 28 0,0 0 0,0 0 0,-1-1 0,1 1 0,0 0 0,0-1 0,0 0 0,0 1 0,0-1 0,-1 0 0,1 0 0,0 0 0,-1 0 0,1 0 0,-1-1 0,1 1 0,-1 0 0,1-1 0,-1 1 0,0-1 0,0 1 0,0-1 0,0 0 0,2-2 0,-3 3 0,0 0 0,0 1 0,0-1 0,0 0 0,-1 0 0,1 1 0,0-1 0,0 0 0,0 0 0,-1 1 0,1-1 0,0 0 0,-1 0 0,1 1 0,0-1 0,-1 1 0,1-1 0,-1 0 0,1 1 0,-1-1 0,0 1 0,0-1 0,-28-11 0,-105-3 0,-19-4 0,76 6 0,-135-4 0,-82 19 0,114 0 0,-515-2 0,685 0 0,7 0 0,-1-1 0,0 1 0,0 0 0,0 0 0,0 1 0,0-1 0,0 1 0,0 0 0,1 0 0,-1 0 0,0 0 0,0 1 0,-5 2 0,9-3 0,1 0 0,-1 0 0,0-1 0,0 1 0,0 0 0,0-1 0,1 1 0,-1 0 0,0-1 0,1 1 0,-1-1 0,1 1 0,-1 0 0,0-1 0,1 1 0,-1-1 0,1 1 0,-1-1 0,1 1 0,0-1 0,-1 0 0,1 1 0,-1-1 0,1 0 0,0 1 0,-1-1 0,1 0 0,0 0 0,-1 0 0,1 0 0,0 1 0,0-1 0,27 10 0,3-2 0,0-2 0,1-1 0,48 1 0,102-7 0,-75-2 0,970 3 0,-2070 0 0,932 4 0,-1 2 0,1 4 0,-74 20 0,127-28 0,-22 8 0,0 1 0,2 2 0,-1 1 0,-41 27 0,69-40 0,0-1 0,1 0 0,-1 0 0,0 1 0,1-1 0,-1 0 0,0 1 0,1-1 0,-1 1 0,0-1 0,1 1 0,-1-1 0,1 1 0,-1-1 0,1 1 0,-1 0 0,1-1 0,-1 1 0,1 0 0,0-1 0,-1 1 0,1 0 0,0 0 0,0-1 0,-1 1 0,1 0 0,0 0 0,0 0 0,0 0 0,1 0 0,0 0 0,0 0 0,-1 0 0,1-1 0,0 1 0,0 0 0,1-1 0,-1 1 0,0-1 0,0 1 0,0-1 0,0 0 0,0 1 0,0-1 0,1 0 0,0 0 0,57 4 0,-56-4 0,665-2 0,-793 4 0,38 1 0,1-4 0,0-4 0,-91-16 0,23-6-166,-280-12 1,-163 38-361,271 5 409,165-4 1091,226 0-974,114 17 0,-117-10 0,88-1 0,36 3 0,21 8 0,262-13 0,-233-7 0,-90 5 0,156-5 0,-300 3 0,0 0 0,0 0 0,0 0 0,0 0 0,0 0 0,0-1 0,0 1 0,-1-1 0,1 1 0,0-1 0,0 0 0,-1 0 0,1 0 0,0 0 0,2-2 0,-4 2 0,0 0 0,0 0 0,-1 0 0,1 0 0,0 0 0,-1 0 0,1 0 0,-1 0 0,1 0 0,-1 0 0,0 1 0,1-1 0,-1 0 0,0 0 0,0 1 0,1-1 0,-1 0 0,0 1 0,0-1 0,0 1 0,0-1 0,0 1 0,0-1 0,0 1 0,0 0 0,0-1 0,0 1 0,-1 0 0,-16-7 0,1 1 0,-1 1 0,0 1 0,0 0 0,-34-1 0,-7-3 0,-210-16 0,126 14 0,-9-5 0,-195-10 0,100 11 0,-5-1 0,151 14 0,-162 4 0,232 5 0,30-1 0,17 1 0,97 32 0,-70-23 0,1-1 0,1-2 0,1-3 0,60 9 0,297 11-137,-225-21-557,259 8 700,333-19 632,-766 1-622,1 0 0,0 0 0,-1-1 0,1 0 0,-1 0 0,1 0-1,-1 0 1,0 0 0,1-1 0,-1 0 0,7-4 0,-11 6-16,1-1-1,0 0 1,0 1 0,-1-1-1,1 0 1,0 0 0,-1 1 0,1-1-1,-1 0 1,1 0 0,-1 0 0,1 0-1,-1 1 1,0-1 0,1 0-1,-1 0 1,0 0 0,0 0 0,0 0-1,1 0 1,-1 0 0,-1-1 0,1 0 0,-1-1 0,1 1 0,-1 0 0,0 0 0,0 0 1,0 0-1,0 1 0,0-1 0,-1 0 0,1 0 1,-1 1-1,1-1 0,-1 1 0,-1-3 0,-40-24-1365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25T14:36:37.100"/>
    </inkml:context>
    <inkml:brush xml:id="br0">
      <inkml:brushProperty name="width" value="0.35" units="cm"/>
      <inkml:brushProperty name="height" value="0.35" units="cm"/>
      <inkml:brushProperty name="color" value="#080E26"/>
    </inkml:brush>
  </inkml:definitions>
  <inkml:trace contextRef="#ctx0" brushRef="#br0">265 873 24575,'0'-2'0,"1"0"0,0 1 0,0-1 0,-1 0 0,1 1 0,0-1 0,0 1 0,0-1 0,1 1 0,-1 0 0,0 0 0,1-1 0,-1 1 0,0 0 0,1 0 0,-1 0 0,1 0 0,0 1 0,-1-1 0,1 0 0,2 0 0,39-14 0,-42 15 0,86-30 0,-56 18 0,-1 2 0,47-9 0,168-12 0,-43 4 0,-132 16 0,-27 3 0,0 3 0,44 0 0,-208-37 0,72 33 0,-1 3 0,0 2 0,0 2 0,-66 6 0,9-1 0,-449-3 0,547 0 0,5-1 0,-1 1 0,1 0 0,0 0 0,0 0 0,0 0 0,0 1 0,0 0 0,0-1 0,1 1 0,-1 1 0,0-1 0,0 1 0,-4 2 0,8-4 0,0 1 0,0-1 0,0 0 0,0 1 0,0-1 0,0 0 0,0 1 0,0-1 0,0 0 0,0 1 0,0-1 0,0 0 0,0 1 0,0-1 0,0 0 0,0 1 0,0-1 0,1 0 0,-1 1 0,0-1 0,0 0 0,0 0 0,1 1 0,-1-1 0,0 0 0,0 0 0,1 1 0,-1-1 0,0 0 0,1 0 0,-1 0 0,0 1 0,1-1 0,-1 0 0,0 0 0,1 0 0,-1 0 0,0 0 0,1 0 0,-1 0 0,0 0 0,1 0 0,-1 0 0,0 0 0,1 0 0,-1 0 0,1 0 0,20 4 0,68 2 0,129-6 0,-77-3 0,16 5 0,177-5 0,-330 3 0,47-6 0,-48 6 0,-1-1 0,1 1 0,0-1 0,0 0 0,-1 0 0,1 0 0,0 0 0,-1 0 0,1-1 0,-1 1 0,0-1 0,1 1 0,-1-1 0,3-3 0,-5 4 0,0 1 0,1-1 0,-1 0 0,0 0 0,0 1 0,0-1 0,0 0 0,0 0 0,0 1 0,0-1 0,-1 0 0,1 0 0,0 1 0,0-1 0,-1 0 0,1 1 0,0-1 0,-1 0 0,1 1 0,0-1 0,-1 0 0,1 1 0,-1-1 0,1 1 0,-1-1 0,1 1 0,-1-1 0,0 1 0,1-1 0,-1 1 0,0 0 0,1-1 0,-1 1 0,-1-1 0,-24-12 0,26 13 0,-32-12 0,0 2 0,0 1 0,-1 2 0,-65-7 0,30 11 0,-98 7 0,148-2 0,0 2 0,1-1 0,0 2 0,0 0 0,0 1 0,1 1 0,-26 14 0,40-20 0,1 0 0,-1-1 0,0 1 0,1 0 0,-1 0 0,1 0 0,-1 0 0,1 0 0,0 1 0,-1-1 0,1 0 0,0 1 0,0-1 0,0 1 0,0-1 0,0 1 0,0-1 0,0 1 0,1 0 0,-1-1 0,1 1 0,-1 0 0,1 0 0,-1-1 0,1 4 0,1-3 0,-1 0 0,1 1 0,0-1 0,0 0 0,1 0 0,-1 0 0,0 0 0,1 0 0,-1 0 0,1 0 0,-1 0 0,1 0 0,0-1 0,0 1 0,0-1 0,2 2 0,12 7 0,1 0 0,0-2 0,29 11 0,-43-18 0,43 13 0,1-2 0,0-1 0,64 4 0,-12-1 0,141 8 0,-63-9 0,159-2 0,-315-12 0,-157 0 0,-147 3 0,72 27 0,37-7 0,44-5 0,-156 2 0,240-20 0,1 2 0,0 2 0,0 2 0,-75 18 0,-43 26 0,141-36 0,21-12 0,1-1 0,-1 1 0,1-1 0,0 1 0,-1-1 0,1 1 0,0 0 0,0-1 0,0 1 0,-1-1 0,1 1 0,0 0 0,0-1 0,0 1 0,0 0 0,0-1 0,0 1 0,0-1 0,0 1 0,0 0 0,0-1 0,1 1 0,-1 0 0,1 1 0,1 0 0,-1 0 0,1 0 0,-1 0 0,1 0 0,0-1 0,0 1 0,0 0 0,0-1 0,0 0 0,0 0 0,0 1 0,0-1 0,0 0 0,1-1 0,2 2 0,34 9 0,-1-2 0,1-2 0,79 5 0,123-13 0,-101-2 0,188 18 0,11 0 0,-264-14 0,83-4 0,-157 4 0,0-1 0,1 0 0,-1 0 0,0 0 0,1 0 0,-1 0 0,0 0 0,1 0 0,-1-1 0,0 1 0,1 0 0,-1-1 0,0 1 0,0-1 0,1 1 0,-1-1 0,0 0 0,0 0 0,0 1 0,0-1 0,0 0 0,0 0 0,0 0 0,0 0 0,0 0 0,1-2 0,-3 2 0,1-1 0,-1 1 0,0-1 0,1 1 0,-1-1 0,0 1 0,0 0 0,0-1 0,0 1 0,0 0 0,0 0 0,0 0 0,0 0 0,0 0 0,-1 0 0,1 0 0,-3-1 0,-9-6 0,0 1 0,0 0 0,-26-8 0,-10 3 0,1 2 0,-1 2 0,-1 2 0,-64 1 0,65 3 0,-58-10 0,-47-2 0,-40 15 0,274 42 0,-28-30 0,1-2 0,0-2 0,0-2 0,71-1 0,70 8 0,-150-8 0,89 0 0,-176-17 0,7-1 0,30 11 0,-1 0 0,1 0 0,0 0 0,0 0 0,-1 1 0,1 0 0,0 0 0,-1 1 0,-10 1 0,11 5 0,16-1 0,20 2 0,-29-8 0,57 12 0,0-3 0,0-2 0,81-2 0,-41-7 0,146 4 0,-45 26 0,-518-30 0,161 3 0,148 0 0,0-1 0,0 2 0,0-1 0,-13 5 0,21-6 0,0 1 0,0 0 0,0 0 0,0 0 0,0 0 0,0 0 0,0 0 0,0 0 0,1 0 0,-1 1 0,-2 2 0,3-3 0,1 0 0,-1 0 0,1 0 0,0-1 0,-1 1 0,1 0 0,0 0 0,0 0 0,0 0 0,0 0 0,-1 0 0,1 0 0,0 0 0,1-1 0,-1 1 0,0 0 0,0 0 0,0 0 0,0 0 0,1 0 0,-1 0 0,0 0 0,1-1 0,-1 1 0,1 0 0,-1 0 0,1-1 0,0 2 0,3 2 0,-1-1 0,0 0 0,1 0 0,0 0 0,0-1 0,-1 1 0,2-1 0,-1 0 0,0 0 0,0 0 0,1-1 0,-1 1 0,0-1 0,1 0 0,8 0 0,78 3 0,-74-4 0,435-3 0,-444 2 0,0 0 0,1 0 0,-1 0 0,0-1 0,0 0 0,0-1 0,0 0 0,-1 0 0,14-7 0,14-7 0,112-35 0,-133 46 0,0 2 0,0 0 0,1 0 0,0 2 0,-1 0 0,19-1 0,95 6 0,-50 0 0,378-3 0,-445-1 0,0 0 0,0-1 0,-1-1 0,1 1 0,0-2 0,-1 0 0,0 0 0,0-1 0,0 0 0,13-9 0,-6 4 0,0 1 0,24-9 0,-16 9 0,2 2 0,-1 1 0,1 2 0,0 0 0,0 1 0,42 2 0,468 3 0,-536-2 0,1-1 0,-1 1 0,0 0 0,1 0 0,-1 0 0,1 0 0,-1 0 0,1 1 0,-1-1 0,0 0 0,1 1 0,-1-1 0,0 1 0,1-1 0,-1 1 0,0 0 0,2 1 0,-3-2 0,0 1 0,0 0 0,0-1 0,0 1 0,0 0 0,0-1 0,0 1 0,0-1 0,-1 1 0,1-1 0,0 1 0,0-1 0,-1 1 0,1 0 0,0-1 0,-1 1 0,1-1 0,-1 0 0,1 1 0,-1-1 0,1 1 0,-1-1 0,1 0 0,-1 1 0,1-1 0,-1 1 0,-49 24 0,17-18 0,1-2 0,-1-1 0,1-1 0,-1-2 0,-62-5 0,-39 1 0,-15 16 0,-22 2 0,157-15 0,0 0 0,0 1 0,0 1 0,0 1 0,0 0 0,1 0 0,-1 1 0,-13 7 0,26-11 0,1 0 0,-1 1 0,1-1 0,0 0 0,-1 0 0,1 0 0,0 0 0,-1 1 0,1-1 0,-1 0 0,1 0 0,0 1 0,0-1 0,-1 0 0,1 1 0,0-1 0,-1 0 0,1 1 0,0-1 0,0 0 0,0 1 0,-1-1 0,1 1 0,0-1 0,0 0 0,0 1 0,0-1 0,0 1 0,0-1 0,0 0 0,0 1 0,0-1 0,0 1 0,0-1 0,0 1 0,0-1 0,0 0 0,0 1 0,0-1 0,0 1 0,1-1 0,-1 0 0,0 1 0,1 0 0,22 13 0,33 3 0,14-7 0,1-5 0,0-2 0,76-7 0,-8 1 0,-129 3 0,13 2 0,-1-2 0,1-1 0,0 0 0,-1-2 0,1-1 0,-1 0 0,0-2 0,36-14 0,-41 14 0,1 1 0,0 1 0,-1 0 0,1 1 0,1 1 0,-1 1 0,0 1 0,0 0 0,30 5 0,-25-2 0,0-2 0,0-1 0,0 0 0,0-2 0,27-5 0,-47 6 0,1 0 0,-1 0 0,0 0 0,0-1 0,1 1 0,-1-1 0,0 0 0,0 0 0,-1 0 0,1 0 0,0-1 0,-1 1 0,1-1 0,-1 1 0,0-1 0,0 0 0,3-5 0,-2 3 0,-1-1 0,0 0 0,0 0 0,0 0 0,-1 0 0,0 0 0,0 0 0,0 0 0,-1-10 0,0 5 0,-1 0 0,0-1 0,-1 1 0,-1 0 0,1 0 0,-2 1 0,1-1 0,-2 1 0,1-1 0,-1 1 0,-7-9 0,2 5 0,0-1 0,1 0 0,1 0 0,0-1 0,1 0 0,0 0 0,2-1 0,0 0 0,1 0 0,0 0 0,2 0 0,0-1 0,1-33 0,1 21 0,1 0 0,2 0 0,1 0 0,1 0 0,2 0 0,0 1 0,24-55 0,6 3 0,45-114 0,-82 194 0,0 1 0,1 0 0,-1-1 0,0 1 0,0-1 0,0 1 0,1 0 0,-1-1 0,0 1 0,0-1 0,0 1 0,0-1 0,0 1 0,0-1 0,0 1 0,0-1 0,0 1 0,0-1 0,0 1 0,0-1 0,0 1 0,0 0 0,0-1 0,-1 1 0,1-1 0,0 1 0,0-1 0,0 1 0,-1 0 0,1-1 0,0 1 0,-1-1 0,1 1 0,0 0 0,-1-1 0,1 1 0,0 0 0,-1 0 0,0-1 0,-22 6 0,-32 26 0,51-28 0,-11 8 0,0 2 0,1-1 0,0 2 0,1 0 0,0 0 0,2 1 0,-1 1 0,2 0 0,0 0 0,1 1 0,1 0 0,0 1 0,1 0 0,-7 32 0,-3 15 0,-31 78 0,16-58 0,21-54 0,-1 0 0,-1 0 0,-26 43 0,19-42 0,12-18 0,-1 0 0,0 0 0,-15 15 0,21-25 0,-1 0 0,0-1 0,0 0 0,-1 1 0,1-1 0,-1-1 0,0 1 0,1-1 0,-1 1 0,0-2 0,0 1 0,-1 0 0,1-1 0,-6 1 0,5-1 0,1 0 0,-1-1 0,1 1 0,-1-1 0,1-1 0,-1 1 0,1-1 0,-1 0 0,1 0 0,-1 0 0,1-1 0,0 0 0,-7-3 0,9 3 0,0 0 0,1-1 0,-1 1 0,0-1 0,1 0 0,0 0 0,0 0 0,0 0 0,0 0 0,0-1 0,0 1 0,1-1 0,0 1 0,-1-1 0,1 1 0,1-1 0,-1 0 0,0 1 0,1-1 0,0-6 0,1-222 0,3 88 0,-5 69 0,-5 89 0,-1 0 0,0 0 0,0-1 0,-1 0 0,-19 22 0,7-8 0,4-6 0,-2-1 0,0-1 0,-1-1 0,-1 0 0,-28 19 0,44-34 0,-173 148 0,177-151 0,1 0 0,-1 0 0,0 1 0,0-1 0,0 0 0,0 0 0,0 0 0,0 0 0,0 0 0,0 0 0,0 0 0,0 1 0,0-1 0,0 0 0,0 0 0,0 0 0,0 0 0,0 0 0,0 0 0,0 0 0,0 1 0,0-1 0,0 0 0,0 0 0,0 0 0,0 0 0,26-12 0,37-24 0,-32 13 0,-16 13 0,0 0 0,-1-2 0,0 0 0,0 0 0,11-16 0,-23 26 0,0-1 0,0 1 0,0-1 0,0 0 0,-1 0 0,1 0 0,-1 0 0,0 0 0,0 0 0,0-1 0,0 1 0,-1 0 0,1 0 0,-1-1 0,0 1 0,0 0 0,0 0 0,0-1 0,0 1 0,-1 0 0,0-1 0,1 1 0,-1 0 0,0 0 0,-1 0 0,1 0 0,-1 0 0,1 0 0,-1 0 0,0 0 0,0 1 0,0-1 0,0 1 0,-3-3 0,2 2 0,-1 0 0,1 0 0,-1 1 0,0-1 0,0 1 0,0 0 0,0 0 0,0 1 0,0-1 0,0 1 0,-1 0 0,-4-1 0,-61-5 0,17 3 0,-40-7 0,0 4 0,-149 8 0,91 1 0,130-2 0,-152 0 0,-251 31 0,232-6 0,85-14 0,0 6 0,-110 31 0,47-11 0,124-30 0,1 2 0,1 2 0,-57 22 0,97-32 0,0 1 0,0 0 0,1 0 0,-1 0 0,1 1 0,-1-1 0,1 1 0,0 0 0,-3 3 0,6-6 0,-1 0 0,1 1 0,0-1 0,0 1 0,-1-1 0,1 1 0,0-1 0,0 0 0,0 1 0,-1-1 0,1 1 0,0-1 0,0 1 0,0-1 0,0 1 0,0-1 0,0 1 0,0-1 0,0 1 0,0-1 0,0 1 0,0-1 0,1 1 0,-1-1 0,0 1 0,0-1 0,0 1 0,1 0 0,0 0 0,0 0 0,1 0 0,-1 0 0,1 0 0,-1 0 0,0 0 0,1 0 0,0-1 0,-1 1 0,1-1 0,-1 1 0,1-1 0,2 1 0,91 20 0,0-4 0,1-4 0,122 0 0,100 1 0,4 1 0,-223-15 0,-17 3 0,0-4 0,0-4 0,146-27 0,-166 18 0,-36 10 0,-1-2 0,0-1 0,-1-1 0,31-13 0,-54 20 0,1 0 0,0 1 0,-1-1 0,1 0 0,0 0 0,-1 0 0,1 0 0,-1 0 0,0 0 0,1 0 0,-1 0 0,0-1 0,1 1 0,-1 0 0,0-1 0,0 1 0,0-1 0,-1 0 0,1 1 0,0-1 0,0 0 0,-1 1 0,1-4 0,-1 3 0,-1 1 0,1-1 0,-1 0 0,1 0 0,-1 1 0,0-1 0,0 1 0,0-1 0,0 1 0,0-1 0,0 1 0,0-1 0,-1 1 0,1 0 0,-1 0 0,1 0 0,0-1 0,-4 0 0,-6-5 0,-1 2 0,1-1 0,-1 1 0,0 1 0,-19-5 0,-54-6 0,-1 2 0,-94 1 0,-178 12 0,147 3 0,-733-3 0,951 1 0,-1 0 0,1 0 0,0 1 0,-1 0 0,0 1 0,1-1 0,10 7 0,25 9 0,4-4 0,293 72 0,-99-52 0,-148-23 0,-40-3 0,73 1 0,-101-9 0,30 1 0,-51-1 0,0 0 0,0 0 0,0-1 0,-1 1 0,1-1 0,0 0 0,0 0 0,-1 0 0,1 0 0,0 0 0,-1 0 0,1-1 0,2-2 0,-4 4 0,-1-1 0,0 1 0,0-1 0,0 1 0,0-1 0,0 1 0,0-1 0,0 1 0,0-1 0,0 1 0,0-1 0,-1 0 0,1 1 0,0-1 0,0 1 0,0-1 0,-1 1 0,1 0 0,0-1 0,-1 1 0,1-1 0,0 1 0,-1-1 0,1 1 0,0 0 0,-1-1 0,1 1 0,-1 0 0,1-1 0,-1 1 0,1 0 0,-1 0 0,1 0 0,-1-1 0,1 1 0,-1 0 0,-20-10 0,-70-17 0,25 9 0,17 6 0,-2 2 0,1 2 0,-98-2 0,-5-1 0,-241 0 0,287 12 0,158 10 0,-6 0 0,517 25 0,-291-39-573,329 6 560,-427 11 9,78 0 105,-355-46 388,59 14-489,-1 2 0,-1 3 0,0 1 0,-72-8 0,-186-23-56,-45-3-457,68 24-430,-393-15 556,-108 38 918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0118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4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9.xml"/><Relationship Id="rId3" Type="http://schemas.openxmlformats.org/officeDocument/2006/relationships/image" Target="../media/image230.png"/><Relationship Id="rId7" Type="http://schemas.openxmlformats.org/officeDocument/2006/relationships/image" Target="../media/image260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10.xml"/><Relationship Id="rId6" Type="http://schemas.openxmlformats.org/officeDocument/2006/relationships/customXml" Target="../ink/ink18.xml"/><Relationship Id="rId5" Type="http://schemas.openxmlformats.org/officeDocument/2006/relationships/image" Target="../media/image250.png"/><Relationship Id="rId10" Type="http://schemas.openxmlformats.org/officeDocument/2006/relationships/image" Target="../media/image31.png"/><Relationship Id="rId4" Type="http://schemas.openxmlformats.org/officeDocument/2006/relationships/customXml" Target="../ink/ink17.xml"/><Relationship Id="rId9" Type="http://schemas.openxmlformats.org/officeDocument/2006/relationships/image" Target="../media/image27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customXml" Target="../ink/ink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customXml" Target="../ink/ink6.xml"/><Relationship Id="rId4" Type="http://schemas.openxmlformats.org/officeDocument/2006/relationships/image" Target="../media/image7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9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customXml" Target="../ink/ink8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8.png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3933349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" name="Рукописный ввод 12">
                <a:extLst>
                  <a:ext uri="{FF2B5EF4-FFF2-40B4-BE49-F238E27FC236}">
                    <a16:creationId xmlns:a16="http://schemas.microsoft.com/office/drawing/2014/main" id="{7A2E575E-D052-124F-3694-13D95EF81CA0}"/>
                  </a:ext>
                </a:extLst>
              </p14:cNvPr>
              <p14:cNvContentPartPr/>
              <p14:nvPr/>
            </p14:nvContentPartPr>
            <p14:xfrm>
              <a:off x="14142988" y="7148459"/>
              <a:ext cx="20880" cy="33120"/>
            </p14:xfrm>
          </p:contentPart>
        </mc:Choice>
        <mc:Fallback xmlns="">
          <p:pic>
            <p:nvPicPr>
              <p:cNvPr id="13" name="Рукописный ввод 12">
                <a:extLst>
                  <a:ext uri="{FF2B5EF4-FFF2-40B4-BE49-F238E27FC236}">
                    <a16:creationId xmlns:a16="http://schemas.microsoft.com/office/drawing/2014/main" id="{7A2E575E-D052-124F-3694-13D95EF81CA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134348" y="7139459"/>
                <a:ext cx="3852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" name="Рукописный ввод 13">
                <a:extLst>
                  <a:ext uri="{FF2B5EF4-FFF2-40B4-BE49-F238E27FC236}">
                    <a16:creationId xmlns:a16="http://schemas.microsoft.com/office/drawing/2014/main" id="{4433D90C-E546-B8B4-7120-47F0B5895478}"/>
                  </a:ext>
                </a:extLst>
              </p14:cNvPr>
              <p14:cNvContentPartPr/>
              <p14:nvPr/>
            </p14:nvContentPartPr>
            <p14:xfrm>
              <a:off x="13085668" y="7891139"/>
              <a:ext cx="730440" cy="164160"/>
            </p14:xfrm>
          </p:contentPart>
        </mc:Choice>
        <mc:Fallback xmlns="">
          <p:pic>
            <p:nvPicPr>
              <p:cNvPr id="14" name="Рукописный ввод 13">
                <a:extLst>
                  <a:ext uri="{FF2B5EF4-FFF2-40B4-BE49-F238E27FC236}">
                    <a16:creationId xmlns:a16="http://schemas.microsoft.com/office/drawing/2014/main" id="{4433D90C-E546-B8B4-7120-47F0B589547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076668" y="7882139"/>
                <a:ext cx="748080" cy="18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5" name="Рукописный ввод 14">
                <a:extLst>
                  <a:ext uri="{FF2B5EF4-FFF2-40B4-BE49-F238E27FC236}">
                    <a16:creationId xmlns:a16="http://schemas.microsoft.com/office/drawing/2014/main" id="{55E07750-DC8D-EE7D-500B-938FAA8B617D}"/>
                  </a:ext>
                </a:extLst>
              </p14:cNvPr>
              <p14:cNvContentPartPr/>
              <p14:nvPr/>
            </p14:nvContentPartPr>
            <p14:xfrm>
              <a:off x="10571788" y="4458539"/>
              <a:ext cx="360" cy="360"/>
            </p14:xfrm>
          </p:contentPart>
        </mc:Choice>
        <mc:Fallback xmlns="">
          <p:pic>
            <p:nvPicPr>
              <p:cNvPr id="15" name="Рукописный ввод 14">
                <a:extLst>
                  <a:ext uri="{FF2B5EF4-FFF2-40B4-BE49-F238E27FC236}">
                    <a16:creationId xmlns:a16="http://schemas.microsoft.com/office/drawing/2014/main" id="{55E07750-DC8D-EE7D-500B-938FAA8B617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509148" y="4395899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6" name="Рукописный ввод 15">
                <a:extLst>
                  <a:ext uri="{FF2B5EF4-FFF2-40B4-BE49-F238E27FC236}">
                    <a16:creationId xmlns:a16="http://schemas.microsoft.com/office/drawing/2014/main" id="{DFA0150B-E86B-11E2-DEA9-235F81981FDA}"/>
                  </a:ext>
                </a:extLst>
              </p14:cNvPr>
              <p14:cNvContentPartPr/>
              <p14:nvPr/>
            </p14:nvContentPartPr>
            <p14:xfrm>
              <a:off x="12833668" y="7746059"/>
              <a:ext cx="1715400" cy="331200"/>
            </p14:xfrm>
          </p:contentPart>
        </mc:Choice>
        <mc:Fallback xmlns="">
          <p:pic>
            <p:nvPicPr>
              <p:cNvPr id="16" name="Рукописный ввод 15">
                <a:extLst>
                  <a:ext uri="{FF2B5EF4-FFF2-40B4-BE49-F238E27FC236}">
                    <a16:creationId xmlns:a16="http://schemas.microsoft.com/office/drawing/2014/main" id="{DFA0150B-E86B-11E2-DEA9-235F81981FD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2770668" y="7683419"/>
                <a:ext cx="1841040" cy="45684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31E111D9-0AF4-A2D0-A098-1139BD9D35A6}"/>
              </a:ext>
            </a:extLst>
          </p:cNvPr>
          <p:cNvSpPr txBox="1"/>
          <p:nvPr/>
        </p:nvSpPr>
        <p:spPr>
          <a:xfrm>
            <a:off x="6879772" y="1448132"/>
            <a:ext cx="7083776" cy="27510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355600" indent="-90170">
              <a:lnSpc>
                <a:spcPct val="150000"/>
              </a:lnSpc>
              <a:spcAft>
                <a:spcPts val="1000"/>
              </a:spcAft>
            </a:pPr>
            <a:r>
              <a:rPr lang="ru-RU" sz="4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САЙТ ДЛЯ ПОДДЕРЖКИ ВОЗОБНОВЛЯЕМЫХ ИСТОЧНИКОВ ЭНЕРГИИ</a:t>
            </a:r>
            <a:endParaRPr lang="ru-RU" sz="4000" dirty="0">
              <a:solidFill>
                <a:schemeClr val="bg1"/>
              </a:solidFill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4F853C-C5E6-8187-24CF-B54652FC16C6}"/>
              </a:ext>
            </a:extLst>
          </p:cNvPr>
          <p:cNvSpPr txBox="1"/>
          <p:nvPr/>
        </p:nvSpPr>
        <p:spPr>
          <a:xfrm>
            <a:off x="6879772" y="4538871"/>
            <a:ext cx="4931497" cy="1133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Авторы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2400" dirty="0">
                <a:solidFill>
                  <a:schemeClr val="bg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Глнджян Эрик Рубенович,</a:t>
            </a:r>
          </a:p>
          <a:p>
            <a:pPr>
              <a:lnSpc>
                <a:spcPct val="150000"/>
              </a:lnSpc>
            </a:pPr>
            <a:r>
              <a:rPr lang="ru-RU" sz="2400" dirty="0">
                <a:solidFill>
                  <a:schemeClr val="bg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Закиров Давид Эльсеварович.</a:t>
            </a:r>
            <a:endParaRPr lang="ru-RU" sz="2400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B0433C-E1C7-C6E1-9BE2-72F3D852505F}"/>
              </a:ext>
            </a:extLst>
          </p:cNvPr>
          <p:cNvSpPr txBox="1"/>
          <p:nvPr/>
        </p:nvSpPr>
        <p:spPr>
          <a:xfrm>
            <a:off x="6879772" y="5963843"/>
            <a:ext cx="4213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 Класс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4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ГБОУ Школа №2033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6656D4-7090-6AFC-DEFB-CAD8333C61B8}"/>
              </a:ext>
            </a:extLst>
          </p:cNvPr>
          <p:cNvSpPr txBox="1"/>
          <p:nvPr/>
        </p:nvSpPr>
        <p:spPr>
          <a:xfrm>
            <a:off x="6879772" y="6664794"/>
            <a:ext cx="6426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>
                    <a:lumMod val="75000"/>
                  </a:schemeClr>
                </a:solidFill>
              </a:rPr>
              <a:t>Руководитель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: </a:t>
            </a:r>
            <a:r>
              <a:rPr lang="ru-RU" sz="2400" dirty="0">
                <a:solidFill>
                  <a:schemeClr val="bg1">
                    <a:lumMod val="75000"/>
                  </a:schemeClr>
                </a:solidFill>
              </a:rPr>
              <a:t>Гришина Алина Александровна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Рукописный ввод 1">
                <a:extLst>
                  <a:ext uri="{FF2B5EF4-FFF2-40B4-BE49-F238E27FC236}">
                    <a16:creationId xmlns:a16="http://schemas.microsoft.com/office/drawing/2014/main" id="{41694F81-EE7C-B407-2474-ABEE0BC77B4D}"/>
                  </a:ext>
                </a:extLst>
              </p14:cNvPr>
              <p14:cNvContentPartPr/>
              <p14:nvPr/>
            </p14:nvContentPartPr>
            <p14:xfrm>
              <a:off x="12624868" y="7755419"/>
              <a:ext cx="1900080" cy="290520"/>
            </p14:xfrm>
          </p:contentPart>
        </mc:Choice>
        <mc:Fallback xmlns="">
          <p:pic>
            <p:nvPicPr>
              <p:cNvPr id="2" name="Рукописный ввод 1">
                <a:extLst>
                  <a:ext uri="{FF2B5EF4-FFF2-40B4-BE49-F238E27FC236}">
                    <a16:creationId xmlns:a16="http://schemas.microsoft.com/office/drawing/2014/main" id="{41694F81-EE7C-B407-2474-ABEE0BC77B4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561868" y="7692419"/>
                <a:ext cx="2025720" cy="41616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513A8E78-F3C4-2A45-B843-F9BE7A7DDA51}"/>
              </a:ext>
            </a:extLst>
          </p:cNvPr>
          <p:cNvSpPr txBox="1"/>
          <p:nvPr/>
        </p:nvSpPr>
        <p:spPr>
          <a:xfrm>
            <a:off x="1037200" y="357041"/>
            <a:ext cx="133409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МЕТОДИКА ВЫПОЛНЕНИЯ РАБОТЫ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САЙТ ПРОЕКТА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9CFFE67-39B2-9C97-58E4-C1400A626F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5405" y="2218169"/>
            <a:ext cx="11344278" cy="30062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108E5B2-6CB4-9881-E4D2-B28CB7BC96FC}"/>
              </a:ext>
            </a:extLst>
          </p:cNvPr>
          <p:cNvSpPr txBox="1"/>
          <p:nvPr/>
        </p:nvSpPr>
        <p:spPr>
          <a:xfrm>
            <a:off x="5696086" y="5372311"/>
            <a:ext cx="29229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5 – карта сайта. </a:t>
            </a:r>
          </a:p>
        </p:txBody>
      </p:sp>
    </p:spTree>
    <p:extLst>
      <p:ext uri="{BB962C8B-B14F-4D97-AF65-F5344CB8AC3E}">
        <p14:creationId xmlns:p14="http://schemas.microsoft.com/office/powerpoint/2010/main" val="498419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Рукописный ввод 1">
                <a:extLst>
                  <a:ext uri="{FF2B5EF4-FFF2-40B4-BE49-F238E27FC236}">
                    <a16:creationId xmlns:a16="http://schemas.microsoft.com/office/drawing/2014/main" id="{2EA7EDDB-F89A-F439-B0A7-B5057C3F2F40}"/>
                  </a:ext>
                </a:extLst>
              </p14:cNvPr>
              <p14:cNvContentPartPr/>
              <p14:nvPr/>
            </p14:nvContentPartPr>
            <p14:xfrm>
              <a:off x="12695788" y="7693499"/>
              <a:ext cx="1803600" cy="449280"/>
            </p14:xfrm>
          </p:contentPart>
        </mc:Choice>
        <mc:Fallback xmlns="">
          <p:pic>
            <p:nvPicPr>
              <p:cNvPr id="2" name="Рукописный ввод 1">
                <a:extLst>
                  <a:ext uri="{FF2B5EF4-FFF2-40B4-BE49-F238E27FC236}">
                    <a16:creationId xmlns:a16="http://schemas.microsoft.com/office/drawing/2014/main" id="{2EA7EDDB-F89A-F439-B0A7-B5057C3F2F4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632788" y="7630859"/>
                <a:ext cx="1929240" cy="57492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55CFA2A5-C10B-D76D-6B84-D1C99FC73BFE}"/>
              </a:ext>
            </a:extLst>
          </p:cNvPr>
          <p:cNvSpPr txBox="1"/>
          <p:nvPr/>
        </p:nvSpPr>
        <p:spPr>
          <a:xfrm>
            <a:off x="657225" y="335757"/>
            <a:ext cx="133639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МЕТОДИКА ВЫПОЛНЕНИЯ РАБОТЫ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ТЕСТИРОВАНИЕ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4C7DC7-62A3-3740-7F7A-602B63534EAA}"/>
              </a:ext>
            </a:extLst>
          </p:cNvPr>
          <p:cNvSpPr txBox="1"/>
          <p:nvPr/>
        </p:nvSpPr>
        <p:spPr>
          <a:xfrm>
            <a:off x="1141066" y="1347709"/>
            <a:ext cx="6367345" cy="29585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32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Проверены функциональность, навигация и удобство. Устранены ошибки, интерфейс стал простым и удобным.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9DA965-B0D8-2077-C9F4-D55A65EC377B}"/>
              </a:ext>
            </a:extLst>
          </p:cNvPr>
          <p:cNvSpPr txBox="1"/>
          <p:nvPr/>
        </p:nvSpPr>
        <p:spPr>
          <a:xfrm>
            <a:off x="4713265" y="4776612"/>
            <a:ext cx="4790772" cy="29585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32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UI/UX помогло сделать интерфейс простым и удобным. 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8358CCC-3D5A-EB2F-A242-E8C1EA269F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5734" y="1553128"/>
            <a:ext cx="3598736" cy="3598736"/>
          </a:xfrm>
          <a:prstGeom prst="rect">
            <a:avLst/>
          </a:prstGeom>
        </p:spPr>
      </p:pic>
      <p:sp>
        <p:nvSpPr>
          <p:cNvPr id="9" name="Овал 8">
            <a:extLst>
              <a:ext uri="{FF2B5EF4-FFF2-40B4-BE49-F238E27FC236}">
                <a16:creationId xmlns:a16="http://schemas.microsoft.com/office/drawing/2014/main" id="{84B09C8A-3741-170A-80F6-0567B1F9408E}"/>
              </a:ext>
            </a:extLst>
          </p:cNvPr>
          <p:cNvSpPr/>
          <p:nvPr/>
        </p:nvSpPr>
        <p:spPr>
          <a:xfrm>
            <a:off x="10770948" y="6958938"/>
            <a:ext cx="7028024" cy="28497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олилиния: фигура 9">
            <a:extLst>
              <a:ext uri="{FF2B5EF4-FFF2-40B4-BE49-F238E27FC236}">
                <a16:creationId xmlns:a16="http://schemas.microsoft.com/office/drawing/2014/main" id="{FA87C6A1-DADD-17F7-4442-0CE09AE557EB}"/>
              </a:ext>
            </a:extLst>
          </p:cNvPr>
          <p:cNvSpPr/>
          <p:nvPr/>
        </p:nvSpPr>
        <p:spPr>
          <a:xfrm>
            <a:off x="9289473" y="6262415"/>
            <a:ext cx="5340927" cy="1943100"/>
          </a:xfrm>
          <a:custGeom>
            <a:avLst/>
            <a:gdLst>
              <a:gd name="connsiteX0" fmla="*/ 5340927 w 5340927"/>
              <a:gd name="connsiteY0" fmla="*/ 0 h 1943100"/>
              <a:gd name="connsiteX1" fmla="*/ 2275609 w 5340927"/>
              <a:gd name="connsiteY1" fmla="*/ 477982 h 1943100"/>
              <a:gd name="connsiteX2" fmla="*/ 0 w 5340927"/>
              <a:gd name="connsiteY2" fmla="*/ 1943100 h 1943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40927" h="1943100">
                <a:moveTo>
                  <a:pt x="5340927" y="0"/>
                </a:moveTo>
                <a:cubicBezTo>
                  <a:pt x="4253345" y="77066"/>
                  <a:pt x="3165763" y="154132"/>
                  <a:pt x="2275609" y="477982"/>
                </a:cubicBezTo>
                <a:cubicBezTo>
                  <a:pt x="1385455" y="801832"/>
                  <a:pt x="356754" y="1711036"/>
                  <a:pt x="0" y="1943100"/>
                </a:cubicBezTo>
              </a:path>
            </a:pathLst>
          </a:custGeom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4432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Рукописный ввод 1">
                <a:extLst>
                  <a:ext uri="{FF2B5EF4-FFF2-40B4-BE49-F238E27FC236}">
                    <a16:creationId xmlns:a16="http://schemas.microsoft.com/office/drawing/2014/main" id="{2BB644D7-4AFB-4815-C166-05315DEF682A}"/>
                  </a:ext>
                </a:extLst>
              </p14:cNvPr>
              <p14:cNvContentPartPr/>
              <p14:nvPr/>
            </p14:nvContentPartPr>
            <p14:xfrm>
              <a:off x="12367108" y="7801859"/>
              <a:ext cx="2121480" cy="295920"/>
            </p14:xfrm>
          </p:contentPart>
        </mc:Choice>
        <mc:Fallback xmlns="">
          <p:pic>
            <p:nvPicPr>
              <p:cNvPr id="2" name="Рукописный ввод 1">
                <a:extLst>
                  <a:ext uri="{FF2B5EF4-FFF2-40B4-BE49-F238E27FC236}">
                    <a16:creationId xmlns:a16="http://schemas.microsoft.com/office/drawing/2014/main" id="{2BB644D7-4AFB-4815-C166-05315DEF682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304108" y="7739219"/>
                <a:ext cx="2247120" cy="42156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1ACF88C5-565F-0001-2EFD-0F05E0C0A55A}"/>
              </a:ext>
            </a:extLst>
          </p:cNvPr>
          <p:cNvSpPr txBox="1"/>
          <p:nvPr/>
        </p:nvSpPr>
        <p:spPr>
          <a:xfrm>
            <a:off x="4850116" y="49117"/>
            <a:ext cx="39453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990739-F5E1-2DD4-3577-A265D8593BDE}"/>
              </a:ext>
            </a:extLst>
          </p:cNvPr>
          <p:cNvSpPr txBox="1"/>
          <p:nvPr/>
        </p:nvSpPr>
        <p:spPr>
          <a:xfrm>
            <a:off x="6426303" y="5075831"/>
            <a:ext cx="7320280" cy="22293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32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показало стабильную работу, быструю загрузку страниц и отсутствие ошибок. </a:t>
            </a:r>
            <a:endParaRPr lang="ru-RU" sz="32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0F2042F-0DD6-FF1C-1F83-C92D089A63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3040" y="1087118"/>
            <a:ext cx="3027682" cy="3027682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E41E004-E2E5-D355-ABF0-663CF59E81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7456" y="4851082"/>
            <a:ext cx="2463248" cy="2463248"/>
          </a:xfrm>
          <a:prstGeom prst="rect">
            <a:avLst/>
          </a:prstGeom>
        </p:spPr>
      </p:pic>
      <p:sp>
        <p:nvSpPr>
          <p:cNvPr id="11" name="Овал 10">
            <a:extLst>
              <a:ext uri="{FF2B5EF4-FFF2-40B4-BE49-F238E27FC236}">
                <a16:creationId xmlns:a16="http://schemas.microsoft.com/office/drawing/2014/main" id="{182B0188-D091-4ADB-D984-624300799AA6}"/>
              </a:ext>
            </a:extLst>
          </p:cNvPr>
          <p:cNvSpPr/>
          <p:nvPr/>
        </p:nvSpPr>
        <p:spPr>
          <a:xfrm>
            <a:off x="11202748" y="-1507426"/>
            <a:ext cx="7028024" cy="28497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AD123D19-2B09-4A64-3318-9A61AA6F52AA}"/>
              </a:ext>
            </a:extLst>
          </p:cNvPr>
          <p:cNvSpPr/>
          <p:nvPr/>
        </p:nvSpPr>
        <p:spPr>
          <a:xfrm>
            <a:off x="-4193444" y="6672911"/>
            <a:ext cx="7028024" cy="28497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CCB9BC-16FF-7376-5C62-0FBB259F4F67}"/>
              </a:ext>
            </a:extLst>
          </p:cNvPr>
          <p:cNvSpPr txBox="1"/>
          <p:nvPr/>
        </p:nvSpPr>
        <p:spPr>
          <a:xfrm>
            <a:off x="1771650" y="1760668"/>
            <a:ext cx="5606612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HTML, CSS, JS, </a:t>
            </a:r>
            <a:r>
              <a:rPr lang="ru-RU" sz="32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Django</a:t>
            </a:r>
            <a:r>
              <a:rPr lang="ru-RU" sz="3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Адаптивный дизайн, высокая производительность. Стабильность, без ошибок.</a:t>
            </a:r>
          </a:p>
        </p:txBody>
      </p:sp>
    </p:spTree>
    <p:extLst>
      <p:ext uri="{BB962C8B-B14F-4D97-AF65-F5344CB8AC3E}">
        <p14:creationId xmlns:p14="http://schemas.microsoft.com/office/powerpoint/2010/main" val="1528003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Рукописный ввод 2">
                <a:extLst>
                  <a:ext uri="{FF2B5EF4-FFF2-40B4-BE49-F238E27FC236}">
                    <a16:creationId xmlns:a16="http://schemas.microsoft.com/office/drawing/2014/main" id="{039AC84F-7C99-FB88-5A80-3F936556F6F5}"/>
                  </a:ext>
                </a:extLst>
              </p14:cNvPr>
              <p14:cNvContentPartPr/>
              <p14:nvPr/>
            </p14:nvContentPartPr>
            <p14:xfrm>
              <a:off x="12833668" y="7817339"/>
              <a:ext cx="1684440" cy="279360"/>
            </p14:xfrm>
          </p:contentPart>
        </mc:Choice>
        <mc:Fallback xmlns="">
          <p:pic>
            <p:nvPicPr>
              <p:cNvPr id="3" name="Рукописный ввод 2">
                <a:extLst>
                  <a:ext uri="{FF2B5EF4-FFF2-40B4-BE49-F238E27FC236}">
                    <a16:creationId xmlns:a16="http://schemas.microsoft.com/office/drawing/2014/main" id="{039AC84F-7C99-FB88-5A80-3F936556F6F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770668" y="7754699"/>
                <a:ext cx="1810080" cy="4050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7C8123A8-308A-439D-F218-6A2D8569A87E}"/>
              </a:ext>
            </a:extLst>
          </p:cNvPr>
          <p:cNvSpPr txBox="1"/>
          <p:nvPr/>
        </p:nvSpPr>
        <p:spPr>
          <a:xfrm>
            <a:off x="4730996" y="22597"/>
            <a:ext cx="41055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ОБСУЖДЕНИЯ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FAD8AC-C065-939C-01A6-B1283A74BB48}"/>
              </a:ext>
            </a:extLst>
          </p:cNvPr>
          <p:cNvSpPr txBox="1"/>
          <p:nvPr/>
        </p:nvSpPr>
        <p:spPr>
          <a:xfrm>
            <a:off x="296558" y="899327"/>
            <a:ext cx="10414133" cy="5377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ru-RU" sz="36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Будущие планы </a:t>
            </a:r>
            <a:r>
              <a:rPr lang="en-US" sz="3600" dirty="0" err="1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VerduraX</a:t>
            </a:r>
            <a:r>
              <a:rPr lang="en-US" sz="36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3600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ru-RU" sz="24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2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Добавление новых разделов, таких как форум, отзывы.</a:t>
            </a:r>
          </a:p>
          <a:p>
            <a:pPr>
              <a:lnSpc>
                <a:spcPct val="200000"/>
              </a:lnSpc>
            </a:pPr>
            <a:r>
              <a:rPr lang="ru-RU" sz="2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Разработка мобильного приложения для удобства пользователей</a:t>
            </a:r>
          </a:p>
          <a:p>
            <a:pPr>
              <a:lnSpc>
                <a:spcPct val="200000"/>
              </a:lnSpc>
            </a:pPr>
            <a:r>
              <a:rPr lang="ru-RU" sz="2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Добавить авторизацию для персонализации.</a:t>
            </a:r>
          </a:p>
          <a:p>
            <a:pPr>
              <a:lnSpc>
                <a:spcPct val="200000"/>
              </a:lnSpc>
            </a:pPr>
            <a:r>
              <a:rPr lang="ru-RU" sz="2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Реализовать адаптацию под разные экраны.</a:t>
            </a:r>
          </a:p>
          <a:p>
            <a:pPr>
              <a:lnSpc>
                <a:spcPct val="200000"/>
              </a:lnSpc>
            </a:pPr>
            <a:r>
              <a:rPr lang="ru-RU" sz="2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Сортировка по тематике в разделе 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2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Новости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u-RU" sz="2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ru-RU" sz="2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Решения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u-RU" sz="2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64687D9-2036-1970-3BC5-8B6358DB69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9025" y="3612161"/>
            <a:ext cx="4049864" cy="4049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8260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Рукописный ввод 1">
                <a:extLst>
                  <a:ext uri="{FF2B5EF4-FFF2-40B4-BE49-F238E27FC236}">
                    <a16:creationId xmlns:a16="http://schemas.microsoft.com/office/drawing/2014/main" id="{09B793FD-3B07-10A5-A9A3-1AD0111857D1}"/>
                  </a:ext>
                </a:extLst>
              </p14:cNvPr>
              <p14:cNvContentPartPr/>
              <p14:nvPr/>
            </p14:nvContentPartPr>
            <p14:xfrm>
              <a:off x="12722068" y="7795379"/>
              <a:ext cx="1792800" cy="271440"/>
            </p14:xfrm>
          </p:contentPart>
        </mc:Choice>
        <mc:Fallback xmlns="">
          <p:pic>
            <p:nvPicPr>
              <p:cNvPr id="2" name="Рукописный ввод 1">
                <a:extLst>
                  <a:ext uri="{FF2B5EF4-FFF2-40B4-BE49-F238E27FC236}">
                    <a16:creationId xmlns:a16="http://schemas.microsoft.com/office/drawing/2014/main" id="{09B793FD-3B07-10A5-A9A3-1AD0111857D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659068" y="7732739"/>
                <a:ext cx="1918440" cy="39708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545E4B8B-8F77-FE2E-35B9-12ABC8EC2E18}"/>
              </a:ext>
            </a:extLst>
          </p:cNvPr>
          <p:cNvSpPr txBox="1"/>
          <p:nvPr/>
        </p:nvSpPr>
        <p:spPr>
          <a:xfrm>
            <a:off x="1307145" y="363459"/>
            <a:ext cx="120161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ИСПОЛЬЗУЕМОЙ ЛИТЕРАТУРЫ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76A40E-C7DB-03FA-D4E8-A3ADD2CD8570}"/>
              </a:ext>
            </a:extLst>
          </p:cNvPr>
          <p:cNvSpPr txBox="1"/>
          <p:nvPr/>
        </p:nvSpPr>
        <p:spPr>
          <a:xfrm>
            <a:off x="512380" y="1336259"/>
            <a:ext cx="15125609" cy="3673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AutoNum type="arabicPeriod"/>
            </a:pPr>
            <a:r>
              <a:rPr lang="ru-RU" sz="24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Силин, П. А. Проектирование и разработка веб-приложений. — М.: Издательство, 2020.</a:t>
            </a:r>
            <a:endParaRPr lang="en-US" sz="2400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ru-RU" sz="24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Баранов, С. В. Основы работы с </a:t>
            </a:r>
            <a:r>
              <a:rPr lang="ru-RU" sz="2400" dirty="0" err="1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Django</a:t>
            </a:r>
            <a:r>
              <a:rPr lang="ru-RU" sz="24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— М.: Издательство, 2021.</a:t>
            </a:r>
            <a:endParaRPr lang="en-US" sz="2400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ru-RU" sz="24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Степанов, И. А. Методы тестирования программного обеспечения. — М.: Издательство, 2017.</a:t>
            </a:r>
            <a:endParaRPr lang="en-US" sz="2400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ru-RU" sz="24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Шабанов, Д. Ю. Дизайн пользовательского интерфейса. — М.: Издательство, 2020.</a:t>
            </a:r>
            <a:endParaRPr lang="en-US" sz="2400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ru-RU" sz="24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Иванов, А. С. Возобновляемые источники энергии: перспективы и вызовы. — М.: Энергетика, 2019.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EBBD8F3-1C4E-FB81-1C20-98D907BB6A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4621" y="5357642"/>
            <a:ext cx="2437739" cy="2437737"/>
          </a:xfrm>
          <a:prstGeom prst="rect">
            <a:avLst/>
          </a:prstGeom>
        </p:spPr>
      </p:pic>
      <p:sp>
        <p:nvSpPr>
          <p:cNvPr id="7" name="Овал 6">
            <a:extLst>
              <a:ext uri="{FF2B5EF4-FFF2-40B4-BE49-F238E27FC236}">
                <a16:creationId xmlns:a16="http://schemas.microsoft.com/office/drawing/2014/main" id="{231ED739-8CA2-F206-6E0C-6320145D4AE0}"/>
              </a:ext>
            </a:extLst>
          </p:cNvPr>
          <p:cNvSpPr/>
          <p:nvPr/>
        </p:nvSpPr>
        <p:spPr>
          <a:xfrm>
            <a:off x="10770948" y="6958938"/>
            <a:ext cx="7028024" cy="28497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Полилиния: фигура 7">
            <a:extLst>
              <a:ext uri="{FF2B5EF4-FFF2-40B4-BE49-F238E27FC236}">
                <a16:creationId xmlns:a16="http://schemas.microsoft.com/office/drawing/2014/main" id="{961D7086-B29B-7E76-48C9-CDC9587A5759}"/>
              </a:ext>
            </a:extLst>
          </p:cNvPr>
          <p:cNvSpPr/>
          <p:nvPr/>
        </p:nvSpPr>
        <p:spPr>
          <a:xfrm>
            <a:off x="9289473" y="6262415"/>
            <a:ext cx="5340927" cy="1943100"/>
          </a:xfrm>
          <a:custGeom>
            <a:avLst/>
            <a:gdLst>
              <a:gd name="connsiteX0" fmla="*/ 5340927 w 5340927"/>
              <a:gd name="connsiteY0" fmla="*/ 0 h 1943100"/>
              <a:gd name="connsiteX1" fmla="*/ 2275609 w 5340927"/>
              <a:gd name="connsiteY1" fmla="*/ 477982 h 1943100"/>
              <a:gd name="connsiteX2" fmla="*/ 0 w 5340927"/>
              <a:gd name="connsiteY2" fmla="*/ 1943100 h 1943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40927" h="1943100">
                <a:moveTo>
                  <a:pt x="5340927" y="0"/>
                </a:moveTo>
                <a:cubicBezTo>
                  <a:pt x="4253345" y="77066"/>
                  <a:pt x="3165763" y="154132"/>
                  <a:pt x="2275609" y="477982"/>
                </a:cubicBezTo>
                <a:cubicBezTo>
                  <a:pt x="1385455" y="801832"/>
                  <a:pt x="356754" y="1711036"/>
                  <a:pt x="0" y="1943100"/>
                </a:cubicBezTo>
              </a:path>
            </a:pathLst>
          </a:custGeom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6799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Рукописный ввод 1">
                <a:extLst>
                  <a:ext uri="{FF2B5EF4-FFF2-40B4-BE49-F238E27FC236}">
                    <a16:creationId xmlns:a16="http://schemas.microsoft.com/office/drawing/2014/main" id="{C0937528-D24F-FAF8-1D1A-9B3B7CE048D7}"/>
                  </a:ext>
                </a:extLst>
              </p14:cNvPr>
              <p14:cNvContentPartPr/>
              <p14:nvPr/>
            </p14:nvContentPartPr>
            <p14:xfrm>
              <a:off x="5414068" y="4540619"/>
              <a:ext cx="19800" cy="19440"/>
            </p14:xfrm>
          </p:contentPart>
        </mc:Choice>
        <mc:Fallback xmlns="">
          <p:pic>
            <p:nvPicPr>
              <p:cNvPr id="2" name="Рукописный ввод 1">
                <a:extLst>
                  <a:ext uri="{FF2B5EF4-FFF2-40B4-BE49-F238E27FC236}">
                    <a16:creationId xmlns:a16="http://schemas.microsoft.com/office/drawing/2014/main" id="{C0937528-D24F-FAF8-1D1A-9B3B7CE048D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96428" y="4522979"/>
                <a:ext cx="55440" cy="5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Рукописный ввод 2">
                <a:extLst>
                  <a:ext uri="{FF2B5EF4-FFF2-40B4-BE49-F238E27FC236}">
                    <a16:creationId xmlns:a16="http://schemas.microsoft.com/office/drawing/2014/main" id="{93BB89B2-2E7C-DE2E-541F-C4AE4F002D9C}"/>
                  </a:ext>
                </a:extLst>
              </p14:cNvPr>
              <p14:cNvContentPartPr/>
              <p14:nvPr/>
            </p14:nvContentPartPr>
            <p14:xfrm>
              <a:off x="9914068" y="7201739"/>
              <a:ext cx="4398480" cy="936000"/>
            </p14:xfrm>
          </p:contentPart>
        </mc:Choice>
        <mc:Fallback xmlns="">
          <p:pic>
            <p:nvPicPr>
              <p:cNvPr id="3" name="Рукописный ввод 2">
                <a:extLst>
                  <a:ext uri="{FF2B5EF4-FFF2-40B4-BE49-F238E27FC236}">
                    <a16:creationId xmlns:a16="http://schemas.microsoft.com/office/drawing/2014/main" id="{93BB89B2-2E7C-DE2E-541F-C4AE4F002D9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896068" y="7184099"/>
                <a:ext cx="4434120" cy="97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Рукописный ввод 3">
                <a:extLst>
                  <a:ext uri="{FF2B5EF4-FFF2-40B4-BE49-F238E27FC236}">
                    <a16:creationId xmlns:a16="http://schemas.microsoft.com/office/drawing/2014/main" id="{D25AFA09-67A7-30DE-BC94-270BE1A78703}"/>
                  </a:ext>
                </a:extLst>
              </p14:cNvPr>
              <p14:cNvContentPartPr/>
              <p14:nvPr/>
            </p14:nvContentPartPr>
            <p14:xfrm>
              <a:off x="13746268" y="7828499"/>
              <a:ext cx="360" cy="360"/>
            </p14:xfrm>
          </p:contentPart>
        </mc:Choice>
        <mc:Fallback xmlns="">
          <p:pic>
            <p:nvPicPr>
              <p:cNvPr id="4" name="Рукописный ввод 3">
                <a:extLst>
                  <a:ext uri="{FF2B5EF4-FFF2-40B4-BE49-F238E27FC236}">
                    <a16:creationId xmlns:a16="http://schemas.microsoft.com/office/drawing/2014/main" id="{D25AFA09-67A7-30DE-BC94-270BE1A7870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683628" y="7765499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Рукописный ввод 4">
                <a:extLst>
                  <a:ext uri="{FF2B5EF4-FFF2-40B4-BE49-F238E27FC236}">
                    <a16:creationId xmlns:a16="http://schemas.microsoft.com/office/drawing/2014/main" id="{B09550AA-5962-1500-D4B4-972F93A8B133}"/>
                  </a:ext>
                </a:extLst>
              </p14:cNvPr>
              <p14:cNvContentPartPr/>
              <p14:nvPr/>
            </p14:nvContentPartPr>
            <p14:xfrm>
              <a:off x="13039228" y="7079699"/>
              <a:ext cx="1457280" cy="1067400"/>
            </p14:xfrm>
          </p:contentPart>
        </mc:Choice>
        <mc:Fallback xmlns="">
          <p:pic>
            <p:nvPicPr>
              <p:cNvPr id="5" name="Рукописный ввод 4">
                <a:extLst>
                  <a:ext uri="{FF2B5EF4-FFF2-40B4-BE49-F238E27FC236}">
                    <a16:creationId xmlns:a16="http://schemas.microsoft.com/office/drawing/2014/main" id="{B09550AA-5962-1500-D4B4-972F93A8B13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976588" y="7017059"/>
                <a:ext cx="1582920" cy="11930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Овал 5">
            <a:extLst>
              <a:ext uri="{FF2B5EF4-FFF2-40B4-BE49-F238E27FC236}">
                <a16:creationId xmlns:a16="http://schemas.microsoft.com/office/drawing/2014/main" id="{50962648-A8B1-E868-BBEA-224612356CC2}"/>
              </a:ext>
            </a:extLst>
          </p:cNvPr>
          <p:cNvSpPr/>
          <p:nvPr/>
        </p:nvSpPr>
        <p:spPr>
          <a:xfrm>
            <a:off x="-586644" y="6998031"/>
            <a:ext cx="7028024" cy="28497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CBD8BAA7-10D8-77A4-9674-D564BD2329A2}"/>
              </a:ext>
            </a:extLst>
          </p:cNvPr>
          <p:cNvSpPr/>
          <p:nvPr/>
        </p:nvSpPr>
        <p:spPr>
          <a:xfrm>
            <a:off x="7941388" y="-1342367"/>
            <a:ext cx="7028024" cy="28497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F25CCF-2F2E-9E2C-5B9C-E86883EDA30F}"/>
              </a:ext>
            </a:extLst>
          </p:cNvPr>
          <p:cNvSpPr txBox="1"/>
          <p:nvPr/>
        </p:nvSpPr>
        <p:spPr>
          <a:xfrm>
            <a:off x="1680852" y="1858199"/>
            <a:ext cx="117958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7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EC5790B-EDDD-5048-D559-23928964A2A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16333" y="2563141"/>
            <a:ext cx="5202371" cy="520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68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Рукописный ввод 3">
                <a:extLst>
                  <a:ext uri="{FF2B5EF4-FFF2-40B4-BE49-F238E27FC236}">
                    <a16:creationId xmlns:a16="http://schemas.microsoft.com/office/drawing/2014/main" id="{2EA5EF6F-68E7-5ADA-3978-1498979BFA94}"/>
                  </a:ext>
                </a:extLst>
              </p14:cNvPr>
              <p14:cNvContentPartPr/>
              <p14:nvPr/>
            </p14:nvContentPartPr>
            <p14:xfrm>
              <a:off x="12559348" y="7744619"/>
              <a:ext cx="1911960" cy="341280"/>
            </p14:xfrm>
          </p:contentPart>
        </mc:Choice>
        <mc:Fallback xmlns="">
          <p:pic>
            <p:nvPicPr>
              <p:cNvPr id="4" name="Рукописный ввод 3">
                <a:extLst>
                  <a:ext uri="{FF2B5EF4-FFF2-40B4-BE49-F238E27FC236}">
                    <a16:creationId xmlns:a16="http://schemas.microsoft.com/office/drawing/2014/main" id="{2EA5EF6F-68E7-5ADA-3978-1498979BFA9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96708" y="7681619"/>
                <a:ext cx="2037600" cy="46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Рукописный ввод 5">
                <a:extLst>
                  <a:ext uri="{FF2B5EF4-FFF2-40B4-BE49-F238E27FC236}">
                    <a16:creationId xmlns:a16="http://schemas.microsoft.com/office/drawing/2014/main" id="{A3D004CC-4F53-AF27-1928-A6C468B2DFC0}"/>
                  </a:ext>
                </a:extLst>
              </p14:cNvPr>
              <p14:cNvContentPartPr/>
              <p14:nvPr/>
            </p14:nvContentPartPr>
            <p14:xfrm>
              <a:off x="2609308" y="4438019"/>
              <a:ext cx="360" cy="360"/>
            </p14:xfrm>
          </p:contentPart>
        </mc:Choice>
        <mc:Fallback xmlns="">
          <p:pic>
            <p:nvPicPr>
              <p:cNvPr id="6" name="Рукописный ввод 5">
                <a:extLst>
                  <a:ext uri="{FF2B5EF4-FFF2-40B4-BE49-F238E27FC236}">
                    <a16:creationId xmlns:a16="http://schemas.microsoft.com/office/drawing/2014/main" id="{A3D004CC-4F53-AF27-1928-A6C468B2DFC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546668" y="4375379"/>
                <a:ext cx="126000" cy="12600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03A0D482-10D8-F160-A6D2-5DEAA79FD89A}"/>
              </a:ext>
            </a:extLst>
          </p:cNvPr>
          <p:cNvSpPr txBox="1"/>
          <p:nvPr/>
        </p:nvSpPr>
        <p:spPr>
          <a:xfrm>
            <a:off x="773672" y="405108"/>
            <a:ext cx="5058069" cy="9050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355600">
              <a:lnSpc>
                <a:spcPct val="150000"/>
              </a:lnSpc>
              <a:spcAft>
                <a:spcPts val="1000"/>
              </a:spcAft>
            </a:pPr>
            <a:r>
              <a:rPr lang="ru-RU" sz="4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ОГЛАВЛЕНИЕ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7748155-AA37-A744-5CA3-29B87E76A07A}"/>
              </a:ext>
            </a:extLst>
          </p:cNvPr>
          <p:cNvSpPr txBox="1"/>
          <p:nvPr/>
        </p:nvSpPr>
        <p:spPr>
          <a:xfrm>
            <a:off x="1140431" y="2352782"/>
            <a:ext cx="250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ᵒ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2C9ED0C-19AD-9F0A-CBDA-C1906E369782}"/>
              </a:ext>
            </a:extLst>
          </p:cNvPr>
          <p:cNvSpPr txBox="1"/>
          <p:nvPr/>
        </p:nvSpPr>
        <p:spPr>
          <a:xfrm>
            <a:off x="834608" y="1142380"/>
            <a:ext cx="6540445" cy="5851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Актуальность</a:t>
            </a:r>
            <a:endParaRPr lang="ru-RU" sz="3200" dirty="0">
              <a:solidFill>
                <a:schemeClr val="bg1">
                  <a:lumMod val="75000"/>
                </a:schemeClr>
              </a:solidFill>
              <a:effectLst/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bg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Цель и задачи работы</a:t>
            </a:r>
            <a:endParaRPr lang="ru-RU" sz="3200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bg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Методика выполнения работы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bg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Результаты</a:t>
            </a:r>
            <a:endParaRPr lang="en-US" sz="3200" dirty="0">
              <a:solidFill>
                <a:schemeClr val="bg1">
                  <a:lumMod val="75000"/>
                </a:schemeClr>
              </a:solidFill>
              <a:effectLst/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Обсуждения</a:t>
            </a:r>
            <a:endParaRPr lang="en-US" sz="3200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bg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Список используемой литературы </a:t>
            </a:r>
            <a:endParaRPr lang="ru-RU" sz="3200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DF97AA63-D6BF-4CD1-4A30-968CD1F4DD31}"/>
              </a:ext>
            </a:extLst>
          </p:cNvPr>
          <p:cNvSpPr/>
          <p:nvPr/>
        </p:nvSpPr>
        <p:spPr>
          <a:xfrm>
            <a:off x="10410143" y="-678232"/>
            <a:ext cx="5404206" cy="253771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C598EF5E-9470-7BC1-1690-D66AAE1FF235}"/>
              </a:ext>
            </a:extLst>
          </p:cNvPr>
          <p:cNvSpPr/>
          <p:nvPr/>
        </p:nvSpPr>
        <p:spPr>
          <a:xfrm>
            <a:off x="-1962365" y="6826198"/>
            <a:ext cx="3924729" cy="217812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D98A2A6-A443-768B-FC09-FCDC00BFEC3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96752" y="2537447"/>
            <a:ext cx="3402113" cy="340211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2284742" y="71420"/>
            <a:ext cx="7669100" cy="83825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ct val="150000"/>
              </a:lnSpc>
              <a:buNone/>
            </a:pPr>
            <a:r>
              <a:rPr lang="ru-RU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РАБОТА И ЕЕ АКТУАЛЬНОСТЬ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5" name="Рукописный ввод 14">
                <a:extLst>
                  <a:ext uri="{FF2B5EF4-FFF2-40B4-BE49-F238E27FC236}">
                    <a16:creationId xmlns:a16="http://schemas.microsoft.com/office/drawing/2014/main" id="{ADAF41E1-37E5-1004-82FE-DD53F77B7989}"/>
                  </a:ext>
                </a:extLst>
              </p14:cNvPr>
              <p14:cNvContentPartPr/>
              <p14:nvPr/>
            </p14:nvContentPartPr>
            <p14:xfrm>
              <a:off x="12800188" y="7791059"/>
              <a:ext cx="1668240" cy="325080"/>
            </p14:xfrm>
          </p:contentPart>
        </mc:Choice>
        <mc:Fallback xmlns="">
          <p:pic>
            <p:nvPicPr>
              <p:cNvPr id="15" name="Рукописный ввод 14">
                <a:extLst>
                  <a:ext uri="{FF2B5EF4-FFF2-40B4-BE49-F238E27FC236}">
                    <a16:creationId xmlns:a16="http://schemas.microsoft.com/office/drawing/2014/main" id="{ADAF41E1-37E5-1004-82FE-DD53F77B798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737548" y="7728059"/>
                <a:ext cx="1793880" cy="450720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Овал 16">
            <a:extLst>
              <a:ext uri="{FF2B5EF4-FFF2-40B4-BE49-F238E27FC236}">
                <a16:creationId xmlns:a16="http://schemas.microsoft.com/office/drawing/2014/main" id="{E90A546B-77CB-6AB5-85AC-71A53F442DEB}"/>
              </a:ext>
            </a:extLst>
          </p:cNvPr>
          <p:cNvSpPr/>
          <p:nvPr/>
        </p:nvSpPr>
        <p:spPr>
          <a:xfrm>
            <a:off x="11116388" y="6958938"/>
            <a:ext cx="7028024" cy="28497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олилиния: фигура 27">
            <a:extLst>
              <a:ext uri="{FF2B5EF4-FFF2-40B4-BE49-F238E27FC236}">
                <a16:creationId xmlns:a16="http://schemas.microsoft.com/office/drawing/2014/main" id="{86039612-48E0-CCC1-FB53-E1547598CCC5}"/>
              </a:ext>
            </a:extLst>
          </p:cNvPr>
          <p:cNvSpPr/>
          <p:nvPr/>
        </p:nvSpPr>
        <p:spPr>
          <a:xfrm>
            <a:off x="9953842" y="6697235"/>
            <a:ext cx="5340927" cy="1943100"/>
          </a:xfrm>
          <a:custGeom>
            <a:avLst/>
            <a:gdLst>
              <a:gd name="connsiteX0" fmla="*/ 5340927 w 5340927"/>
              <a:gd name="connsiteY0" fmla="*/ 0 h 1943100"/>
              <a:gd name="connsiteX1" fmla="*/ 2275609 w 5340927"/>
              <a:gd name="connsiteY1" fmla="*/ 477982 h 1943100"/>
              <a:gd name="connsiteX2" fmla="*/ 0 w 5340927"/>
              <a:gd name="connsiteY2" fmla="*/ 1943100 h 1943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40927" h="1943100">
                <a:moveTo>
                  <a:pt x="5340927" y="0"/>
                </a:moveTo>
                <a:cubicBezTo>
                  <a:pt x="4253345" y="77066"/>
                  <a:pt x="3165763" y="154132"/>
                  <a:pt x="2275609" y="477982"/>
                </a:cubicBezTo>
                <a:cubicBezTo>
                  <a:pt x="1385455" y="801832"/>
                  <a:pt x="356754" y="1711036"/>
                  <a:pt x="0" y="1943100"/>
                </a:cubicBezTo>
              </a:path>
            </a:pathLst>
          </a:custGeom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59B7EC-B1BD-107B-AE28-97C7BF552B4B}"/>
              </a:ext>
            </a:extLst>
          </p:cNvPr>
          <p:cNvSpPr txBox="1"/>
          <p:nvPr/>
        </p:nvSpPr>
        <p:spPr>
          <a:xfrm>
            <a:off x="671763" y="1462765"/>
            <a:ext cx="13066157" cy="51744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Платформа о возобновляемой энергии: новости, проекты и поддержка их финансирования для развития экологичных технологий.</a:t>
            </a:r>
            <a:endParaRPr lang="en-US" sz="3200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Изменение климата и истощение ресурсов требуют развития ВИЭ. Наш сайт помогает узнавать о проектах и поддерживать их финансированием, продвигая устойчивую энергетику.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063078" y="609125"/>
            <a:ext cx="125206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ru-RU" sz="7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  <a:endParaRPr lang="en-US" sz="7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4"/>
          <p:cNvSpPr/>
          <p:nvPr/>
        </p:nvSpPr>
        <p:spPr>
          <a:xfrm>
            <a:off x="5254704" y="6154579"/>
            <a:ext cx="4120872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Рукописный ввод 12">
                <a:extLst>
                  <a:ext uri="{FF2B5EF4-FFF2-40B4-BE49-F238E27FC236}">
                    <a16:creationId xmlns:a16="http://schemas.microsoft.com/office/drawing/2014/main" id="{D52A812A-AC4A-0D36-C70B-5B0A5AC800AA}"/>
                  </a:ext>
                </a:extLst>
              </p14:cNvPr>
              <p14:cNvContentPartPr/>
              <p14:nvPr/>
            </p14:nvContentPartPr>
            <p14:xfrm>
              <a:off x="12742228" y="7763699"/>
              <a:ext cx="1788840" cy="282960"/>
            </p14:xfrm>
          </p:contentPart>
        </mc:Choice>
        <mc:Fallback xmlns="">
          <p:pic>
            <p:nvPicPr>
              <p:cNvPr id="13" name="Рукописный ввод 12">
                <a:extLst>
                  <a:ext uri="{FF2B5EF4-FFF2-40B4-BE49-F238E27FC236}">
                    <a16:creationId xmlns:a16="http://schemas.microsoft.com/office/drawing/2014/main" id="{D52A812A-AC4A-0D36-C70B-5B0A5AC800A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679228" y="7701059"/>
                <a:ext cx="1914480" cy="40860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ext 6"/>
          <p:cNvSpPr/>
          <p:nvPr/>
        </p:nvSpPr>
        <p:spPr>
          <a:xfrm>
            <a:off x="277468" y="1483927"/>
            <a:ext cx="5732023" cy="32903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bg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Цель проекта — создать платформу для поддержки и финансирования инициатив в сфере возобновляемой энергии.</a:t>
            </a:r>
            <a:endParaRPr lang="en-US" sz="3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A3CD9803-C130-CD16-4A5A-588DA9E67AD3}"/>
              </a:ext>
            </a:extLst>
          </p:cNvPr>
          <p:cNvSpPr/>
          <p:nvPr/>
        </p:nvSpPr>
        <p:spPr>
          <a:xfrm rot="21317964">
            <a:off x="-3635932" y="6698933"/>
            <a:ext cx="7028024" cy="28497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Полилиния: фигура 6">
            <a:extLst>
              <a:ext uri="{FF2B5EF4-FFF2-40B4-BE49-F238E27FC236}">
                <a16:creationId xmlns:a16="http://schemas.microsoft.com/office/drawing/2014/main" id="{1F96BAE8-AC47-2AD4-4AE6-300ECB6027A5}"/>
              </a:ext>
            </a:extLst>
          </p:cNvPr>
          <p:cNvSpPr/>
          <p:nvPr/>
        </p:nvSpPr>
        <p:spPr>
          <a:xfrm rot="2755230">
            <a:off x="-499937" y="6067876"/>
            <a:ext cx="5340927" cy="1943100"/>
          </a:xfrm>
          <a:custGeom>
            <a:avLst/>
            <a:gdLst>
              <a:gd name="connsiteX0" fmla="*/ 5340927 w 5340927"/>
              <a:gd name="connsiteY0" fmla="*/ 0 h 1943100"/>
              <a:gd name="connsiteX1" fmla="*/ 2275609 w 5340927"/>
              <a:gd name="connsiteY1" fmla="*/ 477982 h 1943100"/>
              <a:gd name="connsiteX2" fmla="*/ 0 w 5340927"/>
              <a:gd name="connsiteY2" fmla="*/ 1943100 h 1943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40927" h="1943100">
                <a:moveTo>
                  <a:pt x="5340927" y="0"/>
                </a:moveTo>
                <a:cubicBezTo>
                  <a:pt x="4253345" y="77066"/>
                  <a:pt x="3165763" y="154132"/>
                  <a:pt x="2275609" y="477982"/>
                </a:cubicBezTo>
                <a:cubicBezTo>
                  <a:pt x="1385455" y="801832"/>
                  <a:pt x="356754" y="1711036"/>
                  <a:pt x="0" y="1943100"/>
                </a:cubicBezTo>
              </a:path>
            </a:pathLst>
          </a:custGeom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10CE9A0-545B-4808-2374-58ADB50B7DD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91375" y="3812577"/>
            <a:ext cx="3951122" cy="395112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9A5D4F8-5378-D7BB-A7F7-C604B9154306}"/>
              </a:ext>
            </a:extLst>
          </p:cNvPr>
          <p:cNvSpPr txBox="1"/>
          <p:nvPr/>
        </p:nvSpPr>
        <p:spPr>
          <a:xfrm>
            <a:off x="8496770" y="3386206"/>
            <a:ext cx="5111323" cy="44453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Обеспечить удобный интерфейс, быструю загрузку, адаптивность и привлекательный дизайн для комфортного использования.</a:t>
            </a:r>
            <a:endParaRPr lang="en-US" sz="3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102A3556-47B8-F364-4B56-9C7E3A1ED9FB}"/>
              </a:ext>
            </a:extLst>
          </p:cNvPr>
          <p:cNvSpPr/>
          <p:nvPr/>
        </p:nvSpPr>
        <p:spPr>
          <a:xfrm>
            <a:off x="10410143" y="-678232"/>
            <a:ext cx="5404206" cy="253771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4"/>
          <p:cNvSpPr/>
          <p:nvPr/>
        </p:nvSpPr>
        <p:spPr>
          <a:xfrm>
            <a:off x="6512838" y="2645569"/>
            <a:ext cx="151686" cy="3307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endParaRPr lang="en-US" sz="2600" dirty="0"/>
          </a:p>
        </p:txBody>
      </p:sp>
      <p:sp>
        <p:nvSpPr>
          <p:cNvPr id="12" name="Text 9"/>
          <p:cNvSpPr/>
          <p:nvPr/>
        </p:nvSpPr>
        <p:spPr>
          <a:xfrm>
            <a:off x="6488430" y="4489013"/>
            <a:ext cx="200382" cy="3307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endParaRPr lang="en-US" sz="2600" dirty="0"/>
          </a:p>
        </p:txBody>
      </p:sp>
      <p:sp>
        <p:nvSpPr>
          <p:cNvPr id="17" name="Text 14"/>
          <p:cNvSpPr/>
          <p:nvPr/>
        </p:nvSpPr>
        <p:spPr>
          <a:xfrm>
            <a:off x="6497360" y="6332458"/>
            <a:ext cx="182523" cy="3307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endParaRPr lang="en-US" sz="2600" dirty="0"/>
          </a:p>
        </p:txBody>
      </p:sp>
      <p:sp>
        <p:nvSpPr>
          <p:cNvPr id="18" name="Text 15"/>
          <p:cNvSpPr/>
          <p:nvPr/>
        </p:nvSpPr>
        <p:spPr>
          <a:xfrm>
            <a:off x="7801332" y="6222206"/>
            <a:ext cx="2756178" cy="3444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endParaRPr lang="en-US" sz="2150" dirty="0"/>
          </a:p>
        </p:txBody>
      </p:sp>
      <p:sp>
        <p:nvSpPr>
          <p:cNvPr id="19" name="Text 16"/>
          <p:cNvSpPr/>
          <p:nvPr/>
        </p:nvSpPr>
        <p:spPr>
          <a:xfrm>
            <a:off x="7801332" y="6698933"/>
            <a:ext cx="6057424" cy="7055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endParaRPr lang="en-US" sz="17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0" name="Рукописный ввод 19">
                <a:extLst>
                  <a:ext uri="{FF2B5EF4-FFF2-40B4-BE49-F238E27FC236}">
                    <a16:creationId xmlns:a16="http://schemas.microsoft.com/office/drawing/2014/main" id="{F302926A-FFDF-38F4-499F-48480D85690E}"/>
                  </a:ext>
                </a:extLst>
              </p14:cNvPr>
              <p14:cNvContentPartPr/>
              <p14:nvPr/>
            </p14:nvContentPartPr>
            <p14:xfrm>
              <a:off x="12788308" y="7648139"/>
              <a:ext cx="1700280" cy="438840"/>
            </p14:xfrm>
          </p:contentPart>
        </mc:Choice>
        <mc:Fallback xmlns="">
          <p:pic>
            <p:nvPicPr>
              <p:cNvPr id="20" name="Рукописный ввод 19">
                <a:extLst>
                  <a:ext uri="{FF2B5EF4-FFF2-40B4-BE49-F238E27FC236}">
                    <a16:creationId xmlns:a16="http://schemas.microsoft.com/office/drawing/2014/main" id="{F302926A-FFDF-38F4-499F-48480D85690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725668" y="7585499"/>
                <a:ext cx="1825920" cy="564480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B166C4E7-2C16-A3BA-033F-429BC17C5184}"/>
              </a:ext>
            </a:extLst>
          </p:cNvPr>
          <p:cNvSpPr txBox="1"/>
          <p:nvPr/>
        </p:nvSpPr>
        <p:spPr>
          <a:xfrm>
            <a:off x="529361" y="458724"/>
            <a:ext cx="52933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РАБОТЫ</a:t>
            </a:r>
            <a:r>
              <a:rPr lang="en-US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731ECED-50E2-8523-BEBF-9475ADC699D2}"/>
              </a:ext>
            </a:extLst>
          </p:cNvPr>
          <p:cNvSpPr txBox="1"/>
          <p:nvPr/>
        </p:nvSpPr>
        <p:spPr>
          <a:xfrm>
            <a:off x="529361" y="1421308"/>
            <a:ext cx="10375594" cy="5851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Font typeface="+mj-lt"/>
              <a:buAutoNum type="arabicParenR"/>
            </a:pPr>
            <a:r>
              <a:rPr lang="ru-RU" sz="3200" dirty="0">
                <a:solidFill>
                  <a:schemeClr val="bg1">
                    <a:lumMod val="65000"/>
                  </a:schemeClr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Разработать и реализовать дизайн страниц сайта.</a:t>
            </a:r>
            <a:endParaRPr lang="ru-RU" sz="32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>
              <a:lnSpc>
                <a:spcPct val="200000"/>
              </a:lnSpc>
              <a:buFont typeface="+mj-lt"/>
              <a:buAutoNum type="arabicParenR"/>
            </a:pPr>
            <a:r>
              <a:rPr lang="ru-RU" sz="3200" dirty="0">
                <a:solidFill>
                  <a:schemeClr val="bg1">
                    <a:lumMod val="65000"/>
                  </a:schemeClr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Определить и описать функциональные возможности будущего сайта.</a:t>
            </a:r>
            <a:endParaRPr lang="ru-RU" sz="32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>
              <a:lnSpc>
                <a:spcPct val="200000"/>
              </a:lnSpc>
              <a:buFont typeface="+mj-lt"/>
              <a:buAutoNum type="arabicParenR"/>
            </a:pPr>
            <a:r>
              <a:rPr lang="ru-RU" sz="3200" dirty="0">
                <a:solidFill>
                  <a:schemeClr val="bg1">
                    <a:lumMod val="65000"/>
                  </a:schemeClr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Собрать данные о ВИЭ для базы данных.</a:t>
            </a:r>
            <a:endParaRPr lang="ru-RU" sz="32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>
              <a:lnSpc>
                <a:spcPct val="200000"/>
              </a:lnSpc>
              <a:buFont typeface="+mj-lt"/>
              <a:buAutoNum type="arabicParenR"/>
            </a:pPr>
            <a:r>
              <a:rPr lang="ru-RU" sz="3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 Написать код для реализации функций сайта.</a:t>
            </a:r>
            <a:endParaRPr lang="ru-RU" sz="3200" dirty="0">
              <a:solidFill>
                <a:schemeClr val="bg1">
                  <a:lumMod val="65000"/>
                </a:schemeClr>
              </a:solidFill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>
              <a:lnSpc>
                <a:spcPct val="200000"/>
              </a:lnSpc>
              <a:buFont typeface="+mj-lt"/>
              <a:buAutoNum type="arabicParenR"/>
            </a:pPr>
            <a:r>
              <a:rPr lang="ru-RU" sz="32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 Провести тестирование и устранить ошибки.</a:t>
            </a:r>
            <a:endParaRPr lang="ru-RU" sz="3200" dirty="0">
              <a:solidFill>
                <a:schemeClr val="bg1">
                  <a:lumMod val="65000"/>
                </a:schemeClr>
              </a:solidFill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EE2A7FAC-6A8F-DD21-0E44-1AFA06D6498B}"/>
              </a:ext>
            </a:extLst>
          </p:cNvPr>
          <p:cNvSpPr/>
          <p:nvPr/>
        </p:nvSpPr>
        <p:spPr>
          <a:xfrm>
            <a:off x="11750604" y="-316818"/>
            <a:ext cx="4570037" cy="136362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олилиния: фигура 4">
            <a:extLst>
              <a:ext uri="{FF2B5EF4-FFF2-40B4-BE49-F238E27FC236}">
                <a16:creationId xmlns:a16="http://schemas.microsoft.com/office/drawing/2014/main" id="{480ACB78-0D7B-5F91-3BC2-0589B27935A3}"/>
              </a:ext>
            </a:extLst>
          </p:cNvPr>
          <p:cNvSpPr/>
          <p:nvPr/>
        </p:nvSpPr>
        <p:spPr>
          <a:xfrm>
            <a:off x="9289473" y="6262415"/>
            <a:ext cx="5340927" cy="1943100"/>
          </a:xfrm>
          <a:custGeom>
            <a:avLst/>
            <a:gdLst>
              <a:gd name="connsiteX0" fmla="*/ 5340927 w 5340927"/>
              <a:gd name="connsiteY0" fmla="*/ 0 h 1943100"/>
              <a:gd name="connsiteX1" fmla="*/ 2275609 w 5340927"/>
              <a:gd name="connsiteY1" fmla="*/ 477982 h 1943100"/>
              <a:gd name="connsiteX2" fmla="*/ 0 w 5340927"/>
              <a:gd name="connsiteY2" fmla="*/ 1943100 h 1943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40927" h="1943100">
                <a:moveTo>
                  <a:pt x="5340927" y="0"/>
                </a:moveTo>
                <a:cubicBezTo>
                  <a:pt x="4253345" y="77066"/>
                  <a:pt x="3165763" y="154132"/>
                  <a:pt x="2275609" y="477982"/>
                </a:cubicBezTo>
                <a:cubicBezTo>
                  <a:pt x="1385455" y="801832"/>
                  <a:pt x="356754" y="1711036"/>
                  <a:pt x="0" y="1943100"/>
                </a:cubicBezTo>
              </a:path>
            </a:pathLst>
          </a:custGeom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727FAA0A-EBC0-78B2-FD66-80852C08EC60}"/>
              </a:ext>
            </a:extLst>
          </p:cNvPr>
          <p:cNvSpPr/>
          <p:nvPr/>
        </p:nvSpPr>
        <p:spPr>
          <a:xfrm>
            <a:off x="10770948" y="6958938"/>
            <a:ext cx="7028024" cy="28497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068287" y="18180"/>
            <a:ext cx="9313305" cy="20438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ct val="150000"/>
              </a:lnSpc>
              <a:buNone/>
            </a:pPr>
            <a:r>
              <a:rPr lang="ru-RU" sz="4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Для реализации сайта был выбран </a:t>
            </a:r>
            <a:endParaRPr lang="en-US" sz="40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ru-RU" sz="4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следующий стек технологий: </a:t>
            </a:r>
            <a:endParaRPr 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2"/>
          <p:cNvSpPr/>
          <p:nvPr/>
        </p:nvSpPr>
        <p:spPr>
          <a:xfrm>
            <a:off x="5357217" y="254281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5357217" y="3033236"/>
            <a:ext cx="680763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9" name="Text 5"/>
          <p:cNvSpPr/>
          <p:nvPr/>
        </p:nvSpPr>
        <p:spPr>
          <a:xfrm>
            <a:off x="3968472" y="4469249"/>
            <a:ext cx="171807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endParaRPr lang="en-US" sz="2200" dirty="0"/>
          </a:p>
        </p:txBody>
      </p:sp>
      <p:sp>
        <p:nvSpPr>
          <p:cNvPr id="10" name="Text 6"/>
          <p:cNvSpPr/>
          <p:nvPr/>
        </p:nvSpPr>
        <p:spPr>
          <a:xfrm>
            <a:off x="6433304" y="4087892"/>
            <a:ext cx="373391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endParaRPr lang="en-US" sz="2200" dirty="0"/>
          </a:p>
        </p:txBody>
      </p:sp>
      <p:sp>
        <p:nvSpPr>
          <p:cNvPr id="16" name="Text 11"/>
          <p:cNvSpPr/>
          <p:nvPr/>
        </p:nvSpPr>
        <p:spPr>
          <a:xfrm>
            <a:off x="7509272" y="6304836"/>
            <a:ext cx="610052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381BE1F6-0382-86FF-D72D-018066B8E17D}"/>
              </a:ext>
            </a:extLst>
          </p:cNvPr>
          <p:cNvSpPr/>
          <p:nvPr/>
        </p:nvSpPr>
        <p:spPr>
          <a:xfrm>
            <a:off x="11750604" y="-316818"/>
            <a:ext cx="4570037" cy="136362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олилиния: фигура 23">
            <a:extLst>
              <a:ext uri="{FF2B5EF4-FFF2-40B4-BE49-F238E27FC236}">
                <a16:creationId xmlns:a16="http://schemas.microsoft.com/office/drawing/2014/main" id="{8126DA8F-5793-A628-45D4-2EFF44E50B57}"/>
              </a:ext>
            </a:extLst>
          </p:cNvPr>
          <p:cNvSpPr/>
          <p:nvPr/>
        </p:nvSpPr>
        <p:spPr>
          <a:xfrm>
            <a:off x="12381845" y="0"/>
            <a:ext cx="2238164" cy="773266"/>
          </a:xfrm>
          <a:custGeom>
            <a:avLst/>
            <a:gdLst>
              <a:gd name="connsiteX0" fmla="*/ 357410 w 2238164"/>
              <a:gd name="connsiteY0" fmla="*/ 0 h 773266"/>
              <a:gd name="connsiteX1" fmla="*/ 45682 w 2238164"/>
              <a:gd name="connsiteY1" fmla="*/ 529936 h 773266"/>
              <a:gd name="connsiteX2" fmla="*/ 1230246 w 2238164"/>
              <a:gd name="connsiteY2" fmla="*/ 768927 h 773266"/>
              <a:gd name="connsiteX3" fmla="*/ 2238164 w 2238164"/>
              <a:gd name="connsiteY3" fmla="*/ 685800 h 773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38164" h="773266">
                <a:moveTo>
                  <a:pt x="357410" y="0"/>
                </a:moveTo>
                <a:cubicBezTo>
                  <a:pt x="128809" y="200891"/>
                  <a:pt x="-99791" y="401782"/>
                  <a:pt x="45682" y="529936"/>
                </a:cubicBezTo>
                <a:cubicBezTo>
                  <a:pt x="191155" y="658090"/>
                  <a:pt x="864832" y="742950"/>
                  <a:pt x="1230246" y="768927"/>
                </a:cubicBezTo>
                <a:cubicBezTo>
                  <a:pt x="1595660" y="794904"/>
                  <a:pt x="2089228" y="696191"/>
                  <a:pt x="2238164" y="685800"/>
                </a:cubicBezTo>
              </a:path>
            </a:pathLst>
          </a:cu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78A482E3-D687-521D-A1FA-714AE51AC7C6}"/>
              </a:ext>
            </a:extLst>
          </p:cNvPr>
          <p:cNvSpPr/>
          <p:nvPr/>
        </p:nvSpPr>
        <p:spPr>
          <a:xfrm>
            <a:off x="12164854" y="7740502"/>
            <a:ext cx="2455155" cy="489098"/>
          </a:xfrm>
          <a:prstGeom prst="rect">
            <a:avLst/>
          </a:prstGeom>
          <a:solidFill>
            <a:srgbClr val="080E2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4869C040-BFBA-6BFB-CD74-D19F65221002}"/>
              </a:ext>
            </a:extLst>
          </p:cNvPr>
          <p:cNvGrpSpPr/>
          <p:nvPr/>
        </p:nvGrpSpPr>
        <p:grpSpPr>
          <a:xfrm>
            <a:off x="968461" y="1702646"/>
            <a:ext cx="1981554" cy="2661180"/>
            <a:chOff x="2948618" y="1684638"/>
            <a:chExt cx="1981554" cy="2661180"/>
          </a:xfrm>
        </p:grpSpPr>
        <p:sp>
          <p:nvSpPr>
            <p:cNvPr id="4" name="Text 1"/>
            <p:cNvSpPr/>
            <p:nvPr/>
          </p:nvSpPr>
          <p:spPr>
            <a:xfrm>
              <a:off x="3989308" y="2959179"/>
              <a:ext cx="130016" cy="453509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ctr">
                <a:lnSpc>
                  <a:spcPts val="3550"/>
                </a:lnSpc>
                <a:buNone/>
              </a:pPr>
              <a:endParaRPr lang="en-US" sz="2200" dirty="0"/>
            </a:p>
          </p:txBody>
        </p:sp>
        <p:pic>
          <p:nvPicPr>
            <p:cNvPr id="27" name="Рисунок 26">
              <a:extLst>
                <a:ext uri="{FF2B5EF4-FFF2-40B4-BE49-F238E27FC236}">
                  <a16:creationId xmlns:a16="http://schemas.microsoft.com/office/drawing/2014/main" id="{34FD55DE-327B-D4F3-7069-B35A2830CB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48618" y="2719983"/>
              <a:ext cx="1625835" cy="1625835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E817458-60FD-45EE-FE24-915FBB2C0F5B}"/>
                </a:ext>
              </a:extLst>
            </p:cNvPr>
            <p:cNvSpPr txBox="1"/>
            <p:nvPr/>
          </p:nvSpPr>
          <p:spPr>
            <a:xfrm>
              <a:off x="3048444" y="1684638"/>
              <a:ext cx="1881728" cy="103150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sz="3600" dirty="0">
                  <a:solidFill>
                    <a:schemeClr val="bg1">
                      <a:lumMod val="75000"/>
                    </a:schemeClr>
                  </a:solidFill>
                  <a:latin typeface="Times New Roman" panose="02020603050405020304" pitchFamily="18" charset="0"/>
                  <a:ea typeface="MS Mincho" panose="02020609040205080304" pitchFamily="49" charset="-128"/>
                </a:rPr>
                <a:t>Django</a:t>
              </a:r>
              <a:endParaRPr lang="en-US" sz="3600" dirty="0">
                <a:solidFill>
                  <a:schemeClr val="bg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endParaRPr>
            </a:p>
          </p:txBody>
        </p:sp>
      </p:grp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1C65EE40-E3AC-9A90-E7D5-CD96BA7E2AA2}"/>
              </a:ext>
            </a:extLst>
          </p:cNvPr>
          <p:cNvGrpSpPr/>
          <p:nvPr/>
        </p:nvGrpSpPr>
        <p:grpSpPr>
          <a:xfrm>
            <a:off x="3543301" y="2048591"/>
            <a:ext cx="1521952" cy="2339446"/>
            <a:chOff x="3927312" y="3584360"/>
            <a:chExt cx="1521952" cy="2339446"/>
          </a:xfrm>
        </p:grpSpPr>
        <p:pic>
          <p:nvPicPr>
            <p:cNvPr id="30" name="Рисунок 29">
              <a:extLst>
                <a:ext uri="{FF2B5EF4-FFF2-40B4-BE49-F238E27FC236}">
                  <a16:creationId xmlns:a16="http://schemas.microsoft.com/office/drawing/2014/main" id="{ADE419CE-D4AA-A60E-0D95-B9AF3FA223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27312" y="4401854"/>
              <a:ext cx="1521952" cy="1521952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F9B13E6-96FC-A9B9-2F95-BDF8B6F97BF1}"/>
                </a:ext>
              </a:extLst>
            </p:cNvPr>
            <p:cNvSpPr txBox="1"/>
            <p:nvPr/>
          </p:nvSpPr>
          <p:spPr>
            <a:xfrm>
              <a:off x="4080129" y="3584360"/>
              <a:ext cx="1333415" cy="82278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 lvl="0" algn="l" defTabSz="914400" rtl="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ru-RU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MS Mincho" panose="02020609040205080304" pitchFamily="49" charset="-128"/>
                  <a:cs typeface="+mn-cs"/>
                </a:rPr>
                <a:t>HTML 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MS Mincho" panose="02020609040205080304" pitchFamily="49" charset="-128"/>
                <a:cs typeface="+mn-cs"/>
              </a:endParaRPr>
            </a:p>
          </p:txBody>
        </p:sp>
      </p:grp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6E3E8908-B31A-FB2B-BC9E-5B2FCDFC56E6}"/>
              </a:ext>
            </a:extLst>
          </p:cNvPr>
          <p:cNvGrpSpPr/>
          <p:nvPr/>
        </p:nvGrpSpPr>
        <p:grpSpPr>
          <a:xfrm>
            <a:off x="9294685" y="1865589"/>
            <a:ext cx="1623290" cy="2451906"/>
            <a:chOff x="5634277" y="2043296"/>
            <a:chExt cx="1598054" cy="2451906"/>
          </a:xfrm>
        </p:grpSpPr>
        <p:pic>
          <p:nvPicPr>
            <p:cNvPr id="32" name="Рисунок 31">
              <a:extLst>
                <a:ext uri="{FF2B5EF4-FFF2-40B4-BE49-F238E27FC236}">
                  <a16:creationId xmlns:a16="http://schemas.microsoft.com/office/drawing/2014/main" id="{2AAC30A7-2B3A-F6EA-7E10-03075B3B93E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34277" y="2897148"/>
              <a:ext cx="1598054" cy="1598054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3814CFF-C72D-AA76-9C3C-3D4EE541FD24}"/>
                </a:ext>
              </a:extLst>
            </p:cNvPr>
            <p:cNvSpPr txBox="1"/>
            <p:nvPr/>
          </p:nvSpPr>
          <p:spPr>
            <a:xfrm>
              <a:off x="5994262" y="2043296"/>
              <a:ext cx="1178404" cy="82278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 lvl="0" algn="l" defTabSz="914400" rtl="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ru-RU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MS Mincho" panose="02020609040205080304" pitchFamily="49" charset="-128"/>
                  <a:cs typeface="+mn-cs"/>
                </a:rPr>
                <a:t>CSS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MS Mincho" panose="02020609040205080304" pitchFamily="49" charset="-128"/>
                <a:cs typeface="+mn-cs"/>
              </a:endParaRPr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165AFF63-B38B-886D-5FD3-DB3F6FD84191}"/>
              </a:ext>
            </a:extLst>
          </p:cNvPr>
          <p:cNvGrpSpPr/>
          <p:nvPr/>
        </p:nvGrpSpPr>
        <p:grpSpPr>
          <a:xfrm>
            <a:off x="6085084" y="1797747"/>
            <a:ext cx="1979547" cy="2677201"/>
            <a:chOff x="5966274" y="2554043"/>
            <a:chExt cx="1979547" cy="2677201"/>
          </a:xfrm>
        </p:grpSpPr>
        <p:pic>
          <p:nvPicPr>
            <p:cNvPr id="35" name="Рисунок 34">
              <a:extLst>
                <a:ext uri="{FF2B5EF4-FFF2-40B4-BE49-F238E27FC236}">
                  <a16:creationId xmlns:a16="http://schemas.microsoft.com/office/drawing/2014/main" id="{AFD9950A-0F9F-F71B-7C53-640ED61C608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966274" y="3481220"/>
              <a:ext cx="1750024" cy="1750024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7309A03-BB4F-0D28-9949-3D0283DC23E9}"/>
                </a:ext>
              </a:extLst>
            </p:cNvPr>
            <p:cNvSpPr txBox="1"/>
            <p:nvPr/>
          </p:nvSpPr>
          <p:spPr>
            <a:xfrm>
              <a:off x="5966274" y="2554043"/>
              <a:ext cx="1979547" cy="9271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ru-RU" sz="3200" dirty="0">
                  <a:solidFill>
                    <a:schemeClr val="bg1">
                      <a:lumMod val="75000"/>
                    </a:schemeClr>
                  </a:solidFill>
                  <a:effectLst/>
                  <a:latin typeface="Times New Roman" panose="02020603050405020304" pitchFamily="18" charset="0"/>
                  <a:ea typeface="MS Mincho" panose="02020609040205080304" pitchFamily="49" charset="-128"/>
                </a:rPr>
                <a:t>JavaScript </a:t>
              </a:r>
              <a:endParaRPr lang="en-US" sz="3200" dirty="0">
                <a:solidFill>
                  <a:schemeClr val="bg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endParaRPr>
            </a:p>
          </p:txBody>
        </p:sp>
      </p:grp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CED1048F-E45B-D2B6-2E69-68ED9ED9CF20}"/>
              </a:ext>
            </a:extLst>
          </p:cNvPr>
          <p:cNvGrpSpPr/>
          <p:nvPr/>
        </p:nvGrpSpPr>
        <p:grpSpPr>
          <a:xfrm>
            <a:off x="9294685" y="4922758"/>
            <a:ext cx="1830236" cy="2604060"/>
            <a:chOff x="5444606" y="4426581"/>
            <a:chExt cx="1830236" cy="2604060"/>
          </a:xfrm>
        </p:grpSpPr>
        <p:pic>
          <p:nvPicPr>
            <p:cNvPr id="23" name="Рисунок 22">
              <a:extLst>
                <a:ext uri="{FF2B5EF4-FFF2-40B4-BE49-F238E27FC236}">
                  <a16:creationId xmlns:a16="http://schemas.microsoft.com/office/drawing/2014/main" id="{6CD01123-A46F-E64E-D199-89613B218A0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444606" y="5224380"/>
              <a:ext cx="1806261" cy="1806261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4BEF611-4369-6F93-D234-2CF9A3A718BF}"/>
                </a:ext>
              </a:extLst>
            </p:cNvPr>
            <p:cNvSpPr txBox="1"/>
            <p:nvPr/>
          </p:nvSpPr>
          <p:spPr>
            <a:xfrm>
              <a:off x="5529168" y="4426581"/>
              <a:ext cx="1745674" cy="9271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ru-RU" sz="3200" dirty="0">
                  <a:solidFill>
                    <a:schemeClr val="bg1">
                      <a:lumMod val="75000"/>
                    </a:schemeClr>
                  </a:solidFill>
                  <a:effectLst/>
                  <a:latin typeface="Times New Roman" panose="02020603050405020304" pitchFamily="18" charset="0"/>
                  <a:ea typeface="MS Mincho" panose="02020609040205080304" pitchFamily="49" charset="-128"/>
                </a:rPr>
                <a:t>MariaDB</a:t>
              </a:r>
              <a:endParaRPr lang="en-US" sz="3200" dirty="0">
                <a:solidFill>
                  <a:schemeClr val="bg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endParaRPr>
            </a:p>
          </p:txBody>
        </p:sp>
      </p:grpSp>
      <p:grpSp>
        <p:nvGrpSpPr>
          <p:cNvPr id="33" name="Группа 32">
            <a:extLst>
              <a:ext uri="{FF2B5EF4-FFF2-40B4-BE49-F238E27FC236}">
                <a16:creationId xmlns:a16="http://schemas.microsoft.com/office/drawing/2014/main" id="{22C1EDF2-D66C-46E2-A4E5-BBA68120670F}"/>
              </a:ext>
            </a:extLst>
          </p:cNvPr>
          <p:cNvGrpSpPr/>
          <p:nvPr/>
        </p:nvGrpSpPr>
        <p:grpSpPr>
          <a:xfrm>
            <a:off x="4782912" y="4764474"/>
            <a:ext cx="2240451" cy="2688762"/>
            <a:chOff x="7180037" y="4494904"/>
            <a:chExt cx="2240451" cy="2688762"/>
          </a:xfrm>
        </p:grpSpPr>
        <p:pic>
          <p:nvPicPr>
            <p:cNvPr id="37" name="Рисунок 36">
              <a:extLst>
                <a:ext uri="{FF2B5EF4-FFF2-40B4-BE49-F238E27FC236}">
                  <a16:creationId xmlns:a16="http://schemas.microsoft.com/office/drawing/2014/main" id="{21E9AEB5-7EF8-2F16-9B2C-FAA73C7FBD5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379534" y="5557830"/>
              <a:ext cx="1625836" cy="1625836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CE0B384-7D0F-C609-8EA6-0CAF9EE73F95}"/>
                </a:ext>
              </a:extLst>
            </p:cNvPr>
            <p:cNvSpPr txBox="1"/>
            <p:nvPr/>
          </p:nvSpPr>
          <p:spPr>
            <a:xfrm>
              <a:off x="7180037" y="4494904"/>
              <a:ext cx="2240451" cy="11358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sz="4000" dirty="0">
                  <a:solidFill>
                    <a:schemeClr val="bg1">
                      <a:lumMod val="75000"/>
                    </a:schemeClr>
                  </a:solidFill>
                  <a:latin typeface="Times New Roman" panose="02020603050405020304" pitchFamily="18" charset="0"/>
                  <a:ea typeface="MS Mincho" panose="02020609040205080304" pitchFamily="49" charset="-128"/>
                </a:rPr>
                <a:t>VSCode</a:t>
              </a:r>
              <a:endParaRPr lang="en-US" sz="4000" dirty="0">
                <a:solidFill>
                  <a:schemeClr val="bg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endParaRPr>
            </a:p>
          </p:txBody>
        </p:sp>
      </p:grpSp>
      <p:grpSp>
        <p:nvGrpSpPr>
          <p:cNvPr id="41" name="Группа 40">
            <a:extLst>
              <a:ext uri="{FF2B5EF4-FFF2-40B4-BE49-F238E27FC236}">
                <a16:creationId xmlns:a16="http://schemas.microsoft.com/office/drawing/2014/main" id="{32589DA1-8C51-3A08-D2EE-DCC1D097AAFD}"/>
              </a:ext>
            </a:extLst>
          </p:cNvPr>
          <p:cNvGrpSpPr/>
          <p:nvPr/>
        </p:nvGrpSpPr>
        <p:grpSpPr>
          <a:xfrm>
            <a:off x="717049" y="4421942"/>
            <a:ext cx="2377049" cy="2851936"/>
            <a:chOff x="717049" y="4421942"/>
            <a:chExt cx="2377049" cy="2851936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00B9036-EB62-48A2-3CF2-9AFB4999464D}"/>
                </a:ext>
              </a:extLst>
            </p:cNvPr>
            <p:cNvSpPr txBox="1"/>
            <p:nvPr/>
          </p:nvSpPr>
          <p:spPr>
            <a:xfrm>
              <a:off x="853647" y="4421942"/>
              <a:ext cx="2240451" cy="11358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 lvl="0" algn="l" defTabSz="914400" rtl="0" eaLnBrk="1" fontAlgn="auto" latinLnBrk="0" hangingPunct="1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MS Mincho" panose="02020609040205080304" pitchFamily="49" charset="-128"/>
                  <a:cs typeface="+mn-cs"/>
                </a:rPr>
                <a:t>Python</a:t>
              </a:r>
            </a:p>
          </p:txBody>
        </p:sp>
        <p:pic>
          <p:nvPicPr>
            <p:cNvPr id="40" name="Рисунок 39">
              <a:extLst>
                <a:ext uri="{FF2B5EF4-FFF2-40B4-BE49-F238E27FC236}">
                  <a16:creationId xmlns:a16="http://schemas.microsoft.com/office/drawing/2014/main" id="{72B27555-A297-3633-E31E-20AFCE1D53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17049" y="5467617"/>
              <a:ext cx="1806261" cy="180626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41390" y="159197"/>
            <a:ext cx="1292221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ru-RU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РАМКАХ РЕАЛИЗАЦИИ ПРОЕКТА ПРОВОДИТСЯ  ИЗУЧЕНИЕ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2"/>
          <p:cNvSpPr/>
          <p:nvPr/>
        </p:nvSpPr>
        <p:spPr>
          <a:xfrm>
            <a:off x="1028224" y="2686050"/>
            <a:ext cx="130016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3194328" y="248614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endParaRPr lang="en-US" sz="2200" dirty="0"/>
          </a:p>
        </p:txBody>
      </p:sp>
      <p:sp>
        <p:nvSpPr>
          <p:cNvPr id="9" name="Text 7"/>
          <p:cNvSpPr/>
          <p:nvPr/>
        </p:nvSpPr>
        <p:spPr>
          <a:xfrm>
            <a:off x="1028224" y="4106347"/>
            <a:ext cx="171807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1028224" y="5889546"/>
            <a:ext cx="156448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endParaRPr lang="en-US" sz="22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8" name="Рукописный ввод 17">
                <a:extLst>
                  <a:ext uri="{FF2B5EF4-FFF2-40B4-BE49-F238E27FC236}">
                    <a16:creationId xmlns:a16="http://schemas.microsoft.com/office/drawing/2014/main" id="{D78CA30F-0F6B-E74A-1DEE-56D832188DEB}"/>
                  </a:ext>
                </a:extLst>
              </p14:cNvPr>
              <p14:cNvContentPartPr/>
              <p14:nvPr/>
            </p14:nvContentPartPr>
            <p14:xfrm>
              <a:off x="12893428" y="7736339"/>
              <a:ext cx="1575360" cy="378000"/>
            </p14:xfrm>
          </p:contentPart>
        </mc:Choice>
        <mc:Fallback xmlns="">
          <p:pic>
            <p:nvPicPr>
              <p:cNvPr id="18" name="Рукописный ввод 17">
                <a:extLst>
                  <a:ext uri="{FF2B5EF4-FFF2-40B4-BE49-F238E27FC236}">
                    <a16:creationId xmlns:a16="http://schemas.microsoft.com/office/drawing/2014/main" id="{D78CA30F-0F6B-E74A-1DEE-56D832188DE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830788" y="7673339"/>
                <a:ext cx="1701000" cy="50364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64C4AF09-0899-BE2F-D338-20EA0B224B70}"/>
              </a:ext>
            </a:extLst>
          </p:cNvPr>
          <p:cNvSpPr txBox="1"/>
          <p:nvPr/>
        </p:nvSpPr>
        <p:spPr>
          <a:xfrm>
            <a:off x="469108" y="1467484"/>
            <a:ext cx="9163599" cy="6068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spcBef>
                <a:spcPts val="200"/>
              </a:spcBef>
              <a:buAutoNum type="arabicPeriod"/>
            </a:pPr>
            <a:r>
              <a:rPr lang="ru-RU" sz="24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 и CSS — Структура страниц и стилизация.</a:t>
            </a:r>
          </a:p>
          <a:p>
            <a:pPr marL="457200" indent="-457200">
              <a:lnSpc>
                <a:spcPct val="200000"/>
              </a:lnSpc>
              <a:spcBef>
                <a:spcPts val="200"/>
              </a:spcBef>
              <a:buAutoNum type="arabicPeriod"/>
            </a:pPr>
            <a:r>
              <a:rPr lang="ru-RU" sz="24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базы данных — Разработка схемы данных.</a:t>
            </a:r>
          </a:p>
          <a:p>
            <a:pPr marL="457200" indent="-457200">
              <a:lnSpc>
                <a:spcPct val="200000"/>
              </a:lnSpc>
              <a:spcBef>
                <a:spcPts val="200"/>
              </a:spcBef>
              <a:buAutoNum type="arabicPeriod"/>
            </a:pPr>
            <a:r>
              <a:rPr lang="ru-RU" sz="2400" dirty="0" err="1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Django</a:t>
            </a:r>
            <a:r>
              <a:rPr lang="ru-RU" sz="24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-приложения — Обработка данных на сервере.</a:t>
            </a:r>
          </a:p>
          <a:p>
            <a:pPr marL="457200" indent="-457200">
              <a:lnSpc>
                <a:spcPct val="200000"/>
              </a:lnSpc>
              <a:spcBef>
                <a:spcPts val="200"/>
              </a:spcBef>
              <a:buAutoNum type="arabicPeriod"/>
            </a:pPr>
            <a:r>
              <a:rPr lang="ru-RU" sz="24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Маршрутизация и динамические URL — Настройка маршрутов.</a:t>
            </a:r>
          </a:p>
          <a:p>
            <a:pPr marL="457200" indent="-457200">
              <a:lnSpc>
                <a:spcPct val="200000"/>
              </a:lnSpc>
              <a:spcBef>
                <a:spcPts val="200"/>
              </a:spcBef>
              <a:buAutoNum type="arabicPeriod"/>
            </a:pPr>
            <a:r>
              <a:rPr lang="ru-RU" sz="24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Статические файлы — Управление изображениями и ресурсами.</a:t>
            </a:r>
          </a:p>
          <a:p>
            <a:pPr marL="457200" indent="-457200">
              <a:lnSpc>
                <a:spcPct val="200000"/>
              </a:lnSpc>
              <a:spcBef>
                <a:spcPts val="200"/>
              </a:spcBef>
              <a:buAutoNum type="arabicPeriod"/>
            </a:pPr>
            <a:r>
              <a:rPr lang="ru-RU" sz="2400" dirty="0" err="1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Django</a:t>
            </a:r>
            <a:r>
              <a:rPr lang="ru-RU" sz="24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ORM — Взаимодействие с базой данных. </a:t>
            </a:r>
          </a:p>
          <a:p>
            <a:pPr marL="457200" indent="-457200">
              <a:lnSpc>
                <a:spcPct val="200000"/>
              </a:lnSpc>
              <a:spcBef>
                <a:spcPts val="200"/>
              </a:spcBef>
              <a:buAutoNum type="arabicPeriod"/>
            </a:pPr>
            <a:r>
              <a:rPr lang="ru-RU" sz="2400" dirty="0" err="1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QuerySet</a:t>
            </a:r>
            <a:r>
              <a:rPr lang="ru-RU" sz="24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— Оптимизация запросов.  </a:t>
            </a:r>
          </a:p>
          <a:p>
            <a:pPr marL="457200" indent="-457200">
              <a:lnSpc>
                <a:spcPct val="200000"/>
              </a:lnSpc>
              <a:spcBef>
                <a:spcPts val="200"/>
              </a:spcBef>
              <a:buAutoNum type="arabicPeriod"/>
            </a:pPr>
            <a:r>
              <a:rPr lang="ru-RU" sz="24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— Проверка и исправление ошибок.</a:t>
            </a:r>
          </a:p>
        </p:txBody>
      </p:sp>
      <p:sp>
        <p:nvSpPr>
          <p:cNvPr id="7" name="Полилиния: фигура 6">
            <a:extLst>
              <a:ext uri="{FF2B5EF4-FFF2-40B4-BE49-F238E27FC236}">
                <a16:creationId xmlns:a16="http://schemas.microsoft.com/office/drawing/2014/main" id="{02DF56EA-3CDC-8988-75D2-1AED4E2A90BB}"/>
              </a:ext>
            </a:extLst>
          </p:cNvPr>
          <p:cNvSpPr/>
          <p:nvPr/>
        </p:nvSpPr>
        <p:spPr>
          <a:xfrm>
            <a:off x="9289473" y="6262415"/>
            <a:ext cx="5340927" cy="1943100"/>
          </a:xfrm>
          <a:custGeom>
            <a:avLst/>
            <a:gdLst>
              <a:gd name="connsiteX0" fmla="*/ 5340927 w 5340927"/>
              <a:gd name="connsiteY0" fmla="*/ 0 h 1943100"/>
              <a:gd name="connsiteX1" fmla="*/ 2275609 w 5340927"/>
              <a:gd name="connsiteY1" fmla="*/ 477982 h 1943100"/>
              <a:gd name="connsiteX2" fmla="*/ 0 w 5340927"/>
              <a:gd name="connsiteY2" fmla="*/ 1943100 h 1943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40927" h="1943100">
                <a:moveTo>
                  <a:pt x="5340927" y="0"/>
                </a:moveTo>
                <a:cubicBezTo>
                  <a:pt x="4253345" y="77066"/>
                  <a:pt x="3165763" y="154132"/>
                  <a:pt x="2275609" y="477982"/>
                </a:cubicBezTo>
                <a:cubicBezTo>
                  <a:pt x="1385455" y="801832"/>
                  <a:pt x="356754" y="1711036"/>
                  <a:pt x="0" y="1943100"/>
                </a:cubicBezTo>
              </a:path>
            </a:pathLst>
          </a:custGeom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5DF25082-8D5E-6541-3204-75203861498B}"/>
              </a:ext>
            </a:extLst>
          </p:cNvPr>
          <p:cNvSpPr/>
          <p:nvPr/>
        </p:nvSpPr>
        <p:spPr>
          <a:xfrm>
            <a:off x="10770948" y="6958938"/>
            <a:ext cx="7028024" cy="28497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1BB6D589-5E15-1466-78FC-980100176C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65017" y="2048031"/>
            <a:ext cx="3533072" cy="353307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9762ABBB-74D8-FD12-D920-E56F15DA0F96}"/>
              </a:ext>
            </a:extLst>
          </p:cNvPr>
          <p:cNvSpPr txBox="1"/>
          <p:nvPr/>
        </p:nvSpPr>
        <p:spPr>
          <a:xfrm>
            <a:off x="232356" y="163835"/>
            <a:ext cx="143980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МЕТОДИКА ВЫПОЛНЕНИЯ РАБОТЫ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БАЗЫ ДАННЫХ</a:t>
            </a:r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46FC3810-FA0B-61E2-7F01-C471E7822B33}"/>
              </a:ext>
            </a:extLst>
          </p:cNvPr>
          <p:cNvSpPr/>
          <p:nvPr/>
        </p:nvSpPr>
        <p:spPr>
          <a:xfrm>
            <a:off x="12374880" y="7244080"/>
            <a:ext cx="2255520" cy="985520"/>
          </a:xfrm>
          <a:prstGeom prst="roundRect">
            <a:avLst/>
          </a:prstGeom>
          <a:solidFill>
            <a:srgbClr val="080E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6260506-48D9-0E6C-6B66-8E0C1E897654}"/>
              </a:ext>
            </a:extLst>
          </p:cNvPr>
          <p:cNvSpPr txBox="1"/>
          <p:nvPr/>
        </p:nvSpPr>
        <p:spPr>
          <a:xfrm>
            <a:off x="307427" y="728718"/>
            <a:ext cx="14015545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хранения и организации данных о новостях и решениях мы создали базу данных с помощью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Django:</a:t>
            </a:r>
            <a:endParaRPr lang="ru-RU" sz="2400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0BD806D-C9EF-1C36-0F5A-659375AF065C}"/>
              </a:ext>
            </a:extLst>
          </p:cNvPr>
          <p:cNvSpPr txBox="1"/>
          <p:nvPr/>
        </p:nvSpPr>
        <p:spPr>
          <a:xfrm>
            <a:off x="664426" y="2099613"/>
            <a:ext cx="5799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Таблица </a:t>
            </a:r>
            <a:r>
              <a:rPr lang="en-US" sz="36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“news”</a:t>
            </a:r>
            <a:r>
              <a:rPr lang="ru-RU" sz="36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(новости)</a:t>
            </a:r>
            <a:r>
              <a:rPr lang="en-US" sz="36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3600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5CD6167-29A4-89D9-A151-FFA172C07BFE}"/>
              </a:ext>
            </a:extLst>
          </p:cNvPr>
          <p:cNvSpPr txBox="1"/>
          <p:nvPr/>
        </p:nvSpPr>
        <p:spPr>
          <a:xfrm>
            <a:off x="8055309" y="2133021"/>
            <a:ext cx="59476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Таблица </a:t>
            </a:r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“solutions”(</a:t>
            </a:r>
            <a:r>
              <a:rPr lang="ru-RU" sz="32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решения</a:t>
            </a:r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</p:txBody>
      </p:sp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74632A3A-EC60-9655-9848-5E1688009C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3164" y="2745944"/>
            <a:ext cx="6508173" cy="4353500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97136336-B9E8-7DF1-CBE5-0F68426601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112" y="2745944"/>
            <a:ext cx="6473660" cy="4341982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2FD0E21A-6E2D-BC76-F6E7-FADB74BA4054}"/>
              </a:ext>
            </a:extLst>
          </p:cNvPr>
          <p:cNvSpPr txBox="1"/>
          <p:nvPr/>
        </p:nvSpPr>
        <p:spPr>
          <a:xfrm>
            <a:off x="775072" y="7044025"/>
            <a:ext cx="47000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1 – таблица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базы данных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“news”</a:t>
            </a:r>
            <a:endParaRPr lang="ru-RU" sz="2000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2F61816-0401-F34C-0468-C2663F7D8770}"/>
              </a:ext>
            </a:extLst>
          </p:cNvPr>
          <p:cNvSpPr txBox="1"/>
          <p:nvPr/>
        </p:nvSpPr>
        <p:spPr>
          <a:xfrm>
            <a:off x="8499608" y="7044025"/>
            <a:ext cx="50899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2 – таблица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базы данных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“solutions”</a:t>
            </a:r>
            <a:endParaRPr lang="ru-RU" sz="2000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C1FD5E9-E620-F5B4-21B2-EAA6F3B0BE78}"/>
              </a:ext>
            </a:extLst>
          </p:cNvPr>
          <p:cNvSpPr/>
          <p:nvPr/>
        </p:nvSpPr>
        <p:spPr>
          <a:xfrm>
            <a:off x="12832336" y="7714770"/>
            <a:ext cx="1798064" cy="514830"/>
          </a:xfrm>
          <a:prstGeom prst="rect">
            <a:avLst/>
          </a:prstGeom>
          <a:solidFill>
            <a:srgbClr val="080E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EE8B8F-C419-9861-EED2-3AAC6951BE9A}"/>
              </a:ext>
            </a:extLst>
          </p:cNvPr>
          <p:cNvSpPr txBox="1"/>
          <p:nvPr/>
        </p:nvSpPr>
        <p:spPr>
          <a:xfrm>
            <a:off x="922084" y="235810"/>
            <a:ext cx="143941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МЕТОДИКА ВЫПОЛНЕНИЯ РАБОТЫ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3917EA-87CB-0F8F-3957-D7C3678BBD9F}"/>
              </a:ext>
            </a:extLst>
          </p:cNvPr>
          <p:cNvSpPr txBox="1"/>
          <p:nvPr/>
        </p:nvSpPr>
        <p:spPr>
          <a:xfrm>
            <a:off x="2303653" y="751822"/>
            <a:ext cx="10023093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UML-</a:t>
            </a:r>
            <a:r>
              <a:rPr lang="ru-RU" sz="24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диаграммы, показывающие действия посетителя и администратора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400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7E5659-D5FD-F8F3-BB27-59BC97D41AB9}"/>
              </a:ext>
            </a:extLst>
          </p:cNvPr>
          <p:cNvSpPr txBox="1"/>
          <p:nvPr/>
        </p:nvSpPr>
        <p:spPr>
          <a:xfrm>
            <a:off x="607692" y="2006447"/>
            <a:ext cx="6362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UML</a:t>
            </a:r>
            <a:r>
              <a:rPr lang="ru-RU" sz="2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-диаграмма для посетителей сайта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800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0A1E8E-52AC-0680-D2CF-661E8DE5F925}"/>
              </a:ext>
            </a:extLst>
          </p:cNvPr>
          <p:cNvSpPr txBox="1"/>
          <p:nvPr/>
        </p:nvSpPr>
        <p:spPr>
          <a:xfrm>
            <a:off x="7538366" y="2027663"/>
            <a:ext cx="691861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UML</a:t>
            </a:r>
            <a:r>
              <a:rPr lang="ru-RU" sz="2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-диаграмма для администратора сайта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800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0D681C12-81F1-E5E7-7EFB-776A1EA4E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286" y="2529667"/>
            <a:ext cx="6831918" cy="445014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BAEDF92-D22E-FDEE-455D-A287827782A4}"/>
              </a:ext>
            </a:extLst>
          </p:cNvPr>
          <p:cNvSpPr txBox="1"/>
          <p:nvPr/>
        </p:nvSpPr>
        <p:spPr>
          <a:xfrm>
            <a:off x="1257626" y="7005086"/>
            <a:ext cx="47191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3 –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UML-</a:t>
            </a:r>
            <a:r>
              <a:rPr lang="ru-RU" sz="20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посетителя.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83025212-2F10-F6AF-5C5E-B62820CB74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4136" y="2529667"/>
            <a:ext cx="4707070" cy="445783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8C90B6D-B668-85DD-638F-A2650EA733D6}"/>
              </a:ext>
            </a:extLst>
          </p:cNvPr>
          <p:cNvSpPr txBox="1"/>
          <p:nvPr/>
        </p:nvSpPr>
        <p:spPr>
          <a:xfrm>
            <a:off x="8644136" y="7006709"/>
            <a:ext cx="47070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4 –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UML-</a:t>
            </a:r>
            <a:r>
              <a:rPr lang="ru-RU" sz="20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посетителя.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648</TotalTime>
  <Words>581</Words>
  <Application>Microsoft Office PowerPoint</Application>
  <PresentationFormat>Произвольный</PresentationFormat>
  <Paragraphs>88</Paragraphs>
  <Slides>15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Times New Roman</vt:lpstr>
      <vt:lpstr>Cambria</vt:lpstr>
      <vt:lpstr>Arial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Админ Эрик</cp:lastModifiedBy>
  <cp:revision>11</cp:revision>
  <dcterms:created xsi:type="dcterms:W3CDTF">2024-12-25T14:25:30Z</dcterms:created>
  <dcterms:modified xsi:type="dcterms:W3CDTF">2024-12-26T15:10:15Z</dcterms:modified>
</cp:coreProperties>
</file>