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8" r:id="rId3"/>
    <p:sldId id="300" r:id="rId4"/>
    <p:sldId id="259" r:id="rId5"/>
    <p:sldId id="298" r:id="rId6"/>
    <p:sldId id="262" r:id="rId7"/>
    <p:sldId id="302" r:id="rId8"/>
    <p:sldId id="267" r:id="rId9"/>
    <p:sldId id="268" r:id="rId10"/>
    <p:sldId id="265" r:id="rId11"/>
    <p:sldId id="264" r:id="rId12"/>
    <p:sldId id="30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84">
          <p15:clr>
            <a:srgbClr val="A4A3A4"/>
          </p15:clr>
        </p15:guide>
        <p15:guide id="4" pos="7296">
          <p15:clr>
            <a:srgbClr val="A4A3A4"/>
          </p15:clr>
        </p15:guide>
        <p15:guide id="5" pos="6912">
          <p15:clr>
            <a:srgbClr val="A4A3A4"/>
          </p15:clr>
        </p15:guide>
        <p15:guide id="6" orient="horz" pos="384">
          <p15:clr>
            <a:srgbClr val="A4A3A4"/>
          </p15:clr>
        </p15:guide>
        <p15:guide id="7" orient="horz" pos="3936">
          <p15:clr>
            <a:srgbClr val="A4A3A4"/>
          </p15:clr>
        </p15:guide>
        <p15:guide id="8" orient="horz" pos="36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4D36"/>
    <a:srgbClr val="EBE5D9"/>
    <a:srgbClr val="B5B191"/>
    <a:srgbClr val="CBBA99"/>
    <a:srgbClr val="D9CDB5"/>
    <a:srgbClr val="E5DDCD"/>
    <a:srgbClr val="976957"/>
    <a:srgbClr val="E4B194"/>
    <a:srgbClr val="F4E0D8"/>
    <a:srgbClr val="EECE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6314" autoAdjust="0"/>
  </p:normalViewPr>
  <p:slideViewPr>
    <p:cSldViewPr snapToGrid="0" showGuides="1">
      <p:cViewPr varScale="1">
        <p:scale>
          <a:sx n="110" d="100"/>
          <a:sy n="110" d="100"/>
        </p:scale>
        <p:origin x="708" y="108"/>
      </p:cViewPr>
      <p:guideLst>
        <p:guide orient="horz" pos="2160"/>
        <p:guide pos="3840"/>
        <p:guide pos="384"/>
        <p:guide pos="7296"/>
        <p:guide pos="6912"/>
        <p:guide orient="horz" pos="384"/>
        <p:guide orient="horz" pos="3936"/>
        <p:guide orient="horz" pos="3600"/>
      </p:guideLst>
    </p:cSldViewPr>
  </p:slideViewPr>
  <p:notesTextViewPr>
    <p:cViewPr>
      <p:scale>
        <a:sx n="1" d="1"/>
        <a:sy n="1" d="1"/>
      </p:scale>
      <p:origin x="0" y="0"/>
    </p:cViewPr>
  </p:notesTextViewPr>
  <p:notesViewPr>
    <p:cSldViewPr snapToGrid="0">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45F0FF-412D-4516-9613-0C8A113FCC2D}" type="datetimeFigureOut">
              <a:rPr lang="en-US" smtClean="0"/>
              <a:t>5/30/2022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83F693-3036-4338-82AF-49E2F9AFC05E}" type="slidenum">
              <a:rPr lang="en-US" smtClean="0"/>
              <a:t>‹#›</a:t>
            </a:fld>
            <a:endParaRPr lang="en-US"/>
          </a:p>
        </p:txBody>
      </p:sp>
    </p:spTree>
    <p:extLst>
      <p:ext uri="{BB962C8B-B14F-4D97-AF65-F5344CB8AC3E}">
        <p14:creationId xmlns:p14="http://schemas.microsoft.com/office/powerpoint/2010/main" val="2061109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D5391-6536-454D-A29E-709482ABCF0E}" type="datetimeFigureOut">
              <a:rPr lang="zh-CN" altLang="en-US" smtClean="0"/>
              <a:t>2022/5/30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89595-BF84-43D6-96D7-267351092643}" type="slidenum">
              <a:rPr lang="zh-CN" altLang="en-US" smtClean="0"/>
              <a:t>‹#›</a:t>
            </a:fld>
            <a:endParaRPr lang="zh-CN" altLang="en-US"/>
          </a:p>
        </p:txBody>
      </p:sp>
    </p:spTree>
    <p:extLst>
      <p:ext uri="{BB962C8B-B14F-4D97-AF65-F5344CB8AC3E}">
        <p14:creationId xmlns:p14="http://schemas.microsoft.com/office/powerpoint/2010/main" val="2049431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039429" y="522514"/>
            <a:ext cx="5152571" cy="5713362"/>
          </a:xfrm>
          <a:custGeom>
            <a:avLst/>
            <a:gdLst>
              <a:gd name="connsiteX0" fmla="*/ 0 w 10972800"/>
              <a:gd name="connsiteY0" fmla="*/ 0 h 4540855"/>
              <a:gd name="connsiteX1" fmla="*/ 10972800 w 10972800"/>
              <a:gd name="connsiteY1" fmla="*/ 0 h 4540855"/>
              <a:gd name="connsiteX2" fmla="*/ 10972800 w 10972800"/>
              <a:gd name="connsiteY2" fmla="*/ 4540855 h 4540855"/>
              <a:gd name="connsiteX3" fmla="*/ 0 w 10972800"/>
              <a:gd name="connsiteY3" fmla="*/ 4540855 h 4540855"/>
            </a:gdLst>
            <a:ahLst/>
            <a:cxnLst>
              <a:cxn ang="0">
                <a:pos x="connsiteX0" y="connsiteY0"/>
              </a:cxn>
              <a:cxn ang="0">
                <a:pos x="connsiteX1" y="connsiteY1"/>
              </a:cxn>
              <a:cxn ang="0">
                <a:pos x="connsiteX2" y="connsiteY2"/>
              </a:cxn>
              <a:cxn ang="0">
                <a:pos x="connsiteX3" y="connsiteY3"/>
              </a:cxn>
            </a:cxnLst>
            <a:rect l="l" t="t" r="r" b="b"/>
            <a:pathLst>
              <a:path w="10972800" h="4540855">
                <a:moveTo>
                  <a:pt x="0" y="0"/>
                </a:moveTo>
                <a:lnTo>
                  <a:pt x="10972800" y="0"/>
                </a:lnTo>
                <a:lnTo>
                  <a:pt x="10972800" y="4540855"/>
                </a:lnTo>
                <a:lnTo>
                  <a:pt x="0" y="4540855"/>
                </a:lnTo>
                <a:close/>
              </a:path>
            </a:pathLst>
          </a:custGeom>
        </p:spPr>
        <p:txBody>
          <a:bodyPr wrap="square">
            <a:noAutofit/>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191500" y="-1"/>
            <a:ext cx="4000500" cy="6858001"/>
          </a:xfrm>
          <a:custGeom>
            <a:avLst/>
            <a:gdLst>
              <a:gd name="connsiteX0" fmla="*/ 0 w 6095999"/>
              <a:gd name="connsiteY0" fmla="*/ 0 h 5684595"/>
              <a:gd name="connsiteX1" fmla="*/ 6095999 w 6095999"/>
              <a:gd name="connsiteY1" fmla="*/ 0 h 5684595"/>
              <a:gd name="connsiteX2" fmla="*/ 6095999 w 6095999"/>
              <a:gd name="connsiteY2" fmla="*/ 5684595 h 5684595"/>
              <a:gd name="connsiteX3" fmla="*/ 0 w 6095999"/>
              <a:gd name="connsiteY3" fmla="*/ 5684595 h 5684595"/>
            </a:gdLst>
            <a:ahLst/>
            <a:cxnLst>
              <a:cxn ang="0">
                <a:pos x="connsiteX0" y="connsiteY0"/>
              </a:cxn>
              <a:cxn ang="0">
                <a:pos x="connsiteX1" y="connsiteY1"/>
              </a:cxn>
              <a:cxn ang="0">
                <a:pos x="connsiteX2" y="connsiteY2"/>
              </a:cxn>
              <a:cxn ang="0">
                <a:pos x="connsiteX3" y="connsiteY3"/>
              </a:cxn>
            </a:cxnLst>
            <a:rect l="l" t="t" r="r" b="b"/>
            <a:pathLst>
              <a:path w="6095999" h="5684595">
                <a:moveTo>
                  <a:pt x="0" y="0"/>
                </a:moveTo>
                <a:lnTo>
                  <a:pt x="6095999" y="0"/>
                </a:lnTo>
                <a:lnTo>
                  <a:pt x="6095999" y="5684595"/>
                </a:lnTo>
                <a:lnTo>
                  <a:pt x="0" y="5684595"/>
                </a:lnTo>
                <a:close/>
              </a:path>
            </a:pathLst>
          </a:custGeom>
        </p:spPr>
        <p:txBody>
          <a:bodyPr wrap="square">
            <a:noAutofit/>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2889896"/>
            <a:ext cx="4221769" cy="3019451"/>
          </a:xfrm>
          <a:custGeom>
            <a:avLst/>
            <a:gdLst>
              <a:gd name="connsiteX0" fmla="*/ 0 w 2688822"/>
              <a:gd name="connsiteY0" fmla="*/ 0 h 3019451"/>
              <a:gd name="connsiteX1" fmla="*/ 2688822 w 2688822"/>
              <a:gd name="connsiteY1" fmla="*/ 0 h 3019451"/>
              <a:gd name="connsiteX2" fmla="*/ 2688822 w 2688822"/>
              <a:gd name="connsiteY2" fmla="*/ 3019451 h 3019451"/>
              <a:gd name="connsiteX3" fmla="*/ 0 w 2688822"/>
              <a:gd name="connsiteY3" fmla="*/ 3019451 h 3019451"/>
            </a:gdLst>
            <a:ahLst/>
            <a:cxnLst>
              <a:cxn ang="0">
                <a:pos x="connsiteX0" y="connsiteY0"/>
              </a:cxn>
              <a:cxn ang="0">
                <a:pos x="connsiteX1" y="connsiteY1"/>
              </a:cxn>
              <a:cxn ang="0">
                <a:pos x="connsiteX2" y="connsiteY2"/>
              </a:cxn>
              <a:cxn ang="0">
                <a:pos x="connsiteX3" y="connsiteY3"/>
              </a:cxn>
            </a:cxnLst>
            <a:rect l="l" t="t" r="r" b="b"/>
            <a:pathLst>
              <a:path w="2688822" h="3019451">
                <a:moveTo>
                  <a:pt x="0" y="0"/>
                </a:moveTo>
                <a:lnTo>
                  <a:pt x="2688822" y="0"/>
                </a:lnTo>
                <a:lnTo>
                  <a:pt x="2688822" y="3019451"/>
                </a:lnTo>
                <a:lnTo>
                  <a:pt x="0" y="3019451"/>
                </a:lnTo>
                <a:close/>
              </a:path>
            </a:pathLst>
          </a:custGeom>
        </p:spPr>
        <p:txBody>
          <a:bodyPr wrap="square">
            <a:noAutofit/>
          </a:bodyPr>
          <a:lstStyle/>
          <a:p>
            <a:endParaRPr lang="en-US"/>
          </a:p>
        </p:txBody>
      </p:sp>
      <p:sp>
        <p:nvSpPr>
          <p:cNvPr id="10" name="Picture Placeholder 9"/>
          <p:cNvSpPr>
            <a:spLocks noGrp="1"/>
          </p:cNvSpPr>
          <p:nvPr>
            <p:ph type="pic" sz="quarter" idx="11"/>
          </p:nvPr>
        </p:nvSpPr>
        <p:spPr>
          <a:xfrm>
            <a:off x="4232275" y="2902596"/>
            <a:ext cx="3733800" cy="3019451"/>
          </a:xfrm>
          <a:custGeom>
            <a:avLst/>
            <a:gdLst>
              <a:gd name="connsiteX0" fmla="*/ 0 w 2688822"/>
              <a:gd name="connsiteY0" fmla="*/ 0 h 3019451"/>
              <a:gd name="connsiteX1" fmla="*/ 2688822 w 2688822"/>
              <a:gd name="connsiteY1" fmla="*/ 0 h 3019451"/>
              <a:gd name="connsiteX2" fmla="*/ 2688822 w 2688822"/>
              <a:gd name="connsiteY2" fmla="*/ 3019451 h 3019451"/>
              <a:gd name="connsiteX3" fmla="*/ 0 w 2688822"/>
              <a:gd name="connsiteY3" fmla="*/ 3019451 h 3019451"/>
            </a:gdLst>
            <a:ahLst/>
            <a:cxnLst>
              <a:cxn ang="0">
                <a:pos x="connsiteX0" y="connsiteY0"/>
              </a:cxn>
              <a:cxn ang="0">
                <a:pos x="connsiteX1" y="connsiteY1"/>
              </a:cxn>
              <a:cxn ang="0">
                <a:pos x="connsiteX2" y="connsiteY2"/>
              </a:cxn>
              <a:cxn ang="0">
                <a:pos x="connsiteX3" y="connsiteY3"/>
              </a:cxn>
            </a:cxnLst>
            <a:rect l="l" t="t" r="r" b="b"/>
            <a:pathLst>
              <a:path w="2688822" h="3019451">
                <a:moveTo>
                  <a:pt x="0" y="0"/>
                </a:moveTo>
                <a:lnTo>
                  <a:pt x="2688822" y="0"/>
                </a:lnTo>
                <a:lnTo>
                  <a:pt x="2688822" y="3019451"/>
                </a:lnTo>
                <a:lnTo>
                  <a:pt x="0" y="3019451"/>
                </a:lnTo>
                <a:close/>
              </a:path>
            </a:pathLst>
          </a:custGeom>
        </p:spPr>
        <p:txBody>
          <a:bodyPr wrap="square">
            <a:noAutofit/>
          </a:bodyPr>
          <a:lstStyle/>
          <a:p>
            <a:endParaRPr lang="en-US"/>
          </a:p>
        </p:txBody>
      </p:sp>
      <p:sp>
        <p:nvSpPr>
          <p:cNvPr id="13" name="Picture Placeholder 12"/>
          <p:cNvSpPr>
            <a:spLocks noGrp="1"/>
          </p:cNvSpPr>
          <p:nvPr>
            <p:ph type="pic" sz="quarter" idx="12"/>
          </p:nvPr>
        </p:nvSpPr>
        <p:spPr>
          <a:xfrm>
            <a:off x="7970230" y="2889896"/>
            <a:ext cx="4221769" cy="3019451"/>
          </a:xfrm>
          <a:custGeom>
            <a:avLst/>
            <a:gdLst>
              <a:gd name="connsiteX0" fmla="*/ 0 w 2688822"/>
              <a:gd name="connsiteY0" fmla="*/ 0 h 3019451"/>
              <a:gd name="connsiteX1" fmla="*/ 2688822 w 2688822"/>
              <a:gd name="connsiteY1" fmla="*/ 0 h 3019451"/>
              <a:gd name="connsiteX2" fmla="*/ 2688822 w 2688822"/>
              <a:gd name="connsiteY2" fmla="*/ 3019451 h 3019451"/>
              <a:gd name="connsiteX3" fmla="*/ 0 w 2688822"/>
              <a:gd name="connsiteY3" fmla="*/ 3019451 h 3019451"/>
            </a:gdLst>
            <a:ahLst/>
            <a:cxnLst>
              <a:cxn ang="0">
                <a:pos x="connsiteX0" y="connsiteY0"/>
              </a:cxn>
              <a:cxn ang="0">
                <a:pos x="connsiteX1" y="connsiteY1"/>
              </a:cxn>
              <a:cxn ang="0">
                <a:pos x="connsiteX2" y="connsiteY2"/>
              </a:cxn>
              <a:cxn ang="0">
                <a:pos x="connsiteX3" y="connsiteY3"/>
              </a:cxn>
            </a:cxnLst>
            <a:rect l="l" t="t" r="r" b="b"/>
            <a:pathLst>
              <a:path w="2688822" h="3019451">
                <a:moveTo>
                  <a:pt x="0" y="0"/>
                </a:moveTo>
                <a:lnTo>
                  <a:pt x="2688822" y="0"/>
                </a:lnTo>
                <a:lnTo>
                  <a:pt x="2688822" y="3019451"/>
                </a:lnTo>
                <a:lnTo>
                  <a:pt x="0" y="3019451"/>
                </a:lnTo>
                <a:close/>
              </a:path>
            </a:pathLst>
          </a:custGeom>
        </p:spPr>
        <p:txBody>
          <a:bodyPr wrap="square">
            <a:noAutofit/>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536337" y="1181100"/>
            <a:ext cx="3296627" cy="4495800"/>
          </a:xfrm>
          <a:custGeom>
            <a:avLst/>
            <a:gdLst>
              <a:gd name="connsiteX0" fmla="*/ 0 w 3296627"/>
              <a:gd name="connsiteY0" fmla="*/ 0 h 4495800"/>
              <a:gd name="connsiteX1" fmla="*/ 3296627 w 3296627"/>
              <a:gd name="connsiteY1" fmla="*/ 0 h 4495800"/>
              <a:gd name="connsiteX2" fmla="*/ 3296627 w 3296627"/>
              <a:gd name="connsiteY2" fmla="*/ 4495800 h 4495800"/>
              <a:gd name="connsiteX3" fmla="*/ 0 w 3296627"/>
              <a:gd name="connsiteY3" fmla="*/ 4495800 h 4495800"/>
            </a:gdLst>
            <a:ahLst/>
            <a:cxnLst>
              <a:cxn ang="0">
                <a:pos x="connsiteX0" y="connsiteY0"/>
              </a:cxn>
              <a:cxn ang="0">
                <a:pos x="connsiteX1" y="connsiteY1"/>
              </a:cxn>
              <a:cxn ang="0">
                <a:pos x="connsiteX2" y="connsiteY2"/>
              </a:cxn>
              <a:cxn ang="0">
                <a:pos x="connsiteX3" y="connsiteY3"/>
              </a:cxn>
            </a:cxnLst>
            <a:rect l="l" t="t" r="r" b="b"/>
            <a:pathLst>
              <a:path w="3296627" h="4495800">
                <a:moveTo>
                  <a:pt x="0" y="0"/>
                </a:moveTo>
                <a:lnTo>
                  <a:pt x="3296627" y="0"/>
                </a:lnTo>
                <a:lnTo>
                  <a:pt x="3296627" y="4495800"/>
                </a:lnTo>
                <a:lnTo>
                  <a:pt x="0" y="4495800"/>
                </a:lnTo>
                <a:close/>
              </a:path>
            </a:pathLst>
          </a:custGeom>
        </p:spPr>
        <p:txBody>
          <a:bodyPr wrap="square">
            <a:noAutofit/>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064501" y="1140311"/>
            <a:ext cx="3296627" cy="4495800"/>
          </a:xfrm>
          <a:custGeom>
            <a:avLst/>
            <a:gdLst>
              <a:gd name="connsiteX0" fmla="*/ 0 w 3296627"/>
              <a:gd name="connsiteY0" fmla="*/ 0 h 4495800"/>
              <a:gd name="connsiteX1" fmla="*/ 3296627 w 3296627"/>
              <a:gd name="connsiteY1" fmla="*/ 0 h 4495800"/>
              <a:gd name="connsiteX2" fmla="*/ 3296627 w 3296627"/>
              <a:gd name="connsiteY2" fmla="*/ 4495800 h 4495800"/>
              <a:gd name="connsiteX3" fmla="*/ 0 w 3296627"/>
              <a:gd name="connsiteY3" fmla="*/ 4495800 h 4495800"/>
            </a:gdLst>
            <a:ahLst/>
            <a:cxnLst>
              <a:cxn ang="0">
                <a:pos x="connsiteX0" y="connsiteY0"/>
              </a:cxn>
              <a:cxn ang="0">
                <a:pos x="connsiteX1" y="connsiteY1"/>
              </a:cxn>
              <a:cxn ang="0">
                <a:pos x="connsiteX2" y="connsiteY2"/>
              </a:cxn>
              <a:cxn ang="0">
                <a:pos x="connsiteX3" y="connsiteY3"/>
              </a:cxn>
            </a:cxnLst>
            <a:rect l="l" t="t" r="r" b="b"/>
            <a:pathLst>
              <a:path w="3296627" h="4495800">
                <a:moveTo>
                  <a:pt x="0" y="0"/>
                </a:moveTo>
                <a:lnTo>
                  <a:pt x="3296627" y="0"/>
                </a:lnTo>
                <a:lnTo>
                  <a:pt x="3296627" y="4495800"/>
                </a:lnTo>
                <a:lnTo>
                  <a:pt x="0" y="4495800"/>
                </a:lnTo>
                <a:close/>
              </a:path>
            </a:pathLst>
          </a:custGeom>
        </p:spPr>
        <p:txBody>
          <a:bodyPr wrap="square">
            <a:noAutofit/>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642393" y="1181100"/>
            <a:ext cx="3296627" cy="4495800"/>
          </a:xfrm>
          <a:custGeom>
            <a:avLst/>
            <a:gdLst>
              <a:gd name="connsiteX0" fmla="*/ 0 w 4709367"/>
              <a:gd name="connsiteY0" fmla="*/ 0 h 3909908"/>
              <a:gd name="connsiteX1" fmla="*/ 4709367 w 4709367"/>
              <a:gd name="connsiteY1" fmla="*/ 0 h 3909908"/>
              <a:gd name="connsiteX2" fmla="*/ 4709367 w 4709367"/>
              <a:gd name="connsiteY2" fmla="*/ 3909908 h 3909908"/>
              <a:gd name="connsiteX3" fmla="*/ 0 w 4709367"/>
              <a:gd name="connsiteY3" fmla="*/ 3909908 h 3909908"/>
            </a:gdLst>
            <a:ahLst/>
            <a:cxnLst>
              <a:cxn ang="0">
                <a:pos x="connsiteX0" y="connsiteY0"/>
              </a:cxn>
              <a:cxn ang="0">
                <a:pos x="connsiteX1" y="connsiteY1"/>
              </a:cxn>
              <a:cxn ang="0">
                <a:pos x="connsiteX2" y="connsiteY2"/>
              </a:cxn>
              <a:cxn ang="0">
                <a:pos x="connsiteX3" y="connsiteY3"/>
              </a:cxn>
            </a:cxnLst>
            <a:rect l="l" t="t" r="r" b="b"/>
            <a:pathLst>
              <a:path w="4709367" h="3909908">
                <a:moveTo>
                  <a:pt x="0" y="0"/>
                </a:moveTo>
                <a:lnTo>
                  <a:pt x="4709367" y="0"/>
                </a:lnTo>
                <a:lnTo>
                  <a:pt x="4709367" y="3909908"/>
                </a:lnTo>
                <a:lnTo>
                  <a:pt x="0" y="3909908"/>
                </a:lnTo>
                <a:close/>
              </a:path>
            </a:pathLst>
          </a:custGeom>
        </p:spPr>
        <p:txBody>
          <a:bodyPr wrap="square">
            <a:noAutofit/>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132348" y="4075861"/>
            <a:ext cx="2394566" cy="2336767"/>
          </a:xfrm>
          <a:custGeom>
            <a:avLst/>
            <a:gdLst>
              <a:gd name="connsiteX0" fmla="*/ 0 w 1918586"/>
              <a:gd name="connsiteY0" fmla="*/ 0 h 2297724"/>
              <a:gd name="connsiteX1" fmla="*/ 1918586 w 1918586"/>
              <a:gd name="connsiteY1" fmla="*/ 0 h 2297724"/>
              <a:gd name="connsiteX2" fmla="*/ 1918586 w 1918586"/>
              <a:gd name="connsiteY2" fmla="*/ 2297724 h 2297724"/>
              <a:gd name="connsiteX3" fmla="*/ 0 w 1918586"/>
              <a:gd name="connsiteY3" fmla="*/ 2297724 h 2297724"/>
            </a:gdLst>
            <a:ahLst/>
            <a:cxnLst>
              <a:cxn ang="0">
                <a:pos x="connsiteX0" y="connsiteY0"/>
              </a:cxn>
              <a:cxn ang="0">
                <a:pos x="connsiteX1" y="connsiteY1"/>
              </a:cxn>
              <a:cxn ang="0">
                <a:pos x="connsiteX2" y="connsiteY2"/>
              </a:cxn>
              <a:cxn ang="0">
                <a:pos x="connsiteX3" y="connsiteY3"/>
              </a:cxn>
            </a:cxnLst>
            <a:rect l="l" t="t" r="r" b="b"/>
            <a:pathLst>
              <a:path w="1918586" h="2297724">
                <a:moveTo>
                  <a:pt x="0" y="0"/>
                </a:moveTo>
                <a:lnTo>
                  <a:pt x="1918586" y="0"/>
                </a:lnTo>
                <a:lnTo>
                  <a:pt x="1918586" y="2297724"/>
                </a:lnTo>
                <a:lnTo>
                  <a:pt x="0" y="2297724"/>
                </a:lnTo>
                <a:close/>
              </a:path>
            </a:pathLst>
          </a:custGeom>
        </p:spPr>
        <p:txBody>
          <a:bodyPr wrap="square">
            <a:noAutofit/>
          </a:bodyPr>
          <a:lstStyle/>
          <a:p>
            <a:endParaRPr lang="en-US"/>
          </a:p>
        </p:txBody>
      </p:sp>
      <p:sp>
        <p:nvSpPr>
          <p:cNvPr id="12" name="Picture Placeholder 11"/>
          <p:cNvSpPr>
            <a:spLocks noGrp="1"/>
          </p:cNvSpPr>
          <p:nvPr>
            <p:ph type="pic" sz="quarter" idx="11"/>
          </p:nvPr>
        </p:nvSpPr>
        <p:spPr>
          <a:xfrm>
            <a:off x="6748084" y="4063161"/>
            <a:ext cx="2394566" cy="2336767"/>
          </a:xfrm>
          <a:custGeom>
            <a:avLst/>
            <a:gdLst>
              <a:gd name="connsiteX0" fmla="*/ 0 w 1918586"/>
              <a:gd name="connsiteY0" fmla="*/ 0 h 2297724"/>
              <a:gd name="connsiteX1" fmla="*/ 1918586 w 1918586"/>
              <a:gd name="connsiteY1" fmla="*/ 0 h 2297724"/>
              <a:gd name="connsiteX2" fmla="*/ 1918586 w 1918586"/>
              <a:gd name="connsiteY2" fmla="*/ 2297724 h 2297724"/>
              <a:gd name="connsiteX3" fmla="*/ 0 w 1918586"/>
              <a:gd name="connsiteY3" fmla="*/ 2297724 h 2297724"/>
            </a:gdLst>
            <a:ahLst/>
            <a:cxnLst>
              <a:cxn ang="0">
                <a:pos x="connsiteX0" y="connsiteY0"/>
              </a:cxn>
              <a:cxn ang="0">
                <a:pos x="connsiteX1" y="connsiteY1"/>
              </a:cxn>
              <a:cxn ang="0">
                <a:pos x="connsiteX2" y="connsiteY2"/>
              </a:cxn>
              <a:cxn ang="0">
                <a:pos x="connsiteX3" y="connsiteY3"/>
              </a:cxn>
            </a:cxnLst>
            <a:rect l="l" t="t" r="r" b="b"/>
            <a:pathLst>
              <a:path w="1918586" h="2297724">
                <a:moveTo>
                  <a:pt x="0" y="0"/>
                </a:moveTo>
                <a:lnTo>
                  <a:pt x="1918586" y="0"/>
                </a:lnTo>
                <a:lnTo>
                  <a:pt x="1918586" y="2297724"/>
                </a:lnTo>
                <a:lnTo>
                  <a:pt x="0" y="2297724"/>
                </a:lnTo>
                <a:close/>
              </a:path>
            </a:pathLst>
          </a:custGeom>
        </p:spPr>
        <p:txBody>
          <a:bodyPr wrap="square">
            <a:noAutofit/>
          </a:bodyPr>
          <a:lstStyle/>
          <a:p>
            <a:endParaRPr lang="en-US"/>
          </a:p>
        </p:txBody>
      </p:sp>
      <p:sp>
        <p:nvSpPr>
          <p:cNvPr id="15" name="Picture Placeholder 14"/>
          <p:cNvSpPr>
            <a:spLocks noGrp="1"/>
          </p:cNvSpPr>
          <p:nvPr>
            <p:ph type="pic" sz="quarter" idx="12"/>
          </p:nvPr>
        </p:nvSpPr>
        <p:spPr>
          <a:xfrm>
            <a:off x="9318463" y="1508647"/>
            <a:ext cx="2394566" cy="2336767"/>
          </a:xfrm>
          <a:custGeom>
            <a:avLst/>
            <a:gdLst>
              <a:gd name="connsiteX0" fmla="*/ 0 w 1918586"/>
              <a:gd name="connsiteY0" fmla="*/ 0 h 2297724"/>
              <a:gd name="connsiteX1" fmla="*/ 1918586 w 1918586"/>
              <a:gd name="connsiteY1" fmla="*/ 0 h 2297724"/>
              <a:gd name="connsiteX2" fmla="*/ 1918586 w 1918586"/>
              <a:gd name="connsiteY2" fmla="*/ 2297724 h 2297724"/>
              <a:gd name="connsiteX3" fmla="*/ 0 w 1918586"/>
              <a:gd name="connsiteY3" fmla="*/ 2297724 h 2297724"/>
            </a:gdLst>
            <a:ahLst/>
            <a:cxnLst>
              <a:cxn ang="0">
                <a:pos x="connsiteX0" y="connsiteY0"/>
              </a:cxn>
              <a:cxn ang="0">
                <a:pos x="connsiteX1" y="connsiteY1"/>
              </a:cxn>
              <a:cxn ang="0">
                <a:pos x="connsiteX2" y="connsiteY2"/>
              </a:cxn>
              <a:cxn ang="0">
                <a:pos x="connsiteX3" y="connsiteY3"/>
              </a:cxn>
            </a:cxnLst>
            <a:rect l="l" t="t" r="r" b="b"/>
            <a:pathLst>
              <a:path w="1918586" h="2297724">
                <a:moveTo>
                  <a:pt x="0" y="0"/>
                </a:moveTo>
                <a:lnTo>
                  <a:pt x="1918586" y="0"/>
                </a:lnTo>
                <a:lnTo>
                  <a:pt x="1918586" y="2297724"/>
                </a:lnTo>
                <a:lnTo>
                  <a:pt x="0" y="2297724"/>
                </a:lnTo>
                <a:close/>
              </a:path>
            </a:pathLst>
          </a:custGeom>
        </p:spPr>
        <p:txBody>
          <a:bodyPr wrap="square">
            <a:noAutofit/>
          </a:bodyPr>
          <a:lstStyle/>
          <a:p>
            <a:endParaRPr lang="en-US"/>
          </a:p>
        </p:txBody>
      </p:sp>
      <p:sp>
        <p:nvSpPr>
          <p:cNvPr id="18" name="Picture Placeholder 17"/>
          <p:cNvSpPr>
            <a:spLocks noGrp="1"/>
          </p:cNvSpPr>
          <p:nvPr>
            <p:ph type="pic" sz="quarter" idx="13"/>
          </p:nvPr>
        </p:nvSpPr>
        <p:spPr>
          <a:xfrm>
            <a:off x="6733790" y="1524000"/>
            <a:ext cx="2394566" cy="2336767"/>
          </a:xfrm>
          <a:custGeom>
            <a:avLst/>
            <a:gdLst>
              <a:gd name="connsiteX0" fmla="*/ 0 w 1918586"/>
              <a:gd name="connsiteY0" fmla="*/ 0 h 2297724"/>
              <a:gd name="connsiteX1" fmla="*/ 1918586 w 1918586"/>
              <a:gd name="connsiteY1" fmla="*/ 0 h 2297724"/>
              <a:gd name="connsiteX2" fmla="*/ 1918586 w 1918586"/>
              <a:gd name="connsiteY2" fmla="*/ 2297724 h 2297724"/>
              <a:gd name="connsiteX3" fmla="*/ 0 w 1918586"/>
              <a:gd name="connsiteY3" fmla="*/ 2297724 h 2297724"/>
            </a:gdLst>
            <a:ahLst/>
            <a:cxnLst>
              <a:cxn ang="0">
                <a:pos x="connsiteX0" y="connsiteY0"/>
              </a:cxn>
              <a:cxn ang="0">
                <a:pos x="connsiteX1" y="connsiteY1"/>
              </a:cxn>
              <a:cxn ang="0">
                <a:pos x="connsiteX2" y="connsiteY2"/>
              </a:cxn>
              <a:cxn ang="0">
                <a:pos x="connsiteX3" y="connsiteY3"/>
              </a:cxn>
            </a:cxnLst>
            <a:rect l="l" t="t" r="r" b="b"/>
            <a:pathLst>
              <a:path w="1918586" h="2297724">
                <a:moveTo>
                  <a:pt x="0" y="0"/>
                </a:moveTo>
                <a:lnTo>
                  <a:pt x="1918586" y="0"/>
                </a:lnTo>
                <a:lnTo>
                  <a:pt x="1918586" y="2297724"/>
                </a:lnTo>
                <a:lnTo>
                  <a:pt x="0" y="2297724"/>
                </a:lnTo>
                <a:close/>
              </a:path>
            </a:pathLst>
          </a:custGeom>
        </p:spPr>
        <p:txBody>
          <a:bodyPr wrap="square">
            <a:noAutofit/>
          </a:bodyPr>
          <a:lstStyle/>
          <a:p>
            <a:endParaRPr lang="en-US"/>
          </a:p>
        </p:txBody>
      </p:sp>
      <p:sp>
        <p:nvSpPr>
          <p:cNvPr id="21" name="Picture Placeholder 20"/>
          <p:cNvSpPr>
            <a:spLocks noGrp="1"/>
          </p:cNvSpPr>
          <p:nvPr>
            <p:ph type="pic" sz="quarter" idx="14"/>
          </p:nvPr>
        </p:nvSpPr>
        <p:spPr>
          <a:xfrm>
            <a:off x="9334791" y="4078545"/>
            <a:ext cx="2394566" cy="2336767"/>
          </a:xfrm>
          <a:custGeom>
            <a:avLst/>
            <a:gdLst>
              <a:gd name="connsiteX0" fmla="*/ 0 w 1918586"/>
              <a:gd name="connsiteY0" fmla="*/ 0 h 2297724"/>
              <a:gd name="connsiteX1" fmla="*/ 1918586 w 1918586"/>
              <a:gd name="connsiteY1" fmla="*/ 0 h 2297724"/>
              <a:gd name="connsiteX2" fmla="*/ 1918586 w 1918586"/>
              <a:gd name="connsiteY2" fmla="*/ 2297724 h 2297724"/>
              <a:gd name="connsiteX3" fmla="*/ 0 w 1918586"/>
              <a:gd name="connsiteY3" fmla="*/ 2297724 h 2297724"/>
            </a:gdLst>
            <a:ahLst/>
            <a:cxnLst>
              <a:cxn ang="0">
                <a:pos x="connsiteX0" y="connsiteY0"/>
              </a:cxn>
              <a:cxn ang="0">
                <a:pos x="connsiteX1" y="connsiteY1"/>
              </a:cxn>
              <a:cxn ang="0">
                <a:pos x="connsiteX2" y="connsiteY2"/>
              </a:cxn>
              <a:cxn ang="0">
                <a:pos x="connsiteX3" y="connsiteY3"/>
              </a:cxn>
            </a:cxnLst>
            <a:rect l="l" t="t" r="r" b="b"/>
            <a:pathLst>
              <a:path w="1918586" h="2297724">
                <a:moveTo>
                  <a:pt x="0" y="0"/>
                </a:moveTo>
                <a:lnTo>
                  <a:pt x="1918586" y="0"/>
                </a:lnTo>
                <a:lnTo>
                  <a:pt x="1918586" y="2297724"/>
                </a:lnTo>
                <a:lnTo>
                  <a:pt x="0" y="2297724"/>
                </a:lnTo>
                <a:close/>
              </a:path>
            </a:pathLst>
          </a:custGeom>
        </p:spPr>
        <p:txBody>
          <a:bodyPr wrap="square">
            <a:noAutofit/>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633183" y="1295582"/>
            <a:ext cx="3708410" cy="4266836"/>
          </a:xfrm>
          <a:custGeom>
            <a:avLst/>
            <a:gdLst>
              <a:gd name="connsiteX0" fmla="*/ 0 w 3708410"/>
              <a:gd name="connsiteY0" fmla="*/ 0 h 4266836"/>
              <a:gd name="connsiteX1" fmla="*/ 3708410 w 3708410"/>
              <a:gd name="connsiteY1" fmla="*/ 0 h 4266836"/>
              <a:gd name="connsiteX2" fmla="*/ 3708410 w 3708410"/>
              <a:gd name="connsiteY2" fmla="*/ 4266836 h 4266836"/>
              <a:gd name="connsiteX3" fmla="*/ 0 w 3708410"/>
              <a:gd name="connsiteY3" fmla="*/ 4266836 h 4266836"/>
            </a:gdLst>
            <a:ahLst/>
            <a:cxnLst>
              <a:cxn ang="0">
                <a:pos x="connsiteX0" y="connsiteY0"/>
              </a:cxn>
              <a:cxn ang="0">
                <a:pos x="connsiteX1" y="connsiteY1"/>
              </a:cxn>
              <a:cxn ang="0">
                <a:pos x="connsiteX2" y="connsiteY2"/>
              </a:cxn>
              <a:cxn ang="0">
                <a:pos x="connsiteX3" y="connsiteY3"/>
              </a:cxn>
            </a:cxnLst>
            <a:rect l="l" t="t" r="r" b="b"/>
            <a:pathLst>
              <a:path w="3708410" h="4266836">
                <a:moveTo>
                  <a:pt x="0" y="0"/>
                </a:moveTo>
                <a:lnTo>
                  <a:pt x="3708410" y="0"/>
                </a:lnTo>
                <a:lnTo>
                  <a:pt x="3708410" y="4266836"/>
                </a:lnTo>
                <a:lnTo>
                  <a:pt x="0" y="4266836"/>
                </a:lnTo>
                <a:close/>
              </a:path>
            </a:pathLst>
          </a:custGeom>
        </p:spPr>
        <p:txBody>
          <a:bodyPr wrap="square">
            <a:noAutofit/>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34264" y="2728685"/>
            <a:ext cx="5721393" cy="3395436"/>
          </a:xfrm>
          <a:custGeom>
            <a:avLst/>
            <a:gdLst>
              <a:gd name="connsiteX0" fmla="*/ 0 w 6422266"/>
              <a:gd name="connsiteY0" fmla="*/ 0 h 2819400"/>
              <a:gd name="connsiteX1" fmla="*/ 6422266 w 6422266"/>
              <a:gd name="connsiteY1" fmla="*/ 0 h 2819400"/>
              <a:gd name="connsiteX2" fmla="*/ 6422266 w 6422266"/>
              <a:gd name="connsiteY2" fmla="*/ 2819400 h 2819400"/>
              <a:gd name="connsiteX3" fmla="*/ 0 w 6422266"/>
              <a:gd name="connsiteY3" fmla="*/ 2819400 h 2819400"/>
            </a:gdLst>
            <a:ahLst/>
            <a:cxnLst>
              <a:cxn ang="0">
                <a:pos x="connsiteX0" y="connsiteY0"/>
              </a:cxn>
              <a:cxn ang="0">
                <a:pos x="connsiteX1" y="connsiteY1"/>
              </a:cxn>
              <a:cxn ang="0">
                <a:pos x="connsiteX2" y="connsiteY2"/>
              </a:cxn>
              <a:cxn ang="0">
                <a:pos x="connsiteX3" y="connsiteY3"/>
              </a:cxn>
            </a:cxnLst>
            <a:rect l="l" t="t" r="r" b="b"/>
            <a:pathLst>
              <a:path w="6422266" h="2819400">
                <a:moveTo>
                  <a:pt x="0" y="0"/>
                </a:moveTo>
                <a:lnTo>
                  <a:pt x="6422266" y="0"/>
                </a:lnTo>
                <a:lnTo>
                  <a:pt x="6422266" y="2819400"/>
                </a:lnTo>
                <a:lnTo>
                  <a:pt x="0" y="2819400"/>
                </a:lnTo>
                <a:close/>
              </a:path>
            </a:pathLst>
          </a:custGeom>
        </p:spPr>
        <p:txBody>
          <a:bodyPr wrap="square">
            <a:noAutofit/>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562104" y="622302"/>
            <a:ext cx="4089398" cy="5054599"/>
          </a:xfrm>
          <a:custGeom>
            <a:avLst/>
            <a:gdLst>
              <a:gd name="connsiteX0" fmla="*/ 0 w 4089398"/>
              <a:gd name="connsiteY0" fmla="*/ 0 h 5054599"/>
              <a:gd name="connsiteX1" fmla="*/ 4089398 w 4089398"/>
              <a:gd name="connsiteY1" fmla="*/ 0 h 5054599"/>
              <a:gd name="connsiteX2" fmla="*/ 4089398 w 4089398"/>
              <a:gd name="connsiteY2" fmla="*/ 5054599 h 5054599"/>
              <a:gd name="connsiteX3" fmla="*/ 0 w 4089398"/>
              <a:gd name="connsiteY3" fmla="*/ 5054599 h 5054599"/>
            </a:gdLst>
            <a:ahLst/>
            <a:cxnLst>
              <a:cxn ang="0">
                <a:pos x="connsiteX0" y="connsiteY0"/>
              </a:cxn>
              <a:cxn ang="0">
                <a:pos x="connsiteX1" y="connsiteY1"/>
              </a:cxn>
              <a:cxn ang="0">
                <a:pos x="connsiteX2" y="connsiteY2"/>
              </a:cxn>
              <a:cxn ang="0">
                <a:pos x="connsiteX3" y="connsiteY3"/>
              </a:cxn>
            </a:cxnLst>
            <a:rect l="l" t="t" r="r" b="b"/>
            <a:pathLst>
              <a:path w="4089398" h="5054599">
                <a:moveTo>
                  <a:pt x="0" y="0"/>
                </a:moveTo>
                <a:lnTo>
                  <a:pt x="4089398" y="0"/>
                </a:lnTo>
                <a:lnTo>
                  <a:pt x="4089398" y="5054599"/>
                </a:lnTo>
                <a:lnTo>
                  <a:pt x="0" y="5054599"/>
                </a:lnTo>
                <a:close/>
              </a:path>
            </a:pathLst>
          </a:custGeom>
        </p:spPr>
        <p:txBody>
          <a:bodyPr wrap="square">
            <a:noAutofit/>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01" y="1511300"/>
            <a:ext cx="4038601" cy="4737100"/>
          </a:xfrm>
          <a:custGeom>
            <a:avLst/>
            <a:gdLst>
              <a:gd name="connsiteX0" fmla="*/ 0 w 4038601"/>
              <a:gd name="connsiteY0" fmla="*/ 0 h 4737100"/>
              <a:gd name="connsiteX1" fmla="*/ 4038601 w 4038601"/>
              <a:gd name="connsiteY1" fmla="*/ 0 h 4737100"/>
              <a:gd name="connsiteX2" fmla="*/ 4038601 w 4038601"/>
              <a:gd name="connsiteY2" fmla="*/ 4737100 h 4737100"/>
              <a:gd name="connsiteX3" fmla="*/ 0 w 4038601"/>
              <a:gd name="connsiteY3" fmla="*/ 4737100 h 4737100"/>
            </a:gdLst>
            <a:ahLst/>
            <a:cxnLst>
              <a:cxn ang="0">
                <a:pos x="connsiteX0" y="connsiteY0"/>
              </a:cxn>
              <a:cxn ang="0">
                <a:pos x="connsiteX1" y="connsiteY1"/>
              </a:cxn>
              <a:cxn ang="0">
                <a:pos x="connsiteX2" y="connsiteY2"/>
              </a:cxn>
              <a:cxn ang="0">
                <a:pos x="connsiteX3" y="connsiteY3"/>
              </a:cxn>
            </a:cxnLst>
            <a:rect l="l" t="t" r="r" b="b"/>
            <a:pathLst>
              <a:path w="4038601" h="4737100">
                <a:moveTo>
                  <a:pt x="0" y="0"/>
                </a:moveTo>
                <a:lnTo>
                  <a:pt x="4038601" y="0"/>
                </a:lnTo>
                <a:lnTo>
                  <a:pt x="4038601" y="4737100"/>
                </a:lnTo>
                <a:lnTo>
                  <a:pt x="0" y="4737100"/>
                </a:lnTo>
                <a:close/>
              </a:path>
            </a:pathLst>
          </a:custGeom>
        </p:spPr>
        <p:txBody>
          <a:bodyPr wrap="square">
            <a:noAutofit/>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191500" y="790997"/>
            <a:ext cx="3213100" cy="5104558"/>
          </a:xfrm>
          <a:custGeom>
            <a:avLst/>
            <a:gdLst>
              <a:gd name="connsiteX0" fmla="*/ 0 w 6270277"/>
              <a:gd name="connsiteY0" fmla="*/ 0 h 4579257"/>
              <a:gd name="connsiteX1" fmla="*/ 6270277 w 6270277"/>
              <a:gd name="connsiteY1" fmla="*/ 0 h 4579257"/>
              <a:gd name="connsiteX2" fmla="*/ 6270277 w 6270277"/>
              <a:gd name="connsiteY2" fmla="*/ 4579257 h 4579257"/>
              <a:gd name="connsiteX3" fmla="*/ 0 w 6270277"/>
              <a:gd name="connsiteY3" fmla="*/ 4579257 h 4579257"/>
            </a:gdLst>
            <a:ahLst/>
            <a:cxnLst>
              <a:cxn ang="0">
                <a:pos x="connsiteX0" y="connsiteY0"/>
              </a:cxn>
              <a:cxn ang="0">
                <a:pos x="connsiteX1" y="connsiteY1"/>
              </a:cxn>
              <a:cxn ang="0">
                <a:pos x="connsiteX2" y="connsiteY2"/>
              </a:cxn>
              <a:cxn ang="0">
                <a:pos x="connsiteX3" y="connsiteY3"/>
              </a:cxn>
            </a:cxnLst>
            <a:rect l="l" t="t" r="r" b="b"/>
            <a:pathLst>
              <a:path w="6270277" h="4579257">
                <a:moveTo>
                  <a:pt x="0" y="0"/>
                </a:moveTo>
                <a:lnTo>
                  <a:pt x="6270277" y="0"/>
                </a:lnTo>
                <a:lnTo>
                  <a:pt x="6270277" y="4579257"/>
                </a:lnTo>
                <a:lnTo>
                  <a:pt x="0" y="4579257"/>
                </a:lnTo>
                <a:close/>
              </a:path>
            </a:pathLst>
          </a:custGeom>
        </p:spPr>
        <p:txBody>
          <a:bodyPr wrap="square">
            <a:noAutofit/>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756401" y="1181100"/>
            <a:ext cx="3683000" cy="4495800"/>
          </a:xfrm>
          <a:custGeom>
            <a:avLst/>
            <a:gdLst>
              <a:gd name="connsiteX0" fmla="*/ 0 w 3683000"/>
              <a:gd name="connsiteY0" fmla="*/ 0 h 4495800"/>
              <a:gd name="connsiteX1" fmla="*/ 3683000 w 3683000"/>
              <a:gd name="connsiteY1" fmla="*/ 0 h 4495800"/>
              <a:gd name="connsiteX2" fmla="*/ 3683000 w 3683000"/>
              <a:gd name="connsiteY2" fmla="*/ 4495800 h 4495800"/>
              <a:gd name="connsiteX3" fmla="*/ 0 w 3683000"/>
              <a:gd name="connsiteY3" fmla="*/ 4495800 h 4495800"/>
            </a:gdLst>
            <a:ahLst/>
            <a:cxnLst>
              <a:cxn ang="0">
                <a:pos x="connsiteX0" y="connsiteY0"/>
              </a:cxn>
              <a:cxn ang="0">
                <a:pos x="connsiteX1" y="connsiteY1"/>
              </a:cxn>
              <a:cxn ang="0">
                <a:pos x="connsiteX2" y="connsiteY2"/>
              </a:cxn>
              <a:cxn ang="0">
                <a:pos x="connsiteX3" y="connsiteY3"/>
              </a:cxn>
            </a:cxnLst>
            <a:rect l="l" t="t" r="r" b="b"/>
            <a:pathLst>
              <a:path w="3683000" h="4495800">
                <a:moveTo>
                  <a:pt x="0" y="0"/>
                </a:moveTo>
                <a:lnTo>
                  <a:pt x="3683000" y="0"/>
                </a:lnTo>
                <a:lnTo>
                  <a:pt x="3683000" y="4495800"/>
                </a:lnTo>
                <a:lnTo>
                  <a:pt x="0" y="4495800"/>
                </a:lnTo>
                <a:close/>
              </a:path>
            </a:pathLst>
          </a:custGeom>
        </p:spPr>
        <p:txBody>
          <a:bodyPr wrap="square">
            <a:noAutofit/>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383366" y="0"/>
            <a:ext cx="6808635" cy="6858000"/>
          </a:xfrm>
          <a:custGeom>
            <a:avLst/>
            <a:gdLst>
              <a:gd name="connsiteX0" fmla="*/ 0 w 6808635"/>
              <a:gd name="connsiteY0" fmla="*/ 0 h 6858000"/>
              <a:gd name="connsiteX1" fmla="*/ 6808635 w 6808635"/>
              <a:gd name="connsiteY1" fmla="*/ 0 h 6858000"/>
              <a:gd name="connsiteX2" fmla="*/ 6808635 w 6808635"/>
              <a:gd name="connsiteY2" fmla="*/ 6858000 h 6858000"/>
              <a:gd name="connsiteX3" fmla="*/ 0 w 680863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08635" h="6858000">
                <a:moveTo>
                  <a:pt x="0" y="0"/>
                </a:moveTo>
                <a:lnTo>
                  <a:pt x="6808635" y="0"/>
                </a:lnTo>
                <a:lnTo>
                  <a:pt x="6808635" y="6858000"/>
                </a:lnTo>
                <a:lnTo>
                  <a:pt x="0" y="6858000"/>
                </a:lnTo>
                <a:close/>
              </a:path>
            </a:pathLst>
          </a:custGeom>
        </p:spPr>
        <p:txBody>
          <a:bodyPr wrap="square">
            <a:noAutofit/>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31977" y="1192439"/>
            <a:ext cx="2779794" cy="2017486"/>
          </a:xfrm>
          <a:custGeom>
            <a:avLst/>
            <a:gdLst>
              <a:gd name="connsiteX0" fmla="*/ 0 w 2551194"/>
              <a:gd name="connsiteY0" fmla="*/ 0 h 3174545"/>
              <a:gd name="connsiteX1" fmla="*/ 2551194 w 2551194"/>
              <a:gd name="connsiteY1" fmla="*/ 0 h 3174545"/>
              <a:gd name="connsiteX2" fmla="*/ 2551194 w 2551194"/>
              <a:gd name="connsiteY2" fmla="*/ 3174545 h 3174545"/>
              <a:gd name="connsiteX3" fmla="*/ 0 w 2551194"/>
              <a:gd name="connsiteY3" fmla="*/ 3174545 h 3174545"/>
            </a:gdLst>
            <a:ahLst/>
            <a:cxnLst>
              <a:cxn ang="0">
                <a:pos x="connsiteX0" y="connsiteY0"/>
              </a:cxn>
              <a:cxn ang="0">
                <a:pos x="connsiteX1" y="connsiteY1"/>
              </a:cxn>
              <a:cxn ang="0">
                <a:pos x="connsiteX2" y="connsiteY2"/>
              </a:cxn>
              <a:cxn ang="0">
                <a:pos x="connsiteX3" y="connsiteY3"/>
              </a:cxn>
            </a:cxnLst>
            <a:rect l="l" t="t" r="r" b="b"/>
            <a:pathLst>
              <a:path w="2551194" h="3174545">
                <a:moveTo>
                  <a:pt x="0" y="0"/>
                </a:moveTo>
                <a:lnTo>
                  <a:pt x="2551194" y="0"/>
                </a:lnTo>
                <a:lnTo>
                  <a:pt x="2551194" y="3174545"/>
                </a:lnTo>
                <a:lnTo>
                  <a:pt x="0" y="3174545"/>
                </a:lnTo>
                <a:close/>
              </a:path>
            </a:pathLst>
          </a:custGeom>
        </p:spPr>
        <p:txBody>
          <a:bodyPr wrap="square">
            <a:noAutofit/>
          </a:bodyPr>
          <a:lstStyle/>
          <a:p>
            <a:endParaRPr lang="en-US"/>
          </a:p>
        </p:txBody>
      </p:sp>
      <p:sp>
        <p:nvSpPr>
          <p:cNvPr id="10" name="Picture Placeholder 9"/>
          <p:cNvSpPr>
            <a:spLocks noGrp="1"/>
          </p:cNvSpPr>
          <p:nvPr>
            <p:ph type="pic" sz="quarter" idx="11"/>
          </p:nvPr>
        </p:nvSpPr>
        <p:spPr>
          <a:xfrm>
            <a:off x="6114176" y="1181100"/>
            <a:ext cx="2778966" cy="4327901"/>
          </a:xfrm>
          <a:custGeom>
            <a:avLst/>
            <a:gdLst>
              <a:gd name="connsiteX0" fmla="*/ 0 w 2550434"/>
              <a:gd name="connsiteY0" fmla="*/ 0 h 3174545"/>
              <a:gd name="connsiteX1" fmla="*/ 2550434 w 2550434"/>
              <a:gd name="connsiteY1" fmla="*/ 0 h 3174545"/>
              <a:gd name="connsiteX2" fmla="*/ 2550434 w 2550434"/>
              <a:gd name="connsiteY2" fmla="*/ 3174545 h 3174545"/>
              <a:gd name="connsiteX3" fmla="*/ 0 w 2550434"/>
              <a:gd name="connsiteY3" fmla="*/ 3174545 h 3174545"/>
            </a:gdLst>
            <a:ahLst/>
            <a:cxnLst>
              <a:cxn ang="0">
                <a:pos x="connsiteX0" y="connsiteY0"/>
              </a:cxn>
              <a:cxn ang="0">
                <a:pos x="connsiteX1" y="connsiteY1"/>
              </a:cxn>
              <a:cxn ang="0">
                <a:pos x="connsiteX2" y="connsiteY2"/>
              </a:cxn>
              <a:cxn ang="0">
                <a:pos x="connsiteX3" y="connsiteY3"/>
              </a:cxn>
            </a:cxnLst>
            <a:rect l="l" t="t" r="r" b="b"/>
            <a:pathLst>
              <a:path w="2550434" h="3174545">
                <a:moveTo>
                  <a:pt x="0" y="0"/>
                </a:moveTo>
                <a:lnTo>
                  <a:pt x="2550434" y="0"/>
                </a:lnTo>
                <a:lnTo>
                  <a:pt x="2550434" y="3174545"/>
                </a:lnTo>
                <a:lnTo>
                  <a:pt x="0" y="3174545"/>
                </a:lnTo>
                <a:close/>
              </a:path>
            </a:pathLst>
          </a:custGeom>
        </p:spPr>
        <p:txBody>
          <a:bodyPr wrap="square">
            <a:noAutofit/>
          </a:bodyPr>
          <a:lstStyle/>
          <a:p>
            <a:endParaRPr lang="en-US"/>
          </a:p>
        </p:txBody>
      </p:sp>
      <p:sp>
        <p:nvSpPr>
          <p:cNvPr id="13" name="Picture Placeholder 12"/>
          <p:cNvSpPr>
            <a:spLocks noGrp="1"/>
          </p:cNvSpPr>
          <p:nvPr>
            <p:ph type="pic" sz="quarter" idx="12"/>
          </p:nvPr>
        </p:nvSpPr>
        <p:spPr>
          <a:xfrm>
            <a:off x="3044372" y="3498516"/>
            <a:ext cx="2775858" cy="2020876"/>
          </a:xfrm>
          <a:custGeom>
            <a:avLst/>
            <a:gdLst>
              <a:gd name="connsiteX0" fmla="*/ 0 w 2551194"/>
              <a:gd name="connsiteY0" fmla="*/ 0 h 3174545"/>
              <a:gd name="connsiteX1" fmla="*/ 2551194 w 2551194"/>
              <a:gd name="connsiteY1" fmla="*/ 0 h 3174545"/>
              <a:gd name="connsiteX2" fmla="*/ 2551194 w 2551194"/>
              <a:gd name="connsiteY2" fmla="*/ 3174545 h 3174545"/>
              <a:gd name="connsiteX3" fmla="*/ 0 w 2551194"/>
              <a:gd name="connsiteY3" fmla="*/ 3174545 h 3174545"/>
            </a:gdLst>
            <a:ahLst/>
            <a:cxnLst>
              <a:cxn ang="0">
                <a:pos x="connsiteX0" y="connsiteY0"/>
              </a:cxn>
              <a:cxn ang="0">
                <a:pos x="connsiteX1" y="connsiteY1"/>
              </a:cxn>
              <a:cxn ang="0">
                <a:pos x="connsiteX2" y="connsiteY2"/>
              </a:cxn>
              <a:cxn ang="0">
                <a:pos x="connsiteX3" y="connsiteY3"/>
              </a:cxn>
            </a:cxnLst>
            <a:rect l="l" t="t" r="r" b="b"/>
            <a:pathLst>
              <a:path w="2551194" h="3174545">
                <a:moveTo>
                  <a:pt x="0" y="0"/>
                </a:moveTo>
                <a:lnTo>
                  <a:pt x="2551194" y="0"/>
                </a:lnTo>
                <a:lnTo>
                  <a:pt x="2551194" y="3174545"/>
                </a:lnTo>
                <a:lnTo>
                  <a:pt x="0" y="3174545"/>
                </a:lnTo>
                <a:close/>
              </a:path>
            </a:pathLst>
          </a:custGeom>
        </p:spPr>
        <p:txBody>
          <a:bodyPr wrap="square">
            <a:noAutofit/>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09601" y="578822"/>
            <a:ext cx="2641600" cy="2250589"/>
          </a:xfrm>
          <a:custGeom>
            <a:avLst/>
            <a:gdLst>
              <a:gd name="connsiteX0" fmla="*/ 0 w 4965697"/>
              <a:gd name="connsiteY0" fmla="*/ 0 h 2250589"/>
              <a:gd name="connsiteX1" fmla="*/ 4965697 w 4965697"/>
              <a:gd name="connsiteY1" fmla="*/ 0 h 2250589"/>
              <a:gd name="connsiteX2" fmla="*/ 4965697 w 4965697"/>
              <a:gd name="connsiteY2" fmla="*/ 2250589 h 2250589"/>
              <a:gd name="connsiteX3" fmla="*/ 0 w 4965697"/>
              <a:gd name="connsiteY3" fmla="*/ 2250589 h 2250589"/>
            </a:gdLst>
            <a:ahLst/>
            <a:cxnLst>
              <a:cxn ang="0">
                <a:pos x="connsiteX0" y="connsiteY0"/>
              </a:cxn>
              <a:cxn ang="0">
                <a:pos x="connsiteX1" y="connsiteY1"/>
              </a:cxn>
              <a:cxn ang="0">
                <a:pos x="connsiteX2" y="connsiteY2"/>
              </a:cxn>
              <a:cxn ang="0">
                <a:pos x="connsiteX3" y="connsiteY3"/>
              </a:cxn>
            </a:cxnLst>
            <a:rect l="l" t="t" r="r" b="b"/>
            <a:pathLst>
              <a:path w="4965697" h="2250589">
                <a:moveTo>
                  <a:pt x="0" y="0"/>
                </a:moveTo>
                <a:lnTo>
                  <a:pt x="4965697" y="0"/>
                </a:lnTo>
                <a:lnTo>
                  <a:pt x="4965697" y="2250589"/>
                </a:lnTo>
                <a:lnTo>
                  <a:pt x="0" y="2250589"/>
                </a:lnTo>
                <a:close/>
              </a:path>
            </a:pathLst>
          </a:custGeom>
        </p:spPr>
        <p:txBody>
          <a:bodyPr wrap="square">
            <a:noAutofit/>
          </a:bodyPr>
          <a:lstStyle/>
          <a:p>
            <a:endParaRPr lang="en-US"/>
          </a:p>
        </p:txBody>
      </p:sp>
      <p:sp>
        <p:nvSpPr>
          <p:cNvPr id="10" name="Picture Placeholder 9"/>
          <p:cNvSpPr>
            <a:spLocks noGrp="1"/>
          </p:cNvSpPr>
          <p:nvPr>
            <p:ph type="pic" sz="quarter" idx="11"/>
          </p:nvPr>
        </p:nvSpPr>
        <p:spPr>
          <a:xfrm>
            <a:off x="609600" y="3071544"/>
            <a:ext cx="2628896" cy="3161467"/>
          </a:xfrm>
          <a:custGeom>
            <a:avLst/>
            <a:gdLst>
              <a:gd name="connsiteX0" fmla="*/ 0 w 2628896"/>
              <a:gd name="connsiteY0" fmla="*/ 0 h 3161467"/>
              <a:gd name="connsiteX1" fmla="*/ 2628896 w 2628896"/>
              <a:gd name="connsiteY1" fmla="*/ 0 h 3161467"/>
              <a:gd name="connsiteX2" fmla="*/ 2628896 w 2628896"/>
              <a:gd name="connsiteY2" fmla="*/ 3161467 h 3161467"/>
              <a:gd name="connsiteX3" fmla="*/ 0 w 2628896"/>
              <a:gd name="connsiteY3" fmla="*/ 3161467 h 3161467"/>
            </a:gdLst>
            <a:ahLst/>
            <a:cxnLst>
              <a:cxn ang="0">
                <a:pos x="connsiteX0" y="connsiteY0"/>
              </a:cxn>
              <a:cxn ang="0">
                <a:pos x="connsiteX1" y="connsiteY1"/>
              </a:cxn>
              <a:cxn ang="0">
                <a:pos x="connsiteX2" y="connsiteY2"/>
              </a:cxn>
              <a:cxn ang="0">
                <a:pos x="connsiteX3" y="connsiteY3"/>
              </a:cxn>
            </a:cxnLst>
            <a:rect l="l" t="t" r="r" b="b"/>
            <a:pathLst>
              <a:path w="2628896" h="3161467">
                <a:moveTo>
                  <a:pt x="0" y="0"/>
                </a:moveTo>
                <a:lnTo>
                  <a:pt x="2628896" y="0"/>
                </a:lnTo>
                <a:lnTo>
                  <a:pt x="2628896" y="3161467"/>
                </a:lnTo>
                <a:lnTo>
                  <a:pt x="0" y="3161467"/>
                </a:lnTo>
                <a:close/>
              </a:path>
            </a:pathLst>
          </a:custGeom>
        </p:spPr>
        <p:txBody>
          <a:bodyPr wrap="square">
            <a:noAutofit/>
          </a:bodyPr>
          <a:lstStyle/>
          <a:p>
            <a:endParaRPr lang="en-US"/>
          </a:p>
        </p:txBody>
      </p:sp>
      <p:sp>
        <p:nvSpPr>
          <p:cNvPr id="13" name="Picture Placeholder 12"/>
          <p:cNvSpPr>
            <a:spLocks noGrp="1"/>
          </p:cNvSpPr>
          <p:nvPr>
            <p:ph type="pic" sz="quarter" idx="12"/>
          </p:nvPr>
        </p:nvSpPr>
        <p:spPr>
          <a:xfrm>
            <a:off x="3479803" y="4018706"/>
            <a:ext cx="2340426" cy="2215179"/>
          </a:xfrm>
          <a:custGeom>
            <a:avLst/>
            <a:gdLst>
              <a:gd name="connsiteX0" fmla="*/ 0 w 2095484"/>
              <a:gd name="connsiteY0" fmla="*/ 0 h 2215179"/>
              <a:gd name="connsiteX1" fmla="*/ 2095484 w 2095484"/>
              <a:gd name="connsiteY1" fmla="*/ 0 h 2215179"/>
              <a:gd name="connsiteX2" fmla="*/ 2095484 w 2095484"/>
              <a:gd name="connsiteY2" fmla="*/ 2215179 h 2215179"/>
              <a:gd name="connsiteX3" fmla="*/ 0 w 2095484"/>
              <a:gd name="connsiteY3" fmla="*/ 2215179 h 2215179"/>
            </a:gdLst>
            <a:ahLst/>
            <a:cxnLst>
              <a:cxn ang="0">
                <a:pos x="connsiteX0" y="connsiteY0"/>
              </a:cxn>
              <a:cxn ang="0">
                <a:pos x="connsiteX1" y="connsiteY1"/>
              </a:cxn>
              <a:cxn ang="0">
                <a:pos x="connsiteX2" y="connsiteY2"/>
              </a:cxn>
              <a:cxn ang="0">
                <a:pos x="connsiteX3" y="connsiteY3"/>
              </a:cxn>
            </a:cxnLst>
            <a:rect l="l" t="t" r="r" b="b"/>
            <a:pathLst>
              <a:path w="2095484" h="2215179">
                <a:moveTo>
                  <a:pt x="0" y="0"/>
                </a:moveTo>
                <a:lnTo>
                  <a:pt x="2095484" y="0"/>
                </a:lnTo>
                <a:lnTo>
                  <a:pt x="2095484" y="2215179"/>
                </a:lnTo>
                <a:lnTo>
                  <a:pt x="0" y="2215179"/>
                </a:lnTo>
                <a:close/>
              </a:path>
            </a:pathLst>
          </a:custGeom>
        </p:spPr>
        <p:txBody>
          <a:bodyPr wrap="square">
            <a:noAutofit/>
          </a:bodyPr>
          <a:lstStyle/>
          <a:p>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69864" y="622300"/>
            <a:ext cx="4705337" cy="3161467"/>
          </a:xfrm>
          <a:custGeom>
            <a:avLst/>
            <a:gdLst>
              <a:gd name="connsiteX0" fmla="*/ 0 w 4705337"/>
              <a:gd name="connsiteY0" fmla="*/ 0 h 3161467"/>
              <a:gd name="connsiteX1" fmla="*/ 4705337 w 4705337"/>
              <a:gd name="connsiteY1" fmla="*/ 0 h 3161467"/>
              <a:gd name="connsiteX2" fmla="*/ 4705337 w 4705337"/>
              <a:gd name="connsiteY2" fmla="*/ 3161467 h 3161467"/>
              <a:gd name="connsiteX3" fmla="*/ 0 w 4705337"/>
              <a:gd name="connsiteY3" fmla="*/ 3161467 h 3161467"/>
            </a:gdLst>
            <a:ahLst/>
            <a:cxnLst>
              <a:cxn ang="0">
                <a:pos x="connsiteX0" y="connsiteY0"/>
              </a:cxn>
              <a:cxn ang="0">
                <a:pos x="connsiteX1" y="connsiteY1"/>
              </a:cxn>
              <a:cxn ang="0">
                <a:pos x="connsiteX2" y="connsiteY2"/>
              </a:cxn>
              <a:cxn ang="0">
                <a:pos x="connsiteX3" y="connsiteY3"/>
              </a:cxn>
            </a:cxnLst>
            <a:rect l="l" t="t" r="r" b="b"/>
            <a:pathLst>
              <a:path w="4705337" h="3161467">
                <a:moveTo>
                  <a:pt x="0" y="0"/>
                </a:moveTo>
                <a:lnTo>
                  <a:pt x="4705337" y="0"/>
                </a:lnTo>
                <a:lnTo>
                  <a:pt x="4705337" y="3161467"/>
                </a:lnTo>
                <a:lnTo>
                  <a:pt x="0" y="3161467"/>
                </a:lnTo>
                <a:close/>
              </a:path>
            </a:pathLst>
          </a:custGeom>
        </p:spPr>
        <p:txBody>
          <a:bodyPr wrap="square">
            <a:noAutofit/>
          </a:bodyPr>
          <a:lstStyle/>
          <a:p>
            <a:endParaRPr lang="en-US"/>
          </a:p>
        </p:txBody>
      </p:sp>
      <p:sp>
        <p:nvSpPr>
          <p:cNvPr id="9" name="Picture Placeholder 8"/>
          <p:cNvSpPr>
            <a:spLocks noGrp="1"/>
          </p:cNvSpPr>
          <p:nvPr>
            <p:ph type="pic" sz="quarter" idx="11"/>
          </p:nvPr>
        </p:nvSpPr>
        <p:spPr>
          <a:xfrm>
            <a:off x="2146302" y="2197100"/>
            <a:ext cx="3710901" cy="4051300"/>
          </a:xfrm>
          <a:custGeom>
            <a:avLst/>
            <a:gdLst>
              <a:gd name="connsiteX0" fmla="*/ 0 w 3710901"/>
              <a:gd name="connsiteY0" fmla="*/ 0 h 4051300"/>
              <a:gd name="connsiteX1" fmla="*/ 3710901 w 3710901"/>
              <a:gd name="connsiteY1" fmla="*/ 0 h 4051300"/>
              <a:gd name="connsiteX2" fmla="*/ 3710901 w 3710901"/>
              <a:gd name="connsiteY2" fmla="*/ 4051300 h 4051300"/>
              <a:gd name="connsiteX3" fmla="*/ 0 w 3710901"/>
              <a:gd name="connsiteY3" fmla="*/ 4051300 h 4051300"/>
            </a:gdLst>
            <a:ahLst/>
            <a:cxnLst>
              <a:cxn ang="0">
                <a:pos x="connsiteX0" y="connsiteY0"/>
              </a:cxn>
              <a:cxn ang="0">
                <a:pos x="connsiteX1" y="connsiteY1"/>
              </a:cxn>
              <a:cxn ang="0">
                <a:pos x="connsiteX2" y="connsiteY2"/>
              </a:cxn>
              <a:cxn ang="0">
                <a:pos x="connsiteX3" y="connsiteY3"/>
              </a:cxn>
            </a:cxnLst>
            <a:rect l="l" t="t" r="r" b="b"/>
            <a:pathLst>
              <a:path w="3710901" h="4051300">
                <a:moveTo>
                  <a:pt x="0" y="0"/>
                </a:moveTo>
                <a:lnTo>
                  <a:pt x="3710901" y="0"/>
                </a:lnTo>
                <a:lnTo>
                  <a:pt x="3710901" y="4051300"/>
                </a:lnTo>
                <a:lnTo>
                  <a:pt x="0" y="4051300"/>
                </a:lnTo>
                <a:close/>
              </a:path>
            </a:pathLst>
          </a:custGeom>
        </p:spPr>
        <p:txBody>
          <a:bodyPr wrap="square">
            <a:noAutofit/>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560210" y="2527300"/>
            <a:ext cx="2263103" cy="3187700"/>
          </a:xfrm>
          <a:custGeom>
            <a:avLst/>
            <a:gdLst>
              <a:gd name="connsiteX0" fmla="*/ 0 w 2263103"/>
              <a:gd name="connsiteY0" fmla="*/ 0 h 3187700"/>
              <a:gd name="connsiteX1" fmla="*/ 2263103 w 2263103"/>
              <a:gd name="connsiteY1" fmla="*/ 0 h 3187700"/>
              <a:gd name="connsiteX2" fmla="*/ 2263103 w 2263103"/>
              <a:gd name="connsiteY2" fmla="*/ 3187700 h 3187700"/>
              <a:gd name="connsiteX3" fmla="*/ 0 w 2263103"/>
              <a:gd name="connsiteY3" fmla="*/ 3187700 h 3187700"/>
            </a:gdLst>
            <a:ahLst/>
            <a:cxnLst>
              <a:cxn ang="0">
                <a:pos x="connsiteX0" y="connsiteY0"/>
              </a:cxn>
              <a:cxn ang="0">
                <a:pos x="connsiteX1" y="connsiteY1"/>
              </a:cxn>
              <a:cxn ang="0">
                <a:pos x="connsiteX2" y="connsiteY2"/>
              </a:cxn>
              <a:cxn ang="0">
                <a:pos x="connsiteX3" y="connsiteY3"/>
              </a:cxn>
            </a:cxnLst>
            <a:rect l="l" t="t" r="r" b="b"/>
            <a:pathLst>
              <a:path w="2263103" h="3187700">
                <a:moveTo>
                  <a:pt x="0" y="0"/>
                </a:moveTo>
                <a:lnTo>
                  <a:pt x="2263103" y="0"/>
                </a:lnTo>
                <a:lnTo>
                  <a:pt x="2263103" y="3187700"/>
                </a:lnTo>
                <a:lnTo>
                  <a:pt x="0" y="3187700"/>
                </a:lnTo>
                <a:close/>
              </a:path>
            </a:pathLst>
          </a:custGeom>
        </p:spPr>
        <p:txBody>
          <a:bodyPr wrap="square">
            <a:noAutofit/>
          </a:bodyPr>
          <a:lstStyle/>
          <a:p>
            <a:endParaRPr lang="en-US"/>
          </a:p>
        </p:txBody>
      </p:sp>
      <p:sp>
        <p:nvSpPr>
          <p:cNvPr id="10" name="Picture Placeholder 9"/>
          <p:cNvSpPr>
            <a:spLocks noGrp="1"/>
          </p:cNvSpPr>
          <p:nvPr>
            <p:ph type="pic" sz="quarter" idx="11"/>
          </p:nvPr>
        </p:nvSpPr>
        <p:spPr>
          <a:xfrm>
            <a:off x="4164348" y="1469608"/>
            <a:ext cx="3863292" cy="2816174"/>
          </a:xfrm>
          <a:custGeom>
            <a:avLst/>
            <a:gdLst>
              <a:gd name="connsiteX0" fmla="*/ 0 w 3863292"/>
              <a:gd name="connsiteY0" fmla="*/ 0 h 2816174"/>
              <a:gd name="connsiteX1" fmla="*/ 3863292 w 3863292"/>
              <a:gd name="connsiteY1" fmla="*/ 0 h 2816174"/>
              <a:gd name="connsiteX2" fmla="*/ 3863292 w 3863292"/>
              <a:gd name="connsiteY2" fmla="*/ 2816174 h 2816174"/>
              <a:gd name="connsiteX3" fmla="*/ 0 w 3863292"/>
              <a:gd name="connsiteY3" fmla="*/ 2816174 h 2816174"/>
            </a:gdLst>
            <a:ahLst/>
            <a:cxnLst>
              <a:cxn ang="0">
                <a:pos x="connsiteX0" y="connsiteY0"/>
              </a:cxn>
              <a:cxn ang="0">
                <a:pos x="connsiteX1" y="connsiteY1"/>
              </a:cxn>
              <a:cxn ang="0">
                <a:pos x="connsiteX2" y="connsiteY2"/>
              </a:cxn>
              <a:cxn ang="0">
                <a:pos x="connsiteX3" y="connsiteY3"/>
              </a:cxn>
            </a:cxnLst>
            <a:rect l="l" t="t" r="r" b="b"/>
            <a:pathLst>
              <a:path w="3863292" h="2816174">
                <a:moveTo>
                  <a:pt x="0" y="0"/>
                </a:moveTo>
                <a:lnTo>
                  <a:pt x="3863292" y="0"/>
                </a:lnTo>
                <a:lnTo>
                  <a:pt x="3863292" y="2816174"/>
                </a:lnTo>
                <a:lnTo>
                  <a:pt x="0" y="2816174"/>
                </a:lnTo>
                <a:close/>
              </a:path>
            </a:pathLst>
          </a:custGeom>
        </p:spPr>
        <p:txBody>
          <a:bodyPr wrap="square">
            <a:noAutofit/>
          </a:bodyPr>
          <a:lstStyle/>
          <a:p>
            <a:endParaRPr lang="en-US"/>
          </a:p>
        </p:txBody>
      </p:sp>
      <p:sp>
        <p:nvSpPr>
          <p:cNvPr id="13" name="Picture Placeholder 12"/>
          <p:cNvSpPr>
            <a:spLocks noGrp="1"/>
          </p:cNvSpPr>
          <p:nvPr>
            <p:ph type="pic" sz="quarter" idx="12"/>
          </p:nvPr>
        </p:nvSpPr>
        <p:spPr>
          <a:xfrm>
            <a:off x="8368662" y="1469609"/>
            <a:ext cx="2263103" cy="2475148"/>
          </a:xfrm>
          <a:custGeom>
            <a:avLst/>
            <a:gdLst>
              <a:gd name="connsiteX0" fmla="*/ 0 w 2263103"/>
              <a:gd name="connsiteY0" fmla="*/ 0 h 2475148"/>
              <a:gd name="connsiteX1" fmla="*/ 2263103 w 2263103"/>
              <a:gd name="connsiteY1" fmla="*/ 0 h 2475148"/>
              <a:gd name="connsiteX2" fmla="*/ 2263103 w 2263103"/>
              <a:gd name="connsiteY2" fmla="*/ 2475148 h 2475148"/>
              <a:gd name="connsiteX3" fmla="*/ 0 w 2263103"/>
              <a:gd name="connsiteY3" fmla="*/ 2475148 h 2475148"/>
            </a:gdLst>
            <a:ahLst/>
            <a:cxnLst>
              <a:cxn ang="0">
                <a:pos x="connsiteX0" y="connsiteY0"/>
              </a:cxn>
              <a:cxn ang="0">
                <a:pos x="connsiteX1" y="connsiteY1"/>
              </a:cxn>
              <a:cxn ang="0">
                <a:pos x="connsiteX2" y="connsiteY2"/>
              </a:cxn>
              <a:cxn ang="0">
                <a:pos x="connsiteX3" y="connsiteY3"/>
              </a:cxn>
            </a:cxnLst>
            <a:rect l="l" t="t" r="r" b="b"/>
            <a:pathLst>
              <a:path w="2263103" h="2475148">
                <a:moveTo>
                  <a:pt x="0" y="0"/>
                </a:moveTo>
                <a:lnTo>
                  <a:pt x="2263103" y="0"/>
                </a:lnTo>
                <a:lnTo>
                  <a:pt x="2263103" y="2475148"/>
                </a:lnTo>
                <a:lnTo>
                  <a:pt x="0" y="2475148"/>
                </a:lnTo>
                <a:close/>
              </a:path>
            </a:pathLst>
          </a:custGeom>
        </p:spPr>
        <p:txBody>
          <a:bodyPr wrap="square">
            <a:noAutofit/>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096630" y="2197100"/>
            <a:ext cx="3696958" cy="2476500"/>
          </a:xfrm>
          <a:custGeom>
            <a:avLst/>
            <a:gdLst>
              <a:gd name="connsiteX0" fmla="*/ 0 w 3696958"/>
              <a:gd name="connsiteY0" fmla="*/ 0 h 2476500"/>
              <a:gd name="connsiteX1" fmla="*/ 3696958 w 3696958"/>
              <a:gd name="connsiteY1" fmla="*/ 0 h 2476500"/>
              <a:gd name="connsiteX2" fmla="*/ 3696958 w 3696958"/>
              <a:gd name="connsiteY2" fmla="*/ 2476500 h 2476500"/>
              <a:gd name="connsiteX3" fmla="*/ 0 w 3696958"/>
              <a:gd name="connsiteY3" fmla="*/ 2476500 h 2476500"/>
            </a:gdLst>
            <a:ahLst/>
            <a:cxnLst>
              <a:cxn ang="0">
                <a:pos x="connsiteX0" y="connsiteY0"/>
              </a:cxn>
              <a:cxn ang="0">
                <a:pos x="connsiteX1" y="connsiteY1"/>
              </a:cxn>
              <a:cxn ang="0">
                <a:pos x="connsiteX2" y="connsiteY2"/>
              </a:cxn>
              <a:cxn ang="0">
                <a:pos x="connsiteX3" y="connsiteY3"/>
              </a:cxn>
            </a:cxnLst>
            <a:rect l="l" t="t" r="r" b="b"/>
            <a:pathLst>
              <a:path w="3696958" h="2476500">
                <a:moveTo>
                  <a:pt x="0" y="0"/>
                </a:moveTo>
                <a:lnTo>
                  <a:pt x="3696958" y="0"/>
                </a:lnTo>
                <a:lnTo>
                  <a:pt x="3696958" y="2476500"/>
                </a:lnTo>
                <a:lnTo>
                  <a:pt x="0" y="2476500"/>
                </a:lnTo>
                <a:close/>
              </a:path>
            </a:pathLst>
          </a:custGeom>
        </p:spPr>
        <p:txBody>
          <a:bodyPr wrap="square">
            <a:noAutofit/>
          </a:bodyPr>
          <a:lstStyle/>
          <a:p>
            <a:endParaRPr lang="en-US"/>
          </a:p>
        </p:txBody>
      </p:sp>
      <p:sp>
        <p:nvSpPr>
          <p:cNvPr id="10" name="Picture Placeholder 9"/>
          <p:cNvSpPr>
            <a:spLocks noGrp="1"/>
          </p:cNvSpPr>
          <p:nvPr>
            <p:ph type="pic" sz="quarter" idx="11"/>
          </p:nvPr>
        </p:nvSpPr>
        <p:spPr>
          <a:xfrm>
            <a:off x="4928731" y="3429000"/>
            <a:ext cx="2756688" cy="2819400"/>
          </a:xfrm>
          <a:custGeom>
            <a:avLst/>
            <a:gdLst>
              <a:gd name="connsiteX0" fmla="*/ 0 w 2756688"/>
              <a:gd name="connsiteY0" fmla="*/ 0 h 2819400"/>
              <a:gd name="connsiteX1" fmla="*/ 2756688 w 2756688"/>
              <a:gd name="connsiteY1" fmla="*/ 0 h 2819400"/>
              <a:gd name="connsiteX2" fmla="*/ 2756688 w 2756688"/>
              <a:gd name="connsiteY2" fmla="*/ 2819400 h 2819400"/>
              <a:gd name="connsiteX3" fmla="*/ 0 w 2756688"/>
              <a:gd name="connsiteY3" fmla="*/ 2819400 h 2819400"/>
            </a:gdLst>
            <a:ahLst/>
            <a:cxnLst>
              <a:cxn ang="0">
                <a:pos x="connsiteX0" y="connsiteY0"/>
              </a:cxn>
              <a:cxn ang="0">
                <a:pos x="connsiteX1" y="connsiteY1"/>
              </a:cxn>
              <a:cxn ang="0">
                <a:pos x="connsiteX2" y="connsiteY2"/>
              </a:cxn>
              <a:cxn ang="0">
                <a:pos x="connsiteX3" y="connsiteY3"/>
              </a:cxn>
            </a:cxnLst>
            <a:rect l="l" t="t" r="r" b="b"/>
            <a:pathLst>
              <a:path w="2756688" h="2819400">
                <a:moveTo>
                  <a:pt x="0" y="0"/>
                </a:moveTo>
                <a:lnTo>
                  <a:pt x="2756688" y="0"/>
                </a:lnTo>
                <a:lnTo>
                  <a:pt x="2756688" y="2819400"/>
                </a:lnTo>
                <a:lnTo>
                  <a:pt x="0" y="2819400"/>
                </a:lnTo>
                <a:close/>
              </a:path>
            </a:pathLst>
          </a:custGeom>
        </p:spPr>
        <p:txBody>
          <a:bodyPr wrap="square">
            <a:noAutofit/>
          </a:bodyPr>
          <a:lstStyle/>
          <a:p>
            <a:endParaRPr lang="en-US"/>
          </a:p>
        </p:txBody>
      </p:sp>
      <p:sp>
        <p:nvSpPr>
          <p:cNvPr id="13" name="Picture Placeholder 12"/>
          <p:cNvSpPr>
            <a:spLocks noGrp="1"/>
          </p:cNvSpPr>
          <p:nvPr>
            <p:ph type="pic" sz="quarter" idx="12"/>
          </p:nvPr>
        </p:nvSpPr>
        <p:spPr>
          <a:xfrm>
            <a:off x="6398414" y="619612"/>
            <a:ext cx="2843669" cy="3310665"/>
          </a:xfrm>
          <a:custGeom>
            <a:avLst/>
            <a:gdLst>
              <a:gd name="connsiteX0" fmla="*/ 0 w 2843669"/>
              <a:gd name="connsiteY0" fmla="*/ 0 h 3310665"/>
              <a:gd name="connsiteX1" fmla="*/ 2843669 w 2843669"/>
              <a:gd name="connsiteY1" fmla="*/ 0 h 3310665"/>
              <a:gd name="connsiteX2" fmla="*/ 2843669 w 2843669"/>
              <a:gd name="connsiteY2" fmla="*/ 3310665 h 3310665"/>
              <a:gd name="connsiteX3" fmla="*/ 0 w 2843669"/>
              <a:gd name="connsiteY3" fmla="*/ 3310665 h 3310665"/>
            </a:gdLst>
            <a:ahLst/>
            <a:cxnLst>
              <a:cxn ang="0">
                <a:pos x="connsiteX0" y="connsiteY0"/>
              </a:cxn>
              <a:cxn ang="0">
                <a:pos x="connsiteX1" y="connsiteY1"/>
              </a:cxn>
              <a:cxn ang="0">
                <a:pos x="connsiteX2" y="connsiteY2"/>
              </a:cxn>
              <a:cxn ang="0">
                <a:pos x="connsiteX3" y="connsiteY3"/>
              </a:cxn>
            </a:cxnLst>
            <a:rect l="l" t="t" r="r" b="b"/>
            <a:pathLst>
              <a:path w="2843669" h="3310665">
                <a:moveTo>
                  <a:pt x="0" y="0"/>
                </a:moveTo>
                <a:lnTo>
                  <a:pt x="2843669" y="0"/>
                </a:lnTo>
                <a:lnTo>
                  <a:pt x="2843669" y="3310665"/>
                </a:lnTo>
                <a:lnTo>
                  <a:pt x="0" y="3310665"/>
                </a:lnTo>
                <a:close/>
              </a:path>
            </a:pathLst>
          </a:custGeom>
        </p:spPr>
        <p:txBody>
          <a:bodyPr wrap="square">
            <a:noAutofit/>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565344" y="1762125"/>
            <a:ext cx="1993106" cy="3981450"/>
          </a:xfrm>
          <a:custGeom>
            <a:avLst/>
            <a:gdLst>
              <a:gd name="connsiteX0" fmla="*/ 72629 w 1993106"/>
              <a:gd name="connsiteY0" fmla="*/ 0 h 3981450"/>
              <a:gd name="connsiteX1" fmla="*/ 1920477 w 1993106"/>
              <a:gd name="connsiteY1" fmla="*/ 0 h 3981450"/>
              <a:gd name="connsiteX2" fmla="*/ 1993106 w 1993106"/>
              <a:gd name="connsiteY2" fmla="*/ 72629 h 3981450"/>
              <a:gd name="connsiteX3" fmla="*/ 1993106 w 1993106"/>
              <a:gd name="connsiteY3" fmla="*/ 3908821 h 3981450"/>
              <a:gd name="connsiteX4" fmla="*/ 1920477 w 1993106"/>
              <a:gd name="connsiteY4" fmla="*/ 3981450 h 3981450"/>
              <a:gd name="connsiteX5" fmla="*/ 72629 w 1993106"/>
              <a:gd name="connsiteY5" fmla="*/ 3981450 h 3981450"/>
              <a:gd name="connsiteX6" fmla="*/ 0 w 1993106"/>
              <a:gd name="connsiteY6" fmla="*/ 3908821 h 3981450"/>
              <a:gd name="connsiteX7" fmla="*/ 0 w 1993106"/>
              <a:gd name="connsiteY7" fmla="*/ 72629 h 3981450"/>
              <a:gd name="connsiteX8" fmla="*/ 72629 w 1993106"/>
              <a:gd name="connsiteY8" fmla="*/ 0 h 398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3106" h="3981450">
                <a:moveTo>
                  <a:pt x="72629" y="0"/>
                </a:moveTo>
                <a:lnTo>
                  <a:pt x="1920477" y="0"/>
                </a:lnTo>
                <a:cubicBezTo>
                  <a:pt x="1960589" y="0"/>
                  <a:pt x="1993106" y="32517"/>
                  <a:pt x="1993106" y="72629"/>
                </a:cubicBezTo>
                <a:lnTo>
                  <a:pt x="1993106" y="3908821"/>
                </a:lnTo>
                <a:cubicBezTo>
                  <a:pt x="1993106" y="3948933"/>
                  <a:pt x="1960589" y="3981450"/>
                  <a:pt x="1920477" y="3981450"/>
                </a:cubicBezTo>
                <a:lnTo>
                  <a:pt x="72629" y="3981450"/>
                </a:lnTo>
                <a:cubicBezTo>
                  <a:pt x="32517" y="3981450"/>
                  <a:pt x="0" y="3948933"/>
                  <a:pt x="0" y="3908821"/>
                </a:cubicBezTo>
                <a:lnTo>
                  <a:pt x="0" y="72629"/>
                </a:lnTo>
                <a:cubicBezTo>
                  <a:pt x="0" y="32517"/>
                  <a:pt x="32517" y="0"/>
                  <a:pt x="72629" y="0"/>
                </a:cubicBezTo>
                <a:close/>
              </a:path>
            </a:pathLst>
          </a:custGeom>
        </p:spPr>
        <p:txBody>
          <a:bodyPr wrap="square">
            <a:noAutofit/>
          </a:bodyPr>
          <a:lstStyle/>
          <a:p>
            <a:endParaRPr lang="en-US"/>
          </a:p>
        </p:txBody>
      </p:sp>
      <p:sp>
        <p:nvSpPr>
          <p:cNvPr id="9" name="Picture Placeholder 8"/>
          <p:cNvSpPr>
            <a:spLocks noGrp="1"/>
          </p:cNvSpPr>
          <p:nvPr>
            <p:ph type="pic" sz="quarter" idx="11"/>
          </p:nvPr>
        </p:nvSpPr>
        <p:spPr>
          <a:xfrm>
            <a:off x="8126731" y="885825"/>
            <a:ext cx="3433761" cy="4900613"/>
          </a:xfrm>
          <a:custGeom>
            <a:avLst/>
            <a:gdLst>
              <a:gd name="connsiteX0" fmla="*/ 82273 w 3433761"/>
              <a:gd name="connsiteY0" fmla="*/ 0 h 4900613"/>
              <a:gd name="connsiteX1" fmla="*/ 3351488 w 3433761"/>
              <a:gd name="connsiteY1" fmla="*/ 0 h 4900613"/>
              <a:gd name="connsiteX2" fmla="*/ 3433761 w 3433761"/>
              <a:gd name="connsiteY2" fmla="*/ 82273 h 4900613"/>
              <a:gd name="connsiteX3" fmla="*/ 3433761 w 3433761"/>
              <a:gd name="connsiteY3" fmla="*/ 4818340 h 4900613"/>
              <a:gd name="connsiteX4" fmla="*/ 3351488 w 3433761"/>
              <a:gd name="connsiteY4" fmla="*/ 4900613 h 4900613"/>
              <a:gd name="connsiteX5" fmla="*/ 82273 w 3433761"/>
              <a:gd name="connsiteY5" fmla="*/ 4900613 h 4900613"/>
              <a:gd name="connsiteX6" fmla="*/ 0 w 3433761"/>
              <a:gd name="connsiteY6" fmla="*/ 4818340 h 4900613"/>
              <a:gd name="connsiteX7" fmla="*/ 0 w 3433761"/>
              <a:gd name="connsiteY7" fmla="*/ 82273 h 4900613"/>
              <a:gd name="connsiteX8" fmla="*/ 82273 w 3433761"/>
              <a:gd name="connsiteY8" fmla="*/ 0 h 490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3761" h="4900613">
                <a:moveTo>
                  <a:pt x="82273" y="0"/>
                </a:moveTo>
                <a:lnTo>
                  <a:pt x="3351488" y="0"/>
                </a:lnTo>
                <a:cubicBezTo>
                  <a:pt x="3396926" y="0"/>
                  <a:pt x="3433761" y="36835"/>
                  <a:pt x="3433761" y="82273"/>
                </a:cubicBezTo>
                <a:lnTo>
                  <a:pt x="3433761" y="4818340"/>
                </a:lnTo>
                <a:cubicBezTo>
                  <a:pt x="3433761" y="4863778"/>
                  <a:pt x="3396926" y="4900613"/>
                  <a:pt x="3351488" y="4900613"/>
                </a:cubicBezTo>
                <a:lnTo>
                  <a:pt x="82273" y="4900613"/>
                </a:lnTo>
                <a:cubicBezTo>
                  <a:pt x="36835" y="4900613"/>
                  <a:pt x="0" y="4863778"/>
                  <a:pt x="0" y="4818340"/>
                </a:cubicBezTo>
                <a:lnTo>
                  <a:pt x="0" y="82273"/>
                </a:lnTo>
                <a:cubicBezTo>
                  <a:pt x="0" y="36835"/>
                  <a:pt x="36835" y="0"/>
                  <a:pt x="82273" y="0"/>
                </a:cubicBezTo>
                <a:close/>
              </a:path>
            </a:pathLst>
          </a:custGeom>
        </p:spPr>
        <p:txBody>
          <a:bodyPr wrap="square">
            <a:noAutofit/>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723762" y="2149730"/>
            <a:ext cx="2743381" cy="5480206"/>
          </a:xfrm>
          <a:custGeom>
            <a:avLst/>
            <a:gdLst>
              <a:gd name="connsiteX0" fmla="*/ 99969 w 2743381"/>
              <a:gd name="connsiteY0" fmla="*/ 0 h 5480206"/>
              <a:gd name="connsiteX1" fmla="*/ 2643412 w 2743381"/>
              <a:gd name="connsiteY1" fmla="*/ 0 h 5480206"/>
              <a:gd name="connsiteX2" fmla="*/ 2743381 w 2743381"/>
              <a:gd name="connsiteY2" fmla="*/ 99969 h 5480206"/>
              <a:gd name="connsiteX3" fmla="*/ 2743381 w 2743381"/>
              <a:gd name="connsiteY3" fmla="*/ 5380237 h 5480206"/>
              <a:gd name="connsiteX4" fmla="*/ 2643412 w 2743381"/>
              <a:gd name="connsiteY4" fmla="*/ 5480206 h 5480206"/>
              <a:gd name="connsiteX5" fmla="*/ 99969 w 2743381"/>
              <a:gd name="connsiteY5" fmla="*/ 5480206 h 5480206"/>
              <a:gd name="connsiteX6" fmla="*/ 0 w 2743381"/>
              <a:gd name="connsiteY6" fmla="*/ 5380237 h 5480206"/>
              <a:gd name="connsiteX7" fmla="*/ 0 w 2743381"/>
              <a:gd name="connsiteY7" fmla="*/ 99969 h 5480206"/>
              <a:gd name="connsiteX8" fmla="*/ 99969 w 2743381"/>
              <a:gd name="connsiteY8" fmla="*/ 0 h 548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381" h="5480206">
                <a:moveTo>
                  <a:pt x="99969" y="0"/>
                </a:moveTo>
                <a:lnTo>
                  <a:pt x="2643412" y="0"/>
                </a:lnTo>
                <a:cubicBezTo>
                  <a:pt x="2698623" y="0"/>
                  <a:pt x="2743381" y="44758"/>
                  <a:pt x="2743381" y="99969"/>
                </a:cubicBezTo>
                <a:lnTo>
                  <a:pt x="2743381" y="5380237"/>
                </a:lnTo>
                <a:cubicBezTo>
                  <a:pt x="2743381" y="5435448"/>
                  <a:pt x="2698623" y="5480206"/>
                  <a:pt x="2643412" y="5480206"/>
                </a:cubicBezTo>
                <a:lnTo>
                  <a:pt x="99969" y="5480206"/>
                </a:lnTo>
                <a:cubicBezTo>
                  <a:pt x="44758" y="5480206"/>
                  <a:pt x="0" y="5435448"/>
                  <a:pt x="0" y="5380237"/>
                </a:cubicBezTo>
                <a:lnTo>
                  <a:pt x="0" y="99969"/>
                </a:lnTo>
                <a:cubicBezTo>
                  <a:pt x="0" y="44758"/>
                  <a:pt x="44758" y="0"/>
                  <a:pt x="99969" y="0"/>
                </a:cubicBezTo>
                <a:close/>
              </a:path>
            </a:pathLst>
          </a:custGeom>
        </p:spPr>
        <p:txBody>
          <a:bodyPr wrap="square">
            <a:noAutofit/>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245493" y="3369720"/>
            <a:ext cx="4319794" cy="2750782"/>
          </a:xfrm>
          <a:custGeom>
            <a:avLst/>
            <a:gdLst>
              <a:gd name="connsiteX0" fmla="*/ 65909 w 4319794"/>
              <a:gd name="connsiteY0" fmla="*/ 0 h 2750782"/>
              <a:gd name="connsiteX1" fmla="*/ 4253885 w 4319794"/>
              <a:gd name="connsiteY1" fmla="*/ 0 h 2750782"/>
              <a:gd name="connsiteX2" fmla="*/ 4319794 w 4319794"/>
              <a:gd name="connsiteY2" fmla="*/ 65909 h 2750782"/>
              <a:gd name="connsiteX3" fmla="*/ 4319794 w 4319794"/>
              <a:gd name="connsiteY3" fmla="*/ 2684873 h 2750782"/>
              <a:gd name="connsiteX4" fmla="*/ 4253885 w 4319794"/>
              <a:gd name="connsiteY4" fmla="*/ 2750782 h 2750782"/>
              <a:gd name="connsiteX5" fmla="*/ 65909 w 4319794"/>
              <a:gd name="connsiteY5" fmla="*/ 2750782 h 2750782"/>
              <a:gd name="connsiteX6" fmla="*/ 0 w 4319794"/>
              <a:gd name="connsiteY6" fmla="*/ 2684873 h 2750782"/>
              <a:gd name="connsiteX7" fmla="*/ 0 w 4319794"/>
              <a:gd name="connsiteY7" fmla="*/ 65909 h 2750782"/>
              <a:gd name="connsiteX8" fmla="*/ 65909 w 4319794"/>
              <a:gd name="connsiteY8" fmla="*/ 0 h 275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9794" h="2750782">
                <a:moveTo>
                  <a:pt x="65909" y="0"/>
                </a:moveTo>
                <a:lnTo>
                  <a:pt x="4253885" y="0"/>
                </a:lnTo>
                <a:cubicBezTo>
                  <a:pt x="4290286" y="0"/>
                  <a:pt x="4319794" y="29508"/>
                  <a:pt x="4319794" y="65909"/>
                </a:cubicBezTo>
                <a:lnTo>
                  <a:pt x="4319794" y="2684873"/>
                </a:lnTo>
                <a:cubicBezTo>
                  <a:pt x="4319794" y="2721274"/>
                  <a:pt x="4290286" y="2750782"/>
                  <a:pt x="4253885" y="2750782"/>
                </a:cubicBezTo>
                <a:lnTo>
                  <a:pt x="65909" y="2750782"/>
                </a:lnTo>
                <a:cubicBezTo>
                  <a:pt x="29508" y="2750782"/>
                  <a:pt x="0" y="2721274"/>
                  <a:pt x="0" y="2684873"/>
                </a:cubicBezTo>
                <a:lnTo>
                  <a:pt x="0" y="65909"/>
                </a:lnTo>
                <a:cubicBezTo>
                  <a:pt x="0" y="29508"/>
                  <a:pt x="29508" y="0"/>
                  <a:pt x="65909" y="0"/>
                </a:cubicBezTo>
                <a:close/>
              </a:path>
            </a:pathLst>
          </a:custGeom>
        </p:spPr>
        <p:txBody>
          <a:bodyPr wrap="square">
            <a:noAutofit/>
          </a:bodyPr>
          <a:lstStyle/>
          <a:p>
            <a:endParaRPr lang="en-US"/>
          </a:p>
        </p:txBody>
      </p:sp>
      <p:sp>
        <p:nvSpPr>
          <p:cNvPr id="9" name="Picture Placeholder 8"/>
          <p:cNvSpPr>
            <a:spLocks noGrp="1"/>
          </p:cNvSpPr>
          <p:nvPr>
            <p:ph type="pic" sz="quarter" idx="11"/>
          </p:nvPr>
        </p:nvSpPr>
        <p:spPr>
          <a:xfrm>
            <a:off x="-545469" y="1459863"/>
            <a:ext cx="3026794" cy="3925877"/>
          </a:xfrm>
          <a:custGeom>
            <a:avLst/>
            <a:gdLst>
              <a:gd name="connsiteX0" fmla="*/ 72522 w 3026794"/>
              <a:gd name="connsiteY0" fmla="*/ 0 h 3925877"/>
              <a:gd name="connsiteX1" fmla="*/ 2954272 w 3026794"/>
              <a:gd name="connsiteY1" fmla="*/ 0 h 3925877"/>
              <a:gd name="connsiteX2" fmla="*/ 3026794 w 3026794"/>
              <a:gd name="connsiteY2" fmla="*/ 72522 h 3925877"/>
              <a:gd name="connsiteX3" fmla="*/ 3026794 w 3026794"/>
              <a:gd name="connsiteY3" fmla="*/ 3853355 h 3925877"/>
              <a:gd name="connsiteX4" fmla="*/ 2954272 w 3026794"/>
              <a:gd name="connsiteY4" fmla="*/ 3925877 h 3925877"/>
              <a:gd name="connsiteX5" fmla="*/ 72522 w 3026794"/>
              <a:gd name="connsiteY5" fmla="*/ 3925877 h 3925877"/>
              <a:gd name="connsiteX6" fmla="*/ 0 w 3026794"/>
              <a:gd name="connsiteY6" fmla="*/ 3853355 h 3925877"/>
              <a:gd name="connsiteX7" fmla="*/ 0 w 3026794"/>
              <a:gd name="connsiteY7" fmla="*/ 72522 h 3925877"/>
              <a:gd name="connsiteX8" fmla="*/ 72522 w 3026794"/>
              <a:gd name="connsiteY8" fmla="*/ 0 h 392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6794" h="3925877">
                <a:moveTo>
                  <a:pt x="72522" y="0"/>
                </a:moveTo>
                <a:lnTo>
                  <a:pt x="2954272" y="0"/>
                </a:lnTo>
                <a:cubicBezTo>
                  <a:pt x="2994325" y="0"/>
                  <a:pt x="3026794" y="32469"/>
                  <a:pt x="3026794" y="72522"/>
                </a:cubicBezTo>
                <a:lnTo>
                  <a:pt x="3026794" y="3853355"/>
                </a:lnTo>
                <a:cubicBezTo>
                  <a:pt x="3026794" y="3893408"/>
                  <a:pt x="2994325" y="3925877"/>
                  <a:pt x="2954272" y="3925877"/>
                </a:cubicBezTo>
                <a:lnTo>
                  <a:pt x="72522" y="3925877"/>
                </a:lnTo>
                <a:cubicBezTo>
                  <a:pt x="32469" y="3925877"/>
                  <a:pt x="0" y="3893408"/>
                  <a:pt x="0" y="3853355"/>
                </a:cubicBezTo>
                <a:lnTo>
                  <a:pt x="0" y="72522"/>
                </a:lnTo>
                <a:cubicBezTo>
                  <a:pt x="0" y="32469"/>
                  <a:pt x="32469" y="0"/>
                  <a:pt x="72522" y="0"/>
                </a:cubicBezTo>
                <a:close/>
              </a:path>
            </a:pathLst>
          </a:custGeom>
        </p:spPr>
        <p:txBody>
          <a:bodyPr wrap="square">
            <a:noAutofit/>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402286" y="1161715"/>
            <a:ext cx="4789714" cy="4515186"/>
          </a:xfrm>
          <a:custGeom>
            <a:avLst/>
            <a:gdLst>
              <a:gd name="connsiteX0" fmla="*/ 0 w 3628554"/>
              <a:gd name="connsiteY0" fmla="*/ 0 h 4515186"/>
              <a:gd name="connsiteX1" fmla="*/ 3628554 w 3628554"/>
              <a:gd name="connsiteY1" fmla="*/ 0 h 4515186"/>
              <a:gd name="connsiteX2" fmla="*/ 3628554 w 3628554"/>
              <a:gd name="connsiteY2" fmla="*/ 4515186 h 4515186"/>
              <a:gd name="connsiteX3" fmla="*/ 0 w 3628554"/>
              <a:gd name="connsiteY3" fmla="*/ 4515186 h 4515186"/>
            </a:gdLst>
            <a:ahLst/>
            <a:cxnLst>
              <a:cxn ang="0">
                <a:pos x="connsiteX0" y="connsiteY0"/>
              </a:cxn>
              <a:cxn ang="0">
                <a:pos x="connsiteX1" y="connsiteY1"/>
              </a:cxn>
              <a:cxn ang="0">
                <a:pos x="connsiteX2" y="connsiteY2"/>
              </a:cxn>
              <a:cxn ang="0">
                <a:pos x="connsiteX3" y="connsiteY3"/>
              </a:cxn>
            </a:cxnLst>
            <a:rect l="l" t="t" r="r" b="b"/>
            <a:pathLst>
              <a:path w="3628554" h="4515186">
                <a:moveTo>
                  <a:pt x="0" y="0"/>
                </a:moveTo>
                <a:lnTo>
                  <a:pt x="3628554" y="0"/>
                </a:lnTo>
                <a:lnTo>
                  <a:pt x="3628554" y="4515186"/>
                </a:lnTo>
                <a:lnTo>
                  <a:pt x="0" y="4515186"/>
                </a:lnTo>
                <a:close/>
              </a:path>
            </a:pathLst>
          </a:custGeom>
        </p:spPr>
        <p:txBody>
          <a:bodyPr wrap="square">
            <a:noAutofit/>
          </a:body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747434" y="1607723"/>
            <a:ext cx="6683686" cy="3786307"/>
          </a:xfrm>
          <a:custGeom>
            <a:avLst/>
            <a:gdLst>
              <a:gd name="connsiteX0" fmla="*/ 0 w 6683686"/>
              <a:gd name="connsiteY0" fmla="*/ 0 h 3786307"/>
              <a:gd name="connsiteX1" fmla="*/ 6683686 w 6683686"/>
              <a:gd name="connsiteY1" fmla="*/ 0 h 3786307"/>
              <a:gd name="connsiteX2" fmla="*/ 6683686 w 6683686"/>
              <a:gd name="connsiteY2" fmla="*/ 3786307 h 3786307"/>
              <a:gd name="connsiteX3" fmla="*/ 0 w 6683686"/>
              <a:gd name="connsiteY3" fmla="*/ 3786307 h 3786307"/>
            </a:gdLst>
            <a:ahLst/>
            <a:cxnLst>
              <a:cxn ang="0">
                <a:pos x="connsiteX0" y="connsiteY0"/>
              </a:cxn>
              <a:cxn ang="0">
                <a:pos x="connsiteX1" y="connsiteY1"/>
              </a:cxn>
              <a:cxn ang="0">
                <a:pos x="connsiteX2" y="connsiteY2"/>
              </a:cxn>
              <a:cxn ang="0">
                <a:pos x="connsiteX3" y="connsiteY3"/>
              </a:cxn>
            </a:cxnLst>
            <a:rect l="l" t="t" r="r" b="b"/>
            <a:pathLst>
              <a:path w="6683686" h="3786307">
                <a:moveTo>
                  <a:pt x="0" y="0"/>
                </a:moveTo>
                <a:lnTo>
                  <a:pt x="6683686" y="0"/>
                </a:lnTo>
                <a:lnTo>
                  <a:pt x="6683686" y="3786307"/>
                </a:lnTo>
                <a:lnTo>
                  <a:pt x="0" y="3786307"/>
                </a:lnTo>
                <a:close/>
              </a:path>
            </a:pathLst>
          </a:custGeom>
        </p:spPr>
        <p:txBody>
          <a:bodyPr wrap="square">
            <a:noAutofit/>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421090" y="1341230"/>
            <a:ext cx="5757863" cy="3271837"/>
          </a:xfrm>
          <a:custGeom>
            <a:avLst/>
            <a:gdLst>
              <a:gd name="connsiteX0" fmla="*/ 0 w 5757863"/>
              <a:gd name="connsiteY0" fmla="*/ 0 h 3271837"/>
              <a:gd name="connsiteX1" fmla="*/ 5757863 w 5757863"/>
              <a:gd name="connsiteY1" fmla="*/ 0 h 3271837"/>
              <a:gd name="connsiteX2" fmla="*/ 5757863 w 5757863"/>
              <a:gd name="connsiteY2" fmla="*/ 3271837 h 3271837"/>
              <a:gd name="connsiteX3" fmla="*/ 0 w 5757863"/>
              <a:gd name="connsiteY3" fmla="*/ 3271837 h 3271837"/>
            </a:gdLst>
            <a:ahLst/>
            <a:cxnLst>
              <a:cxn ang="0">
                <a:pos x="connsiteX0" y="connsiteY0"/>
              </a:cxn>
              <a:cxn ang="0">
                <a:pos x="connsiteX1" y="connsiteY1"/>
              </a:cxn>
              <a:cxn ang="0">
                <a:pos x="connsiteX2" y="connsiteY2"/>
              </a:cxn>
              <a:cxn ang="0">
                <a:pos x="connsiteX3" y="connsiteY3"/>
              </a:cxn>
            </a:cxnLst>
            <a:rect l="l" t="t" r="r" b="b"/>
            <a:pathLst>
              <a:path w="5757863" h="3271837">
                <a:moveTo>
                  <a:pt x="0" y="0"/>
                </a:moveTo>
                <a:lnTo>
                  <a:pt x="5757863" y="0"/>
                </a:lnTo>
                <a:lnTo>
                  <a:pt x="5757863" y="3271837"/>
                </a:lnTo>
                <a:lnTo>
                  <a:pt x="0" y="3271837"/>
                </a:lnTo>
                <a:close/>
              </a:path>
            </a:pathLst>
          </a:custGeom>
        </p:spPr>
        <p:txBody>
          <a:bodyPr wrap="square">
            <a:noAutofit/>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9453053" y="2793859"/>
            <a:ext cx="1590675" cy="1957388"/>
          </a:xfrm>
          <a:custGeom>
            <a:avLst/>
            <a:gdLst>
              <a:gd name="connsiteX0" fmla="*/ 0 w 1590675"/>
              <a:gd name="connsiteY0" fmla="*/ 0 h 1957388"/>
              <a:gd name="connsiteX1" fmla="*/ 1590675 w 1590675"/>
              <a:gd name="connsiteY1" fmla="*/ 0 h 1957388"/>
              <a:gd name="connsiteX2" fmla="*/ 1590675 w 1590675"/>
              <a:gd name="connsiteY2" fmla="*/ 1957388 h 1957388"/>
              <a:gd name="connsiteX3" fmla="*/ 0 w 1590675"/>
              <a:gd name="connsiteY3" fmla="*/ 1957388 h 1957388"/>
            </a:gdLst>
            <a:ahLst/>
            <a:cxnLst>
              <a:cxn ang="0">
                <a:pos x="connsiteX0" y="connsiteY0"/>
              </a:cxn>
              <a:cxn ang="0">
                <a:pos x="connsiteX1" y="connsiteY1"/>
              </a:cxn>
              <a:cxn ang="0">
                <a:pos x="connsiteX2" y="connsiteY2"/>
              </a:cxn>
              <a:cxn ang="0">
                <a:pos x="connsiteX3" y="connsiteY3"/>
              </a:cxn>
            </a:cxnLst>
            <a:rect l="l" t="t" r="r" b="b"/>
            <a:pathLst>
              <a:path w="1590675" h="1957388">
                <a:moveTo>
                  <a:pt x="0" y="0"/>
                </a:moveTo>
                <a:lnTo>
                  <a:pt x="1590675" y="0"/>
                </a:lnTo>
                <a:lnTo>
                  <a:pt x="1590675" y="1957388"/>
                </a:lnTo>
                <a:lnTo>
                  <a:pt x="0" y="1957388"/>
                </a:lnTo>
                <a:close/>
              </a:path>
            </a:pathLst>
          </a:custGeom>
        </p:spPr>
        <p:txBody>
          <a:bodyPr wrap="square">
            <a:noAutofit/>
          </a:bodyPr>
          <a:lstStyle/>
          <a:p>
            <a:endParaRPr lang="en-US"/>
          </a:p>
        </p:txBody>
      </p:sp>
      <p:sp>
        <p:nvSpPr>
          <p:cNvPr id="9" name="Picture Placeholder 8"/>
          <p:cNvSpPr>
            <a:spLocks noGrp="1"/>
          </p:cNvSpPr>
          <p:nvPr>
            <p:ph type="pic" sz="quarter" idx="11"/>
          </p:nvPr>
        </p:nvSpPr>
        <p:spPr>
          <a:xfrm>
            <a:off x="6924334" y="4021679"/>
            <a:ext cx="1957388" cy="1590675"/>
          </a:xfrm>
          <a:custGeom>
            <a:avLst/>
            <a:gdLst>
              <a:gd name="connsiteX0" fmla="*/ 0 w 1957388"/>
              <a:gd name="connsiteY0" fmla="*/ 0 h 1590675"/>
              <a:gd name="connsiteX1" fmla="*/ 1957388 w 1957388"/>
              <a:gd name="connsiteY1" fmla="*/ 0 h 1590675"/>
              <a:gd name="connsiteX2" fmla="*/ 1957388 w 1957388"/>
              <a:gd name="connsiteY2" fmla="*/ 1590675 h 1590675"/>
              <a:gd name="connsiteX3" fmla="*/ 0 w 1957388"/>
              <a:gd name="connsiteY3" fmla="*/ 1590675 h 1590675"/>
            </a:gdLst>
            <a:ahLst/>
            <a:cxnLst>
              <a:cxn ang="0">
                <a:pos x="connsiteX0" y="connsiteY0"/>
              </a:cxn>
              <a:cxn ang="0">
                <a:pos x="connsiteX1" y="connsiteY1"/>
              </a:cxn>
              <a:cxn ang="0">
                <a:pos x="connsiteX2" y="connsiteY2"/>
              </a:cxn>
              <a:cxn ang="0">
                <a:pos x="connsiteX3" y="connsiteY3"/>
              </a:cxn>
            </a:cxnLst>
            <a:rect l="l" t="t" r="r" b="b"/>
            <a:pathLst>
              <a:path w="1957388" h="1590675">
                <a:moveTo>
                  <a:pt x="0" y="0"/>
                </a:moveTo>
                <a:lnTo>
                  <a:pt x="1957388" y="0"/>
                </a:lnTo>
                <a:lnTo>
                  <a:pt x="1957388" y="1590675"/>
                </a:lnTo>
                <a:lnTo>
                  <a:pt x="0" y="1590675"/>
                </a:lnTo>
                <a:close/>
              </a:path>
            </a:pathLst>
          </a:custGeom>
        </p:spPr>
        <p:txBody>
          <a:bodyPr wrap="square">
            <a:noAutofit/>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2" y="1611087"/>
            <a:ext cx="5210625" cy="3620436"/>
          </a:xfrm>
          <a:custGeom>
            <a:avLst/>
            <a:gdLst>
              <a:gd name="connsiteX0" fmla="*/ 0 w 5210625"/>
              <a:gd name="connsiteY0" fmla="*/ 0 h 3620436"/>
              <a:gd name="connsiteX1" fmla="*/ 5210625 w 5210625"/>
              <a:gd name="connsiteY1" fmla="*/ 0 h 3620436"/>
              <a:gd name="connsiteX2" fmla="*/ 5210625 w 5210625"/>
              <a:gd name="connsiteY2" fmla="*/ 3620436 h 3620436"/>
              <a:gd name="connsiteX3" fmla="*/ 0 w 5210625"/>
              <a:gd name="connsiteY3" fmla="*/ 3620436 h 3620436"/>
            </a:gdLst>
            <a:ahLst/>
            <a:cxnLst>
              <a:cxn ang="0">
                <a:pos x="connsiteX0" y="connsiteY0"/>
              </a:cxn>
              <a:cxn ang="0">
                <a:pos x="connsiteX1" y="connsiteY1"/>
              </a:cxn>
              <a:cxn ang="0">
                <a:pos x="connsiteX2" y="connsiteY2"/>
              </a:cxn>
              <a:cxn ang="0">
                <a:pos x="connsiteX3" y="connsiteY3"/>
              </a:cxn>
            </a:cxnLst>
            <a:rect l="l" t="t" r="r" b="b"/>
            <a:pathLst>
              <a:path w="5210625" h="3620436">
                <a:moveTo>
                  <a:pt x="0" y="0"/>
                </a:moveTo>
                <a:lnTo>
                  <a:pt x="5210625" y="0"/>
                </a:lnTo>
                <a:lnTo>
                  <a:pt x="5210625" y="3620436"/>
                </a:lnTo>
                <a:lnTo>
                  <a:pt x="0" y="3620436"/>
                </a:lnTo>
                <a:close/>
              </a:path>
            </a:pathLst>
          </a:custGeom>
        </p:spPr>
        <p:txBody>
          <a:bodyPr wrap="square">
            <a:noAutofit/>
          </a:body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9">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414329"/>
            <a:ext cx="6589486" cy="4013953"/>
          </a:xfrm>
          <a:custGeom>
            <a:avLst/>
            <a:gdLst>
              <a:gd name="connsiteX0" fmla="*/ 0 w 4876800"/>
              <a:gd name="connsiteY0" fmla="*/ 0 h 4013953"/>
              <a:gd name="connsiteX1" fmla="*/ 4876800 w 4876800"/>
              <a:gd name="connsiteY1" fmla="*/ 0 h 4013953"/>
              <a:gd name="connsiteX2" fmla="*/ 4876800 w 4876800"/>
              <a:gd name="connsiteY2" fmla="*/ 4013953 h 4013953"/>
              <a:gd name="connsiteX3" fmla="*/ 0 w 4876800"/>
              <a:gd name="connsiteY3" fmla="*/ 4013953 h 4013953"/>
            </a:gdLst>
            <a:ahLst/>
            <a:cxnLst>
              <a:cxn ang="0">
                <a:pos x="connsiteX0" y="connsiteY0"/>
              </a:cxn>
              <a:cxn ang="0">
                <a:pos x="connsiteX1" y="connsiteY1"/>
              </a:cxn>
              <a:cxn ang="0">
                <a:pos x="connsiteX2" y="connsiteY2"/>
              </a:cxn>
              <a:cxn ang="0">
                <a:pos x="connsiteX3" y="connsiteY3"/>
              </a:cxn>
            </a:cxnLst>
            <a:rect l="l" t="t" r="r" b="b"/>
            <a:pathLst>
              <a:path w="4876800" h="4013953">
                <a:moveTo>
                  <a:pt x="0" y="0"/>
                </a:moveTo>
                <a:lnTo>
                  <a:pt x="4876800" y="0"/>
                </a:lnTo>
                <a:lnTo>
                  <a:pt x="4876800" y="4013953"/>
                </a:lnTo>
                <a:lnTo>
                  <a:pt x="0" y="4013953"/>
                </a:lnTo>
                <a:close/>
              </a:path>
            </a:pathLst>
          </a:custGeom>
        </p:spPr>
        <p:txBody>
          <a:bodyPr wrap="square">
            <a:noAutofit/>
          </a:bodyPr>
          <a:lstStyle/>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0">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2554717" y="2409371"/>
            <a:ext cx="5312934" cy="4448629"/>
          </a:xfrm>
          <a:custGeom>
            <a:avLst/>
            <a:gdLst>
              <a:gd name="connsiteX0" fmla="*/ 0 w 6017227"/>
              <a:gd name="connsiteY0" fmla="*/ 0 h 4118865"/>
              <a:gd name="connsiteX1" fmla="*/ 6017227 w 6017227"/>
              <a:gd name="connsiteY1" fmla="*/ 0 h 4118865"/>
              <a:gd name="connsiteX2" fmla="*/ 6017227 w 6017227"/>
              <a:gd name="connsiteY2" fmla="*/ 4118865 h 4118865"/>
              <a:gd name="connsiteX3" fmla="*/ 0 w 6017227"/>
              <a:gd name="connsiteY3" fmla="*/ 4118865 h 4118865"/>
            </a:gdLst>
            <a:ahLst/>
            <a:cxnLst>
              <a:cxn ang="0">
                <a:pos x="connsiteX0" y="connsiteY0"/>
              </a:cxn>
              <a:cxn ang="0">
                <a:pos x="connsiteX1" y="connsiteY1"/>
              </a:cxn>
              <a:cxn ang="0">
                <a:pos x="connsiteX2" y="connsiteY2"/>
              </a:cxn>
              <a:cxn ang="0">
                <a:pos x="connsiteX3" y="connsiteY3"/>
              </a:cxn>
            </a:cxnLst>
            <a:rect l="l" t="t" r="r" b="b"/>
            <a:pathLst>
              <a:path w="6017227" h="4118865">
                <a:moveTo>
                  <a:pt x="0" y="0"/>
                </a:moveTo>
                <a:lnTo>
                  <a:pt x="6017227" y="0"/>
                </a:lnTo>
                <a:lnTo>
                  <a:pt x="6017227" y="4118865"/>
                </a:lnTo>
                <a:lnTo>
                  <a:pt x="0" y="4118865"/>
                </a:lnTo>
                <a:close/>
              </a:path>
            </a:pathLst>
          </a:custGeom>
        </p:spPr>
        <p:txBody>
          <a:bodyPr wrap="square">
            <a:noAutofit/>
          </a:bodyPr>
          <a:lstStyle/>
          <a:p>
            <a:endParaRPr lang="en-US"/>
          </a:p>
        </p:txBody>
      </p:sp>
      <p:sp>
        <p:nvSpPr>
          <p:cNvPr id="3" name="Picture Placeholder 4"/>
          <p:cNvSpPr>
            <a:spLocks noGrp="1"/>
          </p:cNvSpPr>
          <p:nvPr>
            <p:ph type="pic" sz="quarter" idx="11"/>
          </p:nvPr>
        </p:nvSpPr>
        <p:spPr>
          <a:xfrm>
            <a:off x="2569231" y="0"/>
            <a:ext cx="5312934" cy="2093686"/>
          </a:xfrm>
          <a:custGeom>
            <a:avLst/>
            <a:gdLst>
              <a:gd name="connsiteX0" fmla="*/ 0 w 6017227"/>
              <a:gd name="connsiteY0" fmla="*/ 0 h 4118865"/>
              <a:gd name="connsiteX1" fmla="*/ 6017227 w 6017227"/>
              <a:gd name="connsiteY1" fmla="*/ 0 h 4118865"/>
              <a:gd name="connsiteX2" fmla="*/ 6017227 w 6017227"/>
              <a:gd name="connsiteY2" fmla="*/ 4118865 h 4118865"/>
              <a:gd name="connsiteX3" fmla="*/ 0 w 6017227"/>
              <a:gd name="connsiteY3" fmla="*/ 4118865 h 4118865"/>
            </a:gdLst>
            <a:ahLst/>
            <a:cxnLst>
              <a:cxn ang="0">
                <a:pos x="connsiteX0" y="connsiteY0"/>
              </a:cxn>
              <a:cxn ang="0">
                <a:pos x="connsiteX1" y="connsiteY1"/>
              </a:cxn>
              <a:cxn ang="0">
                <a:pos x="connsiteX2" y="connsiteY2"/>
              </a:cxn>
              <a:cxn ang="0">
                <a:pos x="connsiteX3" y="connsiteY3"/>
              </a:cxn>
            </a:cxnLst>
            <a:rect l="l" t="t" r="r" b="b"/>
            <a:pathLst>
              <a:path w="6017227" h="4118865">
                <a:moveTo>
                  <a:pt x="0" y="0"/>
                </a:moveTo>
                <a:lnTo>
                  <a:pt x="6017227" y="0"/>
                </a:lnTo>
                <a:lnTo>
                  <a:pt x="6017227" y="4118865"/>
                </a:lnTo>
                <a:lnTo>
                  <a:pt x="0" y="4118865"/>
                </a:lnTo>
                <a:close/>
              </a:path>
            </a:pathLst>
          </a:custGeom>
        </p:spPr>
        <p:txBody>
          <a:bodyPr wrap="square">
            <a:noAutofit/>
          </a:bodyPr>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35_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762425" y="1168400"/>
            <a:ext cx="3170460" cy="4508500"/>
          </a:xfrm>
          <a:custGeom>
            <a:avLst/>
            <a:gdLst>
              <a:gd name="connsiteX0" fmla="*/ 0 w 3744664"/>
              <a:gd name="connsiteY0" fmla="*/ 0 h 4508500"/>
              <a:gd name="connsiteX1" fmla="*/ 3744664 w 3744664"/>
              <a:gd name="connsiteY1" fmla="*/ 0 h 4508500"/>
              <a:gd name="connsiteX2" fmla="*/ 3744664 w 3744664"/>
              <a:gd name="connsiteY2" fmla="*/ 4508500 h 4508500"/>
              <a:gd name="connsiteX3" fmla="*/ 0 w 3744664"/>
              <a:gd name="connsiteY3" fmla="*/ 4508500 h 4508500"/>
            </a:gdLst>
            <a:ahLst/>
            <a:cxnLst>
              <a:cxn ang="0">
                <a:pos x="connsiteX0" y="connsiteY0"/>
              </a:cxn>
              <a:cxn ang="0">
                <a:pos x="connsiteX1" y="connsiteY1"/>
              </a:cxn>
              <a:cxn ang="0">
                <a:pos x="connsiteX2" y="connsiteY2"/>
              </a:cxn>
              <a:cxn ang="0">
                <a:pos x="connsiteX3" y="connsiteY3"/>
              </a:cxn>
            </a:cxnLst>
            <a:rect l="l" t="t" r="r" b="b"/>
            <a:pathLst>
              <a:path w="3744664" h="4508500">
                <a:moveTo>
                  <a:pt x="0" y="0"/>
                </a:moveTo>
                <a:lnTo>
                  <a:pt x="3744664" y="0"/>
                </a:lnTo>
                <a:lnTo>
                  <a:pt x="3744664" y="4508500"/>
                </a:lnTo>
                <a:lnTo>
                  <a:pt x="0" y="4508500"/>
                </a:lnTo>
                <a:close/>
              </a:path>
            </a:pathLst>
          </a:custGeom>
        </p:spPr>
        <p:txBody>
          <a:bodyPr wrap="square">
            <a:noAutofit/>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82172" y="1"/>
            <a:ext cx="3121932" cy="3251200"/>
          </a:xfrm>
          <a:custGeom>
            <a:avLst/>
            <a:gdLst>
              <a:gd name="connsiteX0" fmla="*/ 0 w 4065431"/>
              <a:gd name="connsiteY0" fmla="*/ 0 h 5676900"/>
              <a:gd name="connsiteX1" fmla="*/ 4065431 w 4065431"/>
              <a:gd name="connsiteY1" fmla="*/ 0 h 5676900"/>
              <a:gd name="connsiteX2" fmla="*/ 4065431 w 4065431"/>
              <a:gd name="connsiteY2" fmla="*/ 5676900 h 5676900"/>
              <a:gd name="connsiteX3" fmla="*/ 0 w 4065431"/>
              <a:gd name="connsiteY3" fmla="*/ 5676900 h 5676900"/>
            </a:gdLst>
            <a:ahLst/>
            <a:cxnLst>
              <a:cxn ang="0">
                <a:pos x="connsiteX0" y="connsiteY0"/>
              </a:cxn>
              <a:cxn ang="0">
                <a:pos x="connsiteX1" y="connsiteY1"/>
              </a:cxn>
              <a:cxn ang="0">
                <a:pos x="connsiteX2" y="connsiteY2"/>
              </a:cxn>
              <a:cxn ang="0">
                <a:pos x="connsiteX3" y="connsiteY3"/>
              </a:cxn>
            </a:cxnLst>
            <a:rect l="l" t="t" r="r" b="b"/>
            <a:pathLst>
              <a:path w="4065431" h="5676900">
                <a:moveTo>
                  <a:pt x="0" y="0"/>
                </a:moveTo>
                <a:lnTo>
                  <a:pt x="4065431" y="0"/>
                </a:lnTo>
                <a:lnTo>
                  <a:pt x="4065431" y="5676900"/>
                </a:lnTo>
                <a:lnTo>
                  <a:pt x="0" y="5676900"/>
                </a:lnTo>
                <a:close/>
              </a:path>
            </a:pathLst>
          </a:custGeom>
        </p:spPr>
        <p:txBody>
          <a:bodyPr wrap="square">
            <a:noAutofit/>
          </a:bodyPr>
          <a:lstStyle/>
          <a:p>
            <a:endParaRPr lang="en-US"/>
          </a:p>
        </p:txBody>
      </p:sp>
      <p:sp>
        <p:nvSpPr>
          <p:cNvPr id="3" name="Picture Placeholder 4"/>
          <p:cNvSpPr>
            <a:spLocks noGrp="1"/>
          </p:cNvSpPr>
          <p:nvPr>
            <p:ph type="pic" sz="quarter" idx="11"/>
          </p:nvPr>
        </p:nvSpPr>
        <p:spPr>
          <a:xfrm>
            <a:off x="693061" y="3439886"/>
            <a:ext cx="3120568" cy="2722789"/>
          </a:xfrm>
          <a:custGeom>
            <a:avLst/>
            <a:gdLst>
              <a:gd name="connsiteX0" fmla="*/ 0 w 4065431"/>
              <a:gd name="connsiteY0" fmla="*/ 0 h 5676900"/>
              <a:gd name="connsiteX1" fmla="*/ 4065431 w 4065431"/>
              <a:gd name="connsiteY1" fmla="*/ 0 h 5676900"/>
              <a:gd name="connsiteX2" fmla="*/ 4065431 w 4065431"/>
              <a:gd name="connsiteY2" fmla="*/ 5676900 h 5676900"/>
              <a:gd name="connsiteX3" fmla="*/ 0 w 4065431"/>
              <a:gd name="connsiteY3" fmla="*/ 5676900 h 5676900"/>
            </a:gdLst>
            <a:ahLst/>
            <a:cxnLst>
              <a:cxn ang="0">
                <a:pos x="connsiteX0" y="connsiteY0"/>
              </a:cxn>
              <a:cxn ang="0">
                <a:pos x="connsiteX1" y="connsiteY1"/>
              </a:cxn>
              <a:cxn ang="0">
                <a:pos x="connsiteX2" y="connsiteY2"/>
              </a:cxn>
              <a:cxn ang="0">
                <a:pos x="connsiteX3" y="connsiteY3"/>
              </a:cxn>
            </a:cxnLst>
            <a:rect l="l" t="t" r="r" b="b"/>
            <a:pathLst>
              <a:path w="4065431" h="5676900">
                <a:moveTo>
                  <a:pt x="0" y="0"/>
                </a:moveTo>
                <a:lnTo>
                  <a:pt x="4065431" y="0"/>
                </a:lnTo>
                <a:lnTo>
                  <a:pt x="4065431" y="5676900"/>
                </a:lnTo>
                <a:lnTo>
                  <a:pt x="0" y="5676900"/>
                </a:lnTo>
                <a:close/>
              </a:path>
            </a:pathLst>
          </a:custGeom>
        </p:spPr>
        <p:txBody>
          <a:bodyPr wrap="square">
            <a:noAutofit/>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749141" y="2685142"/>
            <a:ext cx="4992916" cy="3664858"/>
          </a:xfrm>
          <a:custGeom>
            <a:avLst/>
            <a:gdLst>
              <a:gd name="connsiteX0" fmla="*/ 0 w 4992916"/>
              <a:gd name="connsiteY0" fmla="*/ 0 h 3664858"/>
              <a:gd name="connsiteX1" fmla="*/ 4992916 w 4992916"/>
              <a:gd name="connsiteY1" fmla="*/ 0 h 3664858"/>
              <a:gd name="connsiteX2" fmla="*/ 4992916 w 4992916"/>
              <a:gd name="connsiteY2" fmla="*/ 3664858 h 3664858"/>
              <a:gd name="connsiteX3" fmla="*/ 0 w 4992916"/>
              <a:gd name="connsiteY3" fmla="*/ 3664858 h 3664858"/>
            </a:gdLst>
            <a:ahLst/>
            <a:cxnLst>
              <a:cxn ang="0">
                <a:pos x="connsiteX0" y="connsiteY0"/>
              </a:cxn>
              <a:cxn ang="0">
                <a:pos x="connsiteX1" y="connsiteY1"/>
              </a:cxn>
              <a:cxn ang="0">
                <a:pos x="connsiteX2" y="connsiteY2"/>
              </a:cxn>
              <a:cxn ang="0">
                <a:pos x="connsiteX3" y="connsiteY3"/>
              </a:cxn>
            </a:cxnLst>
            <a:rect l="l" t="t" r="r" b="b"/>
            <a:pathLst>
              <a:path w="4992916" h="3664858">
                <a:moveTo>
                  <a:pt x="0" y="0"/>
                </a:moveTo>
                <a:lnTo>
                  <a:pt x="4992916" y="0"/>
                </a:lnTo>
                <a:lnTo>
                  <a:pt x="4992916" y="3664858"/>
                </a:lnTo>
                <a:lnTo>
                  <a:pt x="0" y="3664858"/>
                </a:lnTo>
                <a:close/>
              </a:path>
            </a:pathLst>
          </a:custGeom>
        </p:spPr>
        <p:txBody>
          <a:bodyPr wrap="square">
            <a:noAutofit/>
          </a:bodyPr>
          <a:lstStyle/>
          <a:p>
            <a:endParaRPr lang="en-US" dirty="0"/>
          </a:p>
        </p:txBody>
      </p:sp>
      <p:sp>
        <p:nvSpPr>
          <p:cNvPr id="3" name="Picture Placeholder 4"/>
          <p:cNvSpPr>
            <a:spLocks noGrp="1"/>
          </p:cNvSpPr>
          <p:nvPr>
            <p:ph type="pic" sz="quarter" idx="11"/>
          </p:nvPr>
        </p:nvSpPr>
        <p:spPr>
          <a:xfrm>
            <a:off x="6233886" y="595086"/>
            <a:ext cx="3374571" cy="2721428"/>
          </a:xfrm>
          <a:custGeom>
            <a:avLst/>
            <a:gdLst>
              <a:gd name="connsiteX0" fmla="*/ 0 w 4992916"/>
              <a:gd name="connsiteY0" fmla="*/ 0 h 3664858"/>
              <a:gd name="connsiteX1" fmla="*/ 4992916 w 4992916"/>
              <a:gd name="connsiteY1" fmla="*/ 0 h 3664858"/>
              <a:gd name="connsiteX2" fmla="*/ 4992916 w 4992916"/>
              <a:gd name="connsiteY2" fmla="*/ 3664858 h 3664858"/>
              <a:gd name="connsiteX3" fmla="*/ 0 w 4992916"/>
              <a:gd name="connsiteY3" fmla="*/ 3664858 h 3664858"/>
            </a:gdLst>
            <a:ahLst/>
            <a:cxnLst>
              <a:cxn ang="0">
                <a:pos x="connsiteX0" y="connsiteY0"/>
              </a:cxn>
              <a:cxn ang="0">
                <a:pos x="connsiteX1" y="connsiteY1"/>
              </a:cxn>
              <a:cxn ang="0">
                <a:pos x="connsiteX2" y="connsiteY2"/>
              </a:cxn>
              <a:cxn ang="0">
                <a:pos x="connsiteX3" y="connsiteY3"/>
              </a:cxn>
            </a:cxnLst>
            <a:rect l="l" t="t" r="r" b="b"/>
            <a:pathLst>
              <a:path w="4992916" h="3664858">
                <a:moveTo>
                  <a:pt x="0" y="0"/>
                </a:moveTo>
                <a:lnTo>
                  <a:pt x="4992916" y="0"/>
                </a:lnTo>
                <a:lnTo>
                  <a:pt x="4992916" y="3664858"/>
                </a:lnTo>
                <a:lnTo>
                  <a:pt x="0" y="3664858"/>
                </a:lnTo>
                <a:close/>
              </a:path>
            </a:pathLst>
          </a:custGeom>
        </p:spPr>
        <p:txBody>
          <a:bodyPr wrap="square">
            <a:noAutofit/>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09939" y="1150544"/>
            <a:ext cx="4360009" cy="4412343"/>
          </a:xfrm>
          <a:custGeom>
            <a:avLst/>
            <a:gdLst>
              <a:gd name="connsiteX0" fmla="*/ 0 w 4360009"/>
              <a:gd name="connsiteY0" fmla="*/ 0 h 4412343"/>
              <a:gd name="connsiteX1" fmla="*/ 4360009 w 4360009"/>
              <a:gd name="connsiteY1" fmla="*/ 0 h 4412343"/>
              <a:gd name="connsiteX2" fmla="*/ 4360009 w 4360009"/>
              <a:gd name="connsiteY2" fmla="*/ 4412343 h 4412343"/>
              <a:gd name="connsiteX3" fmla="*/ 0 w 4360009"/>
              <a:gd name="connsiteY3" fmla="*/ 4412343 h 4412343"/>
            </a:gdLst>
            <a:ahLst/>
            <a:cxnLst>
              <a:cxn ang="0">
                <a:pos x="connsiteX0" y="connsiteY0"/>
              </a:cxn>
              <a:cxn ang="0">
                <a:pos x="connsiteX1" y="connsiteY1"/>
              </a:cxn>
              <a:cxn ang="0">
                <a:pos x="connsiteX2" y="connsiteY2"/>
              </a:cxn>
              <a:cxn ang="0">
                <a:pos x="connsiteX3" y="connsiteY3"/>
              </a:cxn>
            </a:cxnLst>
            <a:rect l="l" t="t" r="r" b="b"/>
            <a:pathLst>
              <a:path w="4360009" h="4412343">
                <a:moveTo>
                  <a:pt x="0" y="0"/>
                </a:moveTo>
                <a:lnTo>
                  <a:pt x="4360009" y="0"/>
                </a:lnTo>
                <a:lnTo>
                  <a:pt x="4360009" y="4412343"/>
                </a:lnTo>
                <a:lnTo>
                  <a:pt x="0" y="4412343"/>
                </a:lnTo>
                <a:close/>
              </a:path>
            </a:pathLst>
          </a:custGeom>
        </p:spPr>
        <p:txBody>
          <a:bodyPr wrap="square">
            <a:noAutofit/>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325490" y="617195"/>
            <a:ext cx="3727718" cy="5638800"/>
          </a:xfrm>
          <a:custGeom>
            <a:avLst/>
            <a:gdLst>
              <a:gd name="connsiteX0" fmla="*/ 0 w 3727718"/>
              <a:gd name="connsiteY0" fmla="*/ 0 h 5638800"/>
              <a:gd name="connsiteX1" fmla="*/ 3727718 w 3727718"/>
              <a:gd name="connsiteY1" fmla="*/ 0 h 5638800"/>
              <a:gd name="connsiteX2" fmla="*/ 3727718 w 3727718"/>
              <a:gd name="connsiteY2" fmla="*/ 5638800 h 5638800"/>
              <a:gd name="connsiteX3" fmla="*/ 0 w 3727718"/>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3727718" h="5638800">
                <a:moveTo>
                  <a:pt x="0" y="0"/>
                </a:moveTo>
                <a:lnTo>
                  <a:pt x="3727718" y="0"/>
                </a:lnTo>
                <a:lnTo>
                  <a:pt x="3727718" y="5638800"/>
                </a:lnTo>
                <a:lnTo>
                  <a:pt x="0" y="5638800"/>
                </a:lnTo>
                <a:close/>
              </a:path>
            </a:pathLst>
          </a:custGeom>
        </p:spPr>
        <p:txBody>
          <a:bodyPr wrap="square">
            <a:noAutofit/>
          </a:bodyPr>
          <a:lstStyle/>
          <a:p>
            <a:endParaRPr lang="en-US"/>
          </a:p>
        </p:txBody>
      </p:sp>
      <p:sp>
        <p:nvSpPr>
          <p:cNvPr id="3" name="Picture Placeholder 4"/>
          <p:cNvSpPr>
            <a:spLocks noGrp="1"/>
          </p:cNvSpPr>
          <p:nvPr>
            <p:ph type="pic" sz="quarter" idx="11"/>
          </p:nvPr>
        </p:nvSpPr>
        <p:spPr>
          <a:xfrm>
            <a:off x="10478390" y="598145"/>
            <a:ext cx="1713610" cy="5638800"/>
          </a:xfrm>
          <a:custGeom>
            <a:avLst/>
            <a:gdLst>
              <a:gd name="connsiteX0" fmla="*/ 0 w 3727718"/>
              <a:gd name="connsiteY0" fmla="*/ 0 h 5638800"/>
              <a:gd name="connsiteX1" fmla="*/ 3727718 w 3727718"/>
              <a:gd name="connsiteY1" fmla="*/ 0 h 5638800"/>
              <a:gd name="connsiteX2" fmla="*/ 3727718 w 3727718"/>
              <a:gd name="connsiteY2" fmla="*/ 5638800 h 5638800"/>
              <a:gd name="connsiteX3" fmla="*/ 0 w 3727718"/>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3727718" h="5638800">
                <a:moveTo>
                  <a:pt x="0" y="0"/>
                </a:moveTo>
                <a:lnTo>
                  <a:pt x="3727718" y="0"/>
                </a:lnTo>
                <a:lnTo>
                  <a:pt x="3727718" y="5638800"/>
                </a:lnTo>
                <a:lnTo>
                  <a:pt x="0" y="5638800"/>
                </a:lnTo>
                <a:close/>
              </a:path>
            </a:pathLst>
          </a:custGeom>
        </p:spPr>
        <p:txBody>
          <a:bodyPr wrap="square">
            <a:noAutofit/>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93689" y="831850"/>
            <a:ext cx="3727718" cy="5082490"/>
          </a:xfrm>
          <a:custGeom>
            <a:avLst/>
            <a:gdLst>
              <a:gd name="connsiteX0" fmla="*/ 0 w 3727718"/>
              <a:gd name="connsiteY0" fmla="*/ 0 h 5638800"/>
              <a:gd name="connsiteX1" fmla="*/ 3727718 w 3727718"/>
              <a:gd name="connsiteY1" fmla="*/ 0 h 5638800"/>
              <a:gd name="connsiteX2" fmla="*/ 3727718 w 3727718"/>
              <a:gd name="connsiteY2" fmla="*/ 5638800 h 5638800"/>
              <a:gd name="connsiteX3" fmla="*/ 0 w 3727718"/>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3727718" h="5638800">
                <a:moveTo>
                  <a:pt x="0" y="0"/>
                </a:moveTo>
                <a:lnTo>
                  <a:pt x="3727718" y="0"/>
                </a:lnTo>
                <a:lnTo>
                  <a:pt x="3727718" y="5638800"/>
                </a:lnTo>
                <a:lnTo>
                  <a:pt x="0" y="5638800"/>
                </a:lnTo>
                <a:close/>
              </a:path>
            </a:pathLst>
          </a:custGeom>
        </p:spPr>
        <p:txBody>
          <a:bodyPr wrap="square">
            <a:noAutofit/>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5D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20E49-3FA4-4E47-9B0B-E0D5534B4CBE}" type="datetimeFigureOut">
              <a:rPr lang="en-US" smtClean="0"/>
              <a:t>5/30/2022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9E57A-8BBD-4CA1-B3CF-9336033BC5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twpat1.tipo.gov.tw/twpatc/twpatkm?@@705058396"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65759" y="4476206"/>
            <a:ext cx="2664823" cy="2203950"/>
          </a:xfrm>
          <a:prstGeom prst="rect">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solidFill>
                  <a:srgbClr val="504D36"/>
                </a:solidFill>
                <a:latin typeface="微軟正黑體" panose="020B0604030504040204" pitchFamily="34" charset="-120"/>
                <a:ea typeface="微軟正黑體" panose="020B0604030504040204" pitchFamily="34" charset="-120"/>
              </a:rPr>
              <a:t>李詩穎  </a:t>
            </a:r>
            <a:r>
              <a:rPr lang="en-US" altLang="zh-TW" sz="1500" b="0" i="0" dirty="0">
                <a:solidFill>
                  <a:srgbClr val="504D36"/>
                </a:solidFill>
                <a:effectLst/>
                <a:latin typeface="微軟正黑體" panose="020B0604030504040204" pitchFamily="34" charset="-120"/>
                <a:ea typeface="微軟正黑體" panose="020B0604030504040204" pitchFamily="34" charset="-120"/>
              </a:rPr>
              <a:t>409621066</a:t>
            </a:r>
            <a:endParaRPr lang="en-US" altLang="zh-TW" sz="1500" dirty="0">
              <a:solidFill>
                <a:srgbClr val="504D36"/>
              </a:solidFill>
              <a:latin typeface="微軟正黑體" panose="020B0604030504040204" pitchFamily="34" charset="-120"/>
              <a:ea typeface="微軟正黑體" panose="020B0604030504040204" pitchFamily="34" charset="-120"/>
            </a:endParaRPr>
          </a:p>
          <a:p>
            <a:pPr algn="ctr"/>
            <a:endParaRPr lang="en-US" altLang="zh-TW" sz="1500" dirty="0">
              <a:solidFill>
                <a:srgbClr val="504D36"/>
              </a:solidFill>
              <a:latin typeface="微軟正黑體" panose="020B0604030504040204" pitchFamily="34" charset="-120"/>
              <a:ea typeface="微軟正黑體" panose="020B0604030504040204" pitchFamily="34" charset="-120"/>
            </a:endParaRPr>
          </a:p>
          <a:p>
            <a:pPr algn="ctr"/>
            <a:r>
              <a:rPr lang="zh-TW" altLang="en-US" sz="1500" dirty="0">
                <a:solidFill>
                  <a:srgbClr val="504D36"/>
                </a:solidFill>
                <a:latin typeface="微軟正黑體" panose="020B0604030504040204" pitchFamily="34" charset="-120"/>
                <a:ea typeface="微軟正黑體" panose="020B0604030504040204" pitchFamily="34" charset="-120"/>
              </a:rPr>
              <a:t>林芫旭  </a:t>
            </a:r>
            <a:r>
              <a:rPr lang="en-US" altLang="zh-TW" sz="1500" b="0" i="0" dirty="0">
                <a:solidFill>
                  <a:srgbClr val="504D36"/>
                </a:solidFill>
                <a:effectLst/>
                <a:latin typeface="微軟正黑體" panose="020B0604030504040204" pitchFamily="34" charset="-120"/>
                <a:ea typeface="微軟正黑體" panose="020B0604030504040204" pitchFamily="34" charset="-120"/>
              </a:rPr>
              <a:t>409620449</a:t>
            </a:r>
            <a:endParaRPr lang="en-US" altLang="zh-TW" sz="1500" dirty="0">
              <a:solidFill>
                <a:srgbClr val="504D36"/>
              </a:solidFill>
              <a:latin typeface="微軟正黑體" panose="020B0604030504040204" pitchFamily="34" charset="-120"/>
              <a:ea typeface="微軟正黑體" panose="020B0604030504040204" pitchFamily="34" charset="-120"/>
            </a:endParaRPr>
          </a:p>
          <a:p>
            <a:pPr algn="ctr"/>
            <a:endParaRPr lang="en-US" altLang="zh-TW" sz="1500" dirty="0">
              <a:solidFill>
                <a:srgbClr val="504D36"/>
              </a:solidFill>
              <a:latin typeface="微軟正黑體" panose="020B0604030504040204" pitchFamily="34" charset="-120"/>
              <a:ea typeface="微軟正黑體" panose="020B0604030504040204" pitchFamily="34" charset="-120"/>
            </a:endParaRPr>
          </a:p>
          <a:p>
            <a:pPr algn="ctr"/>
            <a:r>
              <a:rPr lang="zh-TW" altLang="en-US" sz="1500" dirty="0">
                <a:solidFill>
                  <a:srgbClr val="504D36"/>
                </a:solidFill>
                <a:latin typeface="微軟正黑體" panose="020B0604030504040204" pitchFamily="34" charset="-120"/>
                <a:ea typeface="微軟正黑體" panose="020B0604030504040204" pitchFamily="34" charset="-120"/>
              </a:rPr>
              <a:t>江怡玟  </a:t>
            </a:r>
            <a:r>
              <a:rPr lang="en-US" altLang="zh-TW" sz="1500" b="0" i="0" dirty="0">
                <a:solidFill>
                  <a:srgbClr val="504D36"/>
                </a:solidFill>
                <a:effectLst/>
                <a:latin typeface="微軟正黑體" panose="020B0604030504040204" pitchFamily="34" charset="-120"/>
                <a:ea typeface="微軟正黑體" panose="020B0604030504040204" pitchFamily="34" charset="-120"/>
              </a:rPr>
              <a:t>408620440</a:t>
            </a:r>
            <a:endParaRPr lang="en-US" altLang="zh-TW" sz="1500" dirty="0">
              <a:solidFill>
                <a:srgbClr val="504D36"/>
              </a:solidFill>
              <a:latin typeface="微軟正黑體" panose="020B0604030504040204" pitchFamily="34" charset="-120"/>
              <a:ea typeface="微軟正黑體" panose="020B0604030504040204" pitchFamily="34" charset="-120"/>
            </a:endParaRPr>
          </a:p>
          <a:p>
            <a:pPr algn="ctr"/>
            <a:endParaRPr lang="en-US" altLang="zh-TW" sz="1500" dirty="0">
              <a:solidFill>
                <a:srgbClr val="504D36"/>
              </a:solidFill>
              <a:latin typeface="微軟正黑體" panose="020B0604030504040204" pitchFamily="34" charset="-120"/>
              <a:ea typeface="微軟正黑體" panose="020B0604030504040204" pitchFamily="34" charset="-120"/>
            </a:endParaRPr>
          </a:p>
          <a:p>
            <a:pPr algn="ctr"/>
            <a:r>
              <a:rPr lang="zh-TW" altLang="en-US" sz="1500" dirty="0">
                <a:solidFill>
                  <a:srgbClr val="504D36"/>
                </a:solidFill>
                <a:latin typeface="微軟正黑體" panose="020B0604030504040204" pitchFamily="34" charset="-120"/>
                <a:ea typeface="微軟正黑體" panose="020B0604030504040204" pitchFamily="34" charset="-120"/>
              </a:rPr>
              <a:t>謝少杰  </a:t>
            </a:r>
            <a:r>
              <a:rPr lang="en-US" altLang="zh-TW" sz="1500" b="0" i="0" dirty="0">
                <a:solidFill>
                  <a:srgbClr val="504D36"/>
                </a:solidFill>
                <a:effectLst/>
                <a:latin typeface="微軟正黑體" panose="020B0604030504040204" pitchFamily="34" charset="-120"/>
                <a:ea typeface="微軟正黑體" panose="020B0604030504040204" pitchFamily="34" charset="-120"/>
              </a:rPr>
              <a:t>408737087</a:t>
            </a:r>
            <a:endParaRPr lang="en-US" sz="1500" dirty="0">
              <a:solidFill>
                <a:srgbClr val="504D36"/>
              </a:solidFill>
              <a:latin typeface="微軟正黑體" panose="020B0604030504040204" pitchFamily="34" charset="-120"/>
              <a:ea typeface="微軟正黑體" panose="020B0604030504040204" pitchFamily="34" charset="-120"/>
            </a:endParaRPr>
          </a:p>
        </p:txBody>
      </p:sp>
      <p:sp>
        <p:nvSpPr>
          <p:cNvPr id="12" name="TextBox 11"/>
          <p:cNvSpPr txBox="1"/>
          <p:nvPr/>
        </p:nvSpPr>
        <p:spPr>
          <a:xfrm>
            <a:off x="900615" y="1627688"/>
            <a:ext cx="5658485" cy="1015663"/>
          </a:xfrm>
          <a:prstGeom prst="rect">
            <a:avLst/>
          </a:prstGeom>
          <a:noFill/>
        </p:spPr>
        <p:txBody>
          <a:bodyPr wrap="square" rtlCol="0">
            <a:spAutoFit/>
          </a:bodyPr>
          <a:lstStyle/>
          <a:p>
            <a:pPr algn="ctr"/>
            <a:r>
              <a:rPr lang="zh-TW" altLang="en-US" sz="6000" b="1" spc="600" dirty="0">
                <a:solidFill>
                  <a:srgbClr val="504D36"/>
                </a:solidFill>
                <a:latin typeface="微軟正黑體" panose="020B0604030504040204" pitchFamily="34" charset="-120"/>
                <a:ea typeface="微軟正黑體" panose="020B0604030504040204" pitchFamily="34" charset="-120"/>
              </a:rPr>
              <a:t>知識管理報告</a:t>
            </a:r>
            <a:endParaRPr lang="en-US" sz="6000" b="1" spc="600" dirty="0">
              <a:solidFill>
                <a:srgbClr val="504D36"/>
              </a:solidFill>
              <a:latin typeface="微軟正黑體" panose="020B0604030504040204" pitchFamily="34" charset="-120"/>
              <a:ea typeface="微軟正黑體" panose="020B0604030504040204" pitchFamily="34" charset="-120"/>
            </a:endParaRPr>
          </a:p>
        </p:txBody>
      </p:sp>
      <p:sp>
        <p:nvSpPr>
          <p:cNvPr id="3" name="AutoShape 2" descr="blob:https://web.whatsapp.com/1e419f75-ff24-4217-b2f2-cdb7101ad12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33" name="TextBox 32"/>
          <p:cNvSpPr txBox="1"/>
          <p:nvPr/>
        </p:nvSpPr>
        <p:spPr>
          <a:xfrm>
            <a:off x="741127" y="3359723"/>
            <a:ext cx="5817973" cy="400110"/>
          </a:xfrm>
          <a:prstGeom prst="rect">
            <a:avLst/>
          </a:prstGeom>
          <a:noFill/>
        </p:spPr>
        <p:txBody>
          <a:bodyPr wrap="square" rtlCol="0">
            <a:spAutoFit/>
          </a:bodyPr>
          <a:lstStyle/>
          <a:p>
            <a:pPr algn="dist"/>
            <a:r>
              <a:rPr lang="en-US" altLang="zh-TW" sz="20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20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20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20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20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20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20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20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20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sz="20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4" name="图片占位符 3"/>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782435" y="523917"/>
            <a:ext cx="4737100" cy="63283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00874" y="0"/>
            <a:ext cx="1209675" cy="6858000"/>
          </a:xfrm>
          <a:prstGeom prst="rect">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14103" y="321864"/>
            <a:ext cx="4992248" cy="7325082"/>
          </a:xfrm>
          <a:prstGeom prst="rect">
            <a:avLst/>
          </a:prstGeom>
          <a:noFill/>
        </p:spPr>
        <p:txBody>
          <a:bodyPr wrap="square" rtlCol="0">
            <a:spAutoFit/>
          </a:bodyPr>
          <a:lstStyle/>
          <a:p>
            <a:pPr>
              <a:lnSpc>
                <a:spcPct val="150000"/>
              </a:lnSpc>
            </a:pPr>
            <a:r>
              <a:rPr lang="zh-TW" altLang="en-US" sz="4000" b="1" i="0" dirty="0">
                <a:solidFill>
                  <a:srgbClr val="504D36"/>
                </a:solidFill>
                <a:effectLst/>
                <a:latin typeface="微軟正黑體" panose="020B0604030504040204" pitchFamily="34" charset="-120"/>
                <a:ea typeface="微軟正黑體" panose="020B0604030504040204" pitchFamily="34" charset="-120"/>
              </a:rPr>
              <a:t>有關本發明之關鍵字</a:t>
            </a:r>
            <a:endParaRPr lang="en-US" altLang="zh-TW" sz="4000" b="1" i="0" dirty="0">
              <a:solidFill>
                <a:srgbClr val="504D36"/>
              </a:solidFill>
              <a:effectLst/>
              <a:latin typeface="微軟正黑體" panose="020B0604030504040204" pitchFamily="34" charset="-120"/>
              <a:ea typeface="微軟正黑體" panose="020B0604030504040204" pitchFamily="34" charset="-120"/>
            </a:endParaRPr>
          </a:p>
          <a:p>
            <a:pPr>
              <a:lnSpc>
                <a:spcPct val="150000"/>
              </a:lnSpc>
            </a:pPr>
            <a:endParaRPr lang="en-US" sz="2000" b="1" spc="300" dirty="0">
              <a:solidFill>
                <a:srgbClr val="504D36"/>
              </a:solidFill>
              <a:latin typeface="微軟正黑體" panose="020B0604030504040204" pitchFamily="34" charset="-120"/>
              <a:ea typeface="微軟正黑體" panose="020B0604030504040204" pitchFamily="34" charset="-120"/>
            </a:endParaRPr>
          </a:p>
          <a:p>
            <a:pPr>
              <a:lnSpc>
                <a:spcPct val="150000"/>
              </a:lnSpc>
            </a:pPr>
            <a:r>
              <a:rPr lang="zh-TW" altLang="en-US" sz="2000" b="1" spc="300" dirty="0">
                <a:solidFill>
                  <a:srgbClr val="504D36"/>
                </a:solidFill>
                <a:latin typeface="微軟正黑體" panose="020B0604030504040204" pitchFamily="34" charset="-120"/>
                <a:ea typeface="微軟正黑體" panose="020B0604030504040204" pitchFamily="34" charset="-120"/>
              </a:rPr>
              <a:t>專利網站：</a:t>
            </a:r>
            <a:endParaRPr lang="en-US" altLang="zh-TW" sz="2000" b="1" spc="300" dirty="0">
              <a:solidFill>
                <a:srgbClr val="504D36"/>
              </a:solidFill>
              <a:latin typeface="微軟正黑體" panose="020B0604030504040204" pitchFamily="34" charset="-120"/>
              <a:ea typeface="微軟正黑體" panose="020B0604030504040204" pitchFamily="34" charset="-120"/>
            </a:endParaRPr>
          </a:p>
          <a:p>
            <a:pPr>
              <a:lnSpc>
                <a:spcPct val="150000"/>
              </a:lnSpc>
            </a:pPr>
            <a:endParaRPr lang="en-US" altLang="zh-TW" sz="2000" b="1" spc="300" dirty="0">
              <a:solidFill>
                <a:srgbClr val="504D36"/>
              </a:solidFill>
              <a:latin typeface="微軟正黑體" panose="020B0604030504040204" pitchFamily="34" charset="-120"/>
              <a:ea typeface="微軟正黑體" panose="020B0604030504040204" pitchFamily="34" charset="-120"/>
            </a:endParaRPr>
          </a:p>
          <a:p>
            <a:pPr>
              <a:lnSpc>
                <a:spcPct val="150000"/>
              </a:lnSpc>
            </a:pPr>
            <a:r>
              <a:rPr lang="en-US" altLang="zh-TW" sz="2000" b="1" spc="300" dirty="0">
                <a:solidFill>
                  <a:srgbClr val="504D36"/>
                </a:solidFill>
                <a:latin typeface="微軟正黑體" panose="020B0604030504040204" pitchFamily="34" charset="-120"/>
                <a:ea typeface="微軟正黑體" panose="020B0604030504040204" pitchFamily="34" charset="-120"/>
                <a:hlinkClick r:id="rId2"/>
              </a:rPr>
              <a:t>https://twpat1.tipo.gov.tw/twpatc/twpatkm?@@705058396</a:t>
            </a:r>
            <a:endParaRPr lang="en-US" altLang="zh-TW" sz="2000" b="1" spc="300" dirty="0">
              <a:solidFill>
                <a:srgbClr val="504D36"/>
              </a:solidFill>
              <a:latin typeface="微軟正黑體" panose="020B0604030504040204" pitchFamily="34" charset="-120"/>
              <a:ea typeface="微軟正黑體" panose="020B0604030504040204" pitchFamily="34" charset="-120"/>
            </a:endParaRPr>
          </a:p>
          <a:p>
            <a:pPr>
              <a:lnSpc>
                <a:spcPct val="150000"/>
              </a:lnSpc>
            </a:pPr>
            <a:endParaRPr lang="en-US" sz="2000" b="1" spc="300" dirty="0">
              <a:solidFill>
                <a:srgbClr val="504D36"/>
              </a:solidFill>
              <a:latin typeface="微軟正黑體" panose="020B0604030504040204" pitchFamily="34" charset="-120"/>
              <a:ea typeface="微軟正黑體" panose="020B0604030504040204" pitchFamily="34" charset="-120"/>
            </a:endParaRPr>
          </a:p>
          <a:p>
            <a:pPr>
              <a:lnSpc>
                <a:spcPct val="150000"/>
              </a:lnSpc>
            </a:pPr>
            <a:r>
              <a:rPr lang="en-US" sz="2000" b="1" spc="300" dirty="0">
                <a:solidFill>
                  <a:srgbClr val="504D36"/>
                </a:solidFill>
                <a:latin typeface="微軟正黑體" panose="020B0604030504040204" pitchFamily="34" charset="-120"/>
                <a:ea typeface="微軟正黑體" panose="020B0604030504040204" pitchFamily="34" charset="-120"/>
              </a:rPr>
              <a:t>GPS</a:t>
            </a:r>
            <a:r>
              <a:rPr lang="zh-TW" altLang="en-US" sz="2000" b="1" spc="300" dirty="0">
                <a:solidFill>
                  <a:srgbClr val="504D36"/>
                </a:solidFill>
                <a:latin typeface="微軟正黑體" panose="020B0604030504040204" pitchFamily="34" charset="-120"/>
                <a:ea typeface="微軟正黑體" panose="020B0604030504040204" pitchFamily="34" charset="-120"/>
              </a:rPr>
              <a:t>相關查詢：</a:t>
            </a:r>
            <a:endParaRPr lang="en-US" altLang="zh-TW" sz="2000" b="1" spc="300" dirty="0">
              <a:solidFill>
                <a:srgbClr val="504D36"/>
              </a:solidFill>
              <a:latin typeface="微軟正黑體" panose="020B0604030504040204" pitchFamily="34" charset="-120"/>
              <a:ea typeface="微軟正黑體" panose="020B0604030504040204" pitchFamily="34" charset="-120"/>
            </a:endParaRPr>
          </a:p>
          <a:p>
            <a:pPr>
              <a:lnSpc>
                <a:spcPct val="150000"/>
              </a:lnSpc>
            </a:pPr>
            <a:endParaRPr lang="en-US" sz="2000" b="1" spc="300" dirty="0">
              <a:solidFill>
                <a:srgbClr val="504D36"/>
              </a:solidFill>
              <a:latin typeface="微軟正黑體" panose="020B0604030504040204" pitchFamily="34" charset="-120"/>
              <a:ea typeface="微軟正黑體" panose="020B0604030504040204" pitchFamily="34" charset="-120"/>
            </a:endParaRPr>
          </a:p>
          <a:p>
            <a:pPr>
              <a:lnSpc>
                <a:spcPct val="150000"/>
              </a:lnSpc>
            </a:pPr>
            <a:r>
              <a:rPr lang="zh-TW" altLang="en-US" sz="2000" b="1" spc="300" dirty="0">
                <a:solidFill>
                  <a:srgbClr val="504D36"/>
                </a:solidFill>
                <a:latin typeface="微軟正黑體" panose="020B0604030504040204" pitchFamily="34" charset="-120"/>
                <a:ea typeface="微軟正黑體" panose="020B0604030504040204" pitchFamily="34" charset="-120"/>
              </a:rPr>
              <a:t>機車道路檢測、無人機、手杖、鞋襪</a:t>
            </a:r>
            <a:endParaRPr lang="en-US" altLang="zh-TW" sz="2000" b="1" spc="300" dirty="0">
              <a:solidFill>
                <a:srgbClr val="504D36"/>
              </a:solidFill>
              <a:latin typeface="微軟正黑體" panose="020B0604030504040204" pitchFamily="34" charset="-120"/>
              <a:ea typeface="微軟正黑體" panose="020B0604030504040204" pitchFamily="34" charset="-120"/>
            </a:endParaRPr>
          </a:p>
          <a:p>
            <a:pPr>
              <a:lnSpc>
                <a:spcPct val="150000"/>
              </a:lnSpc>
            </a:pPr>
            <a:r>
              <a:rPr lang="zh-TW" altLang="en-US" sz="2000" b="1" spc="300" dirty="0">
                <a:solidFill>
                  <a:srgbClr val="504D36"/>
                </a:solidFill>
                <a:latin typeface="微軟正黑體" panose="020B0604030504040204" pitchFamily="34" charset="-120"/>
                <a:ea typeface="微軟正黑體" panose="020B0604030504040204" pitchFamily="34" charset="-120"/>
              </a:rPr>
              <a:t>眼鏡、變電路處理器系統、車用通訊架、健康平台、物品離線通報裝置</a:t>
            </a:r>
            <a:endParaRPr lang="en-US" sz="2000" b="1" spc="300" dirty="0">
              <a:solidFill>
                <a:srgbClr val="504D36"/>
              </a:solidFill>
              <a:latin typeface="微軟正黑體" panose="020B0604030504040204" pitchFamily="34" charset="-120"/>
              <a:ea typeface="微軟正黑體" panose="020B0604030504040204" pitchFamily="34" charset="-120"/>
            </a:endParaRPr>
          </a:p>
          <a:p>
            <a:pPr algn="ctr"/>
            <a:endParaRPr lang="en-US" sz="8000" spc="300" dirty="0">
              <a:solidFill>
                <a:srgbClr val="504D36"/>
              </a:solidFill>
              <a:latin typeface="Perpetua" pitchFamily="18" charset="0"/>
            </a:endParaRPr>
          </a:p>
        </p:txBody>
      </p:sp>
      <p:sp>
        <p:nvSpPr>
          <p:cNvPr id="5" name="TextBox 4"/>
          <p:cNvSpPr txBox="1"/>
          <p:nvPr/>
        </p:nvSpPr>
        <p:spPr>
          <a:xfrm>
            <a:off x="172498" y="6470589"/>
            <a:ext cx="4708493" cy="261610"/>
          </a:xfrm>
          <a:prstGeom prst="rect">
            <a:avLst/>
          </a:prstGeom>
          <a:noFill/>
        </p:spPr>
        <p:txBody>
          <a:bodyPr wrap="square" rtlCol="0">
            <a:spAutoFit/>
          </a:bodyPr>
          <a:lstStyle/>
          <a:p>
            <a:pPr algn="dist"/>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altLang="zh-TW" sz="11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4" name="图片占位符 3"/>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192262" y="-1"/>
            <a:ext cx="3998976" cy="685800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19100" y="612798"/>
            <a:ext cx="4982028" cy="5572101"/>
          </a:xfrm>
          <a:prstGeom prst="rect">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6383473" y="1078725"/>
            <a:ext cx="5451973" cy="2554545"/>
          </a:xfrm>
          <a:prstGeom prst="rect">
            <a:avLst/>
          </a:prstGeom>
          <a:noFill/>
        </p:spPr>
        <p:txBody>
          <a:bodyPr wrap="square" rtlCol="0">
            <a:spAutoFit/>
          </a:bodyPr>
          <a:lstStyle/>
          <a:p>
            <a:pPr algn="just" rtl="0">
              <a:spcBef>
                <a:spcPts val="0"/>
              </a:spcBef>
              <a:spcAft>
                <a:spcPts val="0"/>
              </a:spcAft>
            </a:pPr>
            <a:r>
              <a:rPr lang="zh-TW" altLang="en-US" sz="4000" b="1" i="0" u="none" strike="noStrike" dirty="0">
                <a:solidFill>
                  <a:srgbClr val="504D36"/>
                </a:solidFill>
                <a:effectLst/>
                <a:latin typeface="微軟正黑體" panose="020B0604030504040204" pitchFamily="34" charset="-120"/>
                <a:ea typeface="微軟正黑體" panose="020B0604030504040204" pitchFamily="34" charset="-120"/>
              </a:rPr>
              <a:t>本發明的實施方式</a:t>
            </a:r>
            <a:endParaRPr lang="zh-TW" altLang="en-US" sz="4000" b="1" dirty="0">
              <a:solidFill>
                <a:srgbClr val="504D36"/>
              </a:solidFill>
              <a:effectLst/>
              <a:latin typeface="微軟正黑體" panose="020B0604030504040204" pitchFamily="34" charset="-120"/>
              <a:ea typeface="微軟正黑體" panose="020B0604030504040204" pitchFamily="34" charset="-120"/>
            </a:endParaRPr>
          </a:p>
          <a:p>
            <a:br>
              <a:rPr lang="zh-TW" altLang="en-US" sz="6000" dirty="0"/>
            </a:br>
            <a:endParaRPr lang="en-US" sz="6000" spc="300" dirty="0">
              <a:solidFill>
                <a:srgbClr val="504D36"/>
              </a:solidFill>
              <a:latin typeface="Perpetua" pitchFamily="18" charset="0"/>
            </a:endParaRPr>
          </a:p>
        </p:txBody>
      </p:sp>
      <p:sp>
        <p:nvSpPr>
          <p:cNvPr id="32" name="TextBox 31"/>
          <p:cNvSpPr txBox="1"/>
          <p:nvPr/>
        </p:nvSpPr>
        <p:spPr>
          <a:xfrm rot="5400000">
            <a:off x="-383332" y="2663774"/>
            <a:ext cx="2620527" cy="1938992"/>
          </a:xfrm>
          <a:prstGeom prst="rect">
            <a:avLst/>
          </a:prstGeom>
          <a:noFill/>
        </p:spPr>
        <p:txBody>
          <a:bodyPr wrap="square" rtlCol="0">
            <a:spAutoFit/>
          </a:bodyPr>
          <a:lstStyle/>
          <a:p>
            <a:r>
              <a:rPr lang="en-US" sz="6000" spc="300" dirty="0">
                <a:solidFill>
                  <a:srgbClr val="504D36"/>
                </a:solidFill>
                <a:latin typeface="Perpetua" pitchFamily="18" charset="0"/>
              </a:rPr>
              <a:t>Website</a:t>
            </a:r>
          </a:p>
        </p:txBody>
      </p:sp>
      <p:sp>
        <p:nvSpPr>
          <p:cNvPr id="18" name="TextBox 17"/>
          <p:cNvSpPr txBox="1"/>
          <p:nvPr/>
        </p:nvSpPr>
        <p:spPr>
          <a:xfrm>
            <a:off x="172498" y="6470589"/>
            <a:ext cx="4708493" cy="261610"/>
          </a:xfrm>
          <a:prstGeom prst="rect">
            <a:avLst/>
          </a:prstGeom>
          <a:noFill/>
        </p:spPr>
        <p:txBody>
          <a:bodyPr wrap="square" rtlCol="0">
            <a:spAutoFit/>
          </a:bodyPr>
          <a:lstStyle/>
          <a:p>
            <a:pPr algn="dist"/>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altLang="zh-TW" sz="11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3" name="图片占位符 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401445" y="832132"/>
            <a:ext cx="3710940" cy="5081976"/>
          </a:xfrm>
          <a:prstGeom prst="rect">
            <a:avLst/>
          </a:prstGeom>
        </p:spPr>
      </p:pic>
      <p:pic>
        <p:nvPicPr>
          <p:cNvPr id="1028" name="Picture 4">
            <a:extLst>
              <a:ext uri="{FF2B5EF4-FFF2-40B4-BE49-F238E27FC236}">
                <a16:creationId xmlns:a16="http://schemas.microsoft.com/office/drawing/2014/main" id="{E9DE200B-BCC1-E1B2-BE53-31B724586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027" y="2637859"/>
            <a:ext cx="4859384" cy="32395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5543" y="0"/>
            <a:ext cx="6095998" cy="6858000"/>
          </a:xfrm>
          <a:prstGeom prst="rect">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rot="16200000">
            <a:off x="-925324" y="2921168"/>
            <a:ext cx="3929995" cy="1015663"/>
          </a:xfrm>
          <a:prstGeom prst="rect">
            <a:avLst/>
          </a:prstGeom>
          <a:noFill/>
        </p:spPr>
        <p:txBody>
          <a:bodyPr wrap="square" rtlCol="0">
            <a:spAutoFit/>
          </a:bodyPr>
          <a:lstStyle/>
          <a:p>
            <a:r>
              <a:rPr lang="en-US" sz="6000" spc="300" dirty="0">
                <a:solidFill>
                  <a:srgbClr val="504D36"/>
                </a:solidFill>
                <a:latin typeface="Perpetua" pitchFamily="18" charset="0"/>
              </a:rPr>
              <a:t>Thank You.</a:t>
            </a:r>
          </a:p>
        </p:txBody>
      </p:sp>
      <p:sp>
        <p:nvSpPr>
          <p:cNvPr id="11" name="TextBox 10"/>
          <p:cNvSpPr txBox="1"/>
          <p:nvPr/>
        </p:nvSpPr>
        <p:spPr>
          <a:xfrm>
            <a:off x="9129957" y="2977721"/>
            <a:ext cx="2530202" cy="902555"/>
          </a:xfrm>
          <a:prstGeom prst="rect">
            <a:avLst/>
          </a:prstGeom>
          <a:noFill/>
        </p:spPr>
        <p:txBody>
          <a:bodyPr wrap="square" rtlCol="0">
            <a:spAutoFit/>
          </a:bodyPr>
          <a:lstStyle/>
          <a:p>
            <a:pPr>
              <a:lnSpc>
                <a:spcPct val="150000"/>
              </a:lnSpc>
            </a:pPr>
            <a:r>
              <a:rPr lang="zh-TW" altLang="en-US" sz="4000" b="1" dirty="0">
                <a:solidFill>
                  <a:srgbClr val="504D36"/>
                </a:solidFill>
                <a:latin typeface="微軟正黑體" panose="020B0604030504040204" pitchFamily="34" charset="-120"/>
                <a:ea typeface="微軟正黑體" panose="020B0604030504040204" pitchFamily="34" charset="-120"/>
              </a:rPr>
              <a:t>報告結束</a:t>
            </a:r>
            <a:endParaRPr lang="en-US" sz="4000" b="1" dirty="0">
              <a:solidFill>
                <a:srgbClr val="504D36"/>
              </a:solidFill>
              <a:latin typeface="微軟正黑體" panose="020B0604030504040204" pitchFamily="34" charset="-120"/>
              <a:ea typeface="微軟正黑體" panose="020B0604030504040204" pitchFamily="34" charset="-120"/>
            </a:endParaRPr>
          </a:p>
        </p:txBody>
      </p:sp>
      <p:sp>
        <p:nvSpPr>
          <p:cNvPr id="22" name="TextBox 21"/>
          <p:cNvSpPr txBox="1"/>
          <p:nvPr/>
        </p:nvSpPr>
        <p:spPr>
          <a:xfrm rot="5400000">
            <a:off x="9608456" y="4576145"/>
            <a:ext cx="4708493" cy="261610"/>
          </a:xfrm>
          <a:prstGeom prst="rect">
            <a:avLst/>
          </a:prstGeom>
          <a:noFill/>
        </p:spPr>
        <p:txBody>
          <a:bodyPr wrap="square" rtlCol="0">
            <a:spAutoFit/>
          </a:bodyPr>
          <a:lstStyle/>
          <a:p>
            <a:pPr algn="dist"/>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altLang="zh-TW" sz="11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24" name="图片占位符 23"/>
          <p:cNvPicPr>
            <a:picLocks noGrp="1" noChangeAspect="1"/>
          </p:cNvPicPr>
          <p:nvPr>
            <p:ph type="pic" sz="quarter" idx="11"/>
          </p:nvPr>
        </p:nvPicPr>
        <p:blipFill>
          <a:blip r:embed="rId2" cstate="screen">
            <a:extLst>
              <a:ext uri="{28A0092B-C50C-407E-A947-70E740481C1C}">
                <a14:useLocalDpi xmlns:a14="http://schemas.microsoft.com/office/drawing/2010/main"/>
              </a:ext>
            </a:extLst>
          </a:blip>
          <a:srcRect/>
          <a:stretch>
            <a:fillRect/>
          </a:stretch>
        </p:blipFill>
        <p:spPr/>
      </p:pic>
      <p:pic>
        <p:nvPicPr>
          <p:cNvPr id="13" name="图片占位符 12"/>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724651" y="696687"/>
            <a:ext cx="3217636" cy="5452829"/>
          </a:xfrm>
          <a:prstGeom prst="rect">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16676" y="1726448"/>
            <a:ext cx="5803472" cy="4401205"/>
          </a:xfrm>
          <a:prstGeom prst="rect">
            <a:avLst/>
          </a:prstGeom>
          <a:noFill/>
        </p:spPr>
        <p:txBody>
          <a:bodyPr wrap="square" rtlCol="0">
            <a:spAutoFit/>
          </a:bodyPr>
          <a:lstStyle/>
          <a:p>
            <a:r>
              <a:rPr lang="zh-TW" altLang="en-US" sz="4000" b="1" spc="300" dirty="0">
                <a:solidFill>
                  <a:srgbClr val="504D36"/>
                </a:solidFill>
                <a:latin typeface="微軟正黑體" panose="020B0604030504040204" pitchFamily="34" charset="-120"/>
                <a:ea typeface="微軟正黑體" panose="020B0604030504040204" pitchFamily="34" charset="-120"/>
              </a:rPr>
              <a:t>創作人及專利設計</a:t>
            </a:r>
            <a:endParaRPr lang="en-US" altLang="zh-TW" sz="4000" b="1" spc="300" dirty="0">
              <a:solidFill>
                <a:srgbClr val="504D36"/>
              </a:solidFill>
              <a:latin typeface="微軟正黑體" panose="020B0604030504040204" pitchFamily="34" charset="-120"/>
              <a:ea typeface="微軟正黑體" panose="020B0604030504040204" pitchFamily="34" charset="-120"/>
            </a:endParaRPr>
          </a:p>
          <a:p>
            <a:endParaRPr lang="en-US" sz="4000" b="1" spc="300" dirty="0">
              <a:solidFill>
                <a:srgbClr val="504D36"/>
              </a:solidFill>
              <a:latin typeface="微軟正黑體" panose="020B0604030504040204" pitchFamily="34" charset="-120"/>
              <a:ea typeface="微軟正黑體" panose="020B0604030504040204" pitchFamily="34" charset="-120"/>
            </a:endParaRPr>
          </a:p>
          <a:p>
            <a:r>
              <a:rPr lang="zh-TW" altLang="en-US" sz="2000" dirty="0">
                <a:solidFill>
                  <a:srgbClr val="504D36"/>
                </a:solidFill>
                <a:latin typeface="微軟正黑體" panose="020B0604030504040204" pitchFamily="34" charset="-120"/>
                <a:ea typeface="微軟正黑體" panose="020B0604030504040204" pitchFamily="34" charset="-120"/>
              </a:rPr>
              <a:t>李詩穎</a:t>
            </a:r>
            <a:endParaRPr lang="en-US" altLang="zh-TW" sz="2000" dirty="0">
              <a:solidFill>
                <a:srgbClr val="504D36"/>
              </a:solidFill>
              <a:latin typeface="微軟正黑體" panose="020B0604030504040204" pitchFamily="34" charset="-120"/>
              <a:ea typeface="微軟正黑體" panose="020B0604030504040204" pitchFamily="34" charset="-120"/>
            </a:endParaRPr>
          </a:p>
          <a:p>
            <a:endParaRPr lang="en-US" altLang="zh-TW" sz="2000" dirty="0">
              <a:solidFill>
                <a:srgbClr val="504D36"/>
              </a:solidFill>
              <a:latin typeface="微軟正黑體" panose="020B0604030504040204" pitchFamily="34" charset="-120"/>
              <a:ea typeface="微軟正黑體" panose="020B0604030504040204" pitchFamily="34" charset="-120"/>
            </a:endParaRPr>
          </a:p>
          <a:p>
            <a:r>
              <a:rPr lang="zh-TW" altLang="en-US" sz="2000" dirty="0">
                <a:solidFill>
                  <a:srgbClr val="504D36"/>
                </a:solidFill>
                <a:latin typeface="微軟正黑體" panose="020B0604030504040204" pitchFamily="34" charset="-120"/>
                <a:ea typeface="微軟正黑體" panose="020B0604030504040204" pitchFamily="34" charset="-120"/>
              </a:rPr>
              <a:t>林芫旭</a:t>
            </a:r>
            <a:endParaRPr lang="en-US" altLang="zh-TW" sz="2000" dirty="0">
              <a:solidFill>
                <a:srgbClr val="504D36"/>
              </a:solidFill>
              <a:latin typeface="微軟正黑體" panose="020B0604030504040204" pitchFamily="34" charset="-120"/>
              <a:ea typeface="微軟正黑體" panose="020B0604030504040204" pitchFamily="34" charset="-120"/>
            </a:endParaRPr>
          </a:p>
          <a:p>
            <a:endParaRPr lang="en-US" altLang="zh-TW" sz="2000" dirty="0">
              <a:solidFill>
                <a:srgbClr val="504D36"/>
              </a:solidFill>
              <a:latin typeface="微軟正黑體" panose="020B0604030504040204" pitchFamily="34" charset="-120"/>
              <a:ea typeface="微軟正黑體" panose="020B0604030504040204" pitchFamily="34" charset="-120"/>
            </a:endParaRPr>
          </a:p>
          <a:p>
            <a:r>
              <a:rPr lang="zh-TW" altLang="en-US" sz="2000" dirty="0">
                <a:solidFill>
                  <a:srgbClr val="504D36"/>
                </a:solidFill>
                <a:latin typeface="微軟正黑體" panose="020B0604030504040204" pitchFamily="34" charset="-120"/>
                <a:ea typeface="微軟正黑體" panose="020B0604030504040204" pitchFamily="34" charset="-120"/>
              </a:rPr>
              <a:t>江怡玟</a:t>
            </a:r>
            <a:endParaRPr lang="en-US" altLang="zh-TW" sz="2000" dirty="0">
              <a:solidFill>
                <a:srgbClr val="504D36"/>
              </a:solidFill>
              <a:latin typeface="微軟正黑體" panose="020B0604030504040204" pitchFamily="34" charset="-120"/>
              <a:ea typeface="微軟正黑體" panose="020B0604030504040204" pitchFamily="34" charset="-120"/>
            </a:endParaRPr>
          </a:p>
          <a:p>
            <a:endParaRPr lang="en-US" altLang="zh-TW" sz="2000" dirty="0">
              <a:solidFill>
                <a:srgbClr val="504D36"/>
              </a:solidFill>
              <a:latin typeface="微軟正黑體" panose="020B0604030504040204" pitchFamily="34" charset="-120"/>
              <a:ea typeface="微軟正黑體" panose="020B0604030504040204" pitchFamily="34" charset="-120"/>
            </a:endParaRPr>
          </a:p>
          <a:p>
            <a:r>
              <a:rPr lang="zh-TW" altLang="en-US" sz="2000" dirty="0">
                <a:solidFill>
                  <a:srgbClr val="504D36"/>
                </a:solidFill>
                <a:latin typeface="微軟正黑體" panose="020B0604030504040204" pitchFamily="34" charset="-120"/>
                <a:ea typeface="微軟正黑體" panose="020B0604030504040204" pitchFamily="34" charset="-120"/>
              </a:rPr>
              <a:t>謝少杰</a:t>
            </a:r>
            <a:endParaRPr lang="en-US" altLang="zh-TW" sz="2000" dirty="0">
              <a:solidFill>
                <a:srgbClr val="504D36"/>
              </a:solidFill>
              <a:latin typeface="微軟正黑體" panose="020B0604030504040204" pitchFamily="34" charset="-120"/>
              <a:ea typeface="微軟正黑體" panose="020B0604030504040204" pitchFamily="34" charset="-120"/>
            </a:endParaRPr>
          </a:p>
          <a:p>
            <a:endParaRPr lang="en-US" sz="2000" spc="300" dirty="0">
              <a:solidFill>
                <a:srgbClr val="504D36"/>
              </a:solidFill>
              <a:latin typeface="微軟正黑體" panose="020B0604030504040204" pitchFamily="34" charset="-120"/>
              <a:ea typeface="微軟正黑體" panose="020B0604030504040204" pitchFamily="34" charset="-120"/>
            </a:endParaRPr>
          </a:p>
          <a:p>
            <a:endParaRPr lang="en-US" sz="2000" spc="300" dirty="0">
              <a:solidFill>
                <a:srgbClr val="504D36"/>
              </a:solidFill>
              <a:latin typeface="微軟正黑體" panose="020B0604030504040204" pitchFamily="34" charset="-120"/>
              <a:ea typeface="微軟正黑體" panose="020B0604030504040204" pitchFamily="34" charset="-120"/>
            </a:endParaRPr>
          </a:p>
          <a:p>
            <a:r>
              <a:rPr lang="zh-TW" altLang="en-US" sz="2000" spc="300" dirty="0">
                <a:solidFill>
                  <a:srgbClr val="504D36"/>
                </a:solidFill>
                <a:latin typeface="微軟正黑體" panose="020B0604030504040204" pitchFamily="34" charset="-120"/>
                <a:ea typeface="微軟正黑體" panose="020B0604030504040204" pitchFamily="34" charset="-120"/>
              </a:rPr>
              <a:t>此專利為新型自行研發</a:t>
            </a:r>
            <a:endParaRPr lang="en-US" sz="2000" spc="300" dirty="0">
              <a:solidFill>
                <a:srgbClr val="504D36"/>
              </a:solidFill>
              <a:latin typeface="微軟正黑體" panose="020B0604030504040204" pitchFamily="34" charset="-120"/>
              <a:ea typeface="微軟正黑體" panose="020B0604030504040204" pitchFamily="34" charset="-120"/>
            </a:endParaRPr>
          </a:p>
        </p:txBody>
      </p:sp>
      <p:grpSp>
        <p:nvGrpSpPr>
          <p:cNvPr id="16" name="Group 15"/>
          <p:cNvGrpSpPr/>
          <p:nvPr/>
        </p:nvGrpSpPr>
        <p:grpSpPr>
          <a:xfrm>
            <a:off x="10291988" y="5871931"/>
            <a:ext cx="1345066" cy="277587"/>
            <a:chOff x="2163536" y="965198"/>
            <a:chExt cx="1345066" cy="277587"/>
          </a:xfrm>
        </p:grpSpPr>
        <p:sp>
          <p:nvSpPr>
            <p:cNvPr id="17" name="Oval 16"/>
            <p:cNvSpPr/>
            <p:nvPr/>
          </p:nvSpPr>
          <p:spPr>
            <a:xfrm>
              <a:off x="2163536" y="965200"/>
              <a:ext cx="277585" cy="277585"/>
            </a:xfrm>
            <a:prstGeom prst="ellipse">
              <a:avLst/>
            </a:prstGeom>
            <a:solidFill>
              <a:srgbClr val="504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514601" y="965199"/>
              <a:ext cx="277585" cy="277585"/>
            </a:xfrm>
            <a:prstGeom prst="ellipse">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2881994" y="965200"/>
              <a:ext cx="277585" cy="277585"/>
            </a:xfrm>
            <a:prstGeom prst="ellipse">
              <a:avLst/>
            </a:prstGeom>
            <a:solidFill>
              <a:srgbClr val="CBB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3231017" y="965198"/>
              <a:ext cx="277585" cy="277585"/>
            </a:xfrm>
            <a:prstGeom prst="ellipse">
              <a:avLst/>
            </a:prstGeom>
            <a:solidFill>
              <a:srgbClr val="D9C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p:cNvSpPr txBox="1"/>
          <p:nvPr/>
        </p:nvSpPr>
        <p:spPr>
          <a:xfrm>
            <a:off x="172498" y="6470589"/>
            <a:ext cx="4708493" cy="261610"/>
          </a:xfrm>
          <a:prstGeom prst="rect">
            <a:avLst/>
          </a:prstGeom>
          <a:noFill/>
        </p:spPr>
        <p:txBody>
          <a:bodyPr wrap="square" rtlCol="0">
            <a:spAutoFit/>
          </a:bodyPr>
          <a:lstStyle/>
          <a:p>
            <a:pPr algn="dist"/>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altLang="zh-TW" sz="11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3" name="图片占位符 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729654" y="1374140"/>
            <a:ext cx="3555766" cy="4097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38972" y="427707"/>
            <a:ext cx="1161142" cy="1191221"/>
          </a:xfrm>
          <a:prstGeom prst="rect">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146763" y="1835856"/>
            <a:ext cx="5718631" cy="4247317"/>
          </a:xfrm>
          <a:prstGeom prst="rect">
            <a:avLst/>
          </a:prstGeom>
          <a:noFill/>
        </p:spPr>
        <p:txBody>
          <a:bodyPr wrap="square" rtlCol="0">
            <a:spAutoFit/>
          </a:bodyPr>
          <a:lstStyle/>
          <a:p>
            <a:r>
              <a:rPr lang="en-US" altLang="zh-TW" sz="4000" b="1" dirty="0">
                <a:solidFill>
                  <a:srgbClr val="504D36"/>
                </a:solidFill>
                <a:latin typeface="微軟正黑體" panose="020B0604030504040204" pitchFamily="34" charset="-120"/>
                <a:ea typeface="微軟正黑體" panose="020B0604030504040204" pitchFamily="34" charset="-120"/>
              </a:rPr>
              <a:t>GPS</a:t>
            </a:r>
            <a:r>
              <a:rPr lang="zh-TW" altLang="en-US" sz="4000" b="1" dirty="0">
                <a:solidFill>
                  <a:srgbClr val="504D36"/>
                </a:solidFill>
                <a:latin typeface="微軟正黑體" panose="020B0604030504040204" pitchFamily="34" charset="-120"/>
                <a:ea typeface="微軟正黑體" panose="020B0604030504040204" pitchFamily="34" charset="-120"/>
              </a:rPr>
              <a:t>開發及其技術</a:t>
            </a:r>
            <a:endParaRPr lang="en-US" altLang="zh-TW" sz="4000" b="1" dirty="0">
              <a:solidFill>
                <a:srgbClr val="504D36"/>
              </a:solidFill>
              <a:latin typeface="微軟正黑體" panose="020B0604030504040204" pitchFamily="34" charset="-120"/>
              <a:ea typeface="微軟正黑體" panose="020B0604030504040204" pitchFamily="34" charset="-120"/>
            </a:endParaRPr>
          </a:p>
          <a:p>
            <a:endParaRPr lang="en-US" altLang="zh-TW" sz="2000" dirty="0">
              <a:solidFill>
                <a:srgbClr val="504D36"/>
              </a:solidFill>
              <a:latin typeface="微軟正黑體" panose="020B0604030504040204" pitchFamily="34" charset="-120"/>
              <a:ea typeface="微軟正黑體" panose="020B0604030504040204" pitchFamily="34" charset="-120"/>
            </a:endParaRPr>
          </a:p>
          <a:p>
            <a:endParaRPr lang="en-US" altLang="zh-TW" sz="2000" dirty="0">
              <a:solidFill>
                <a:srgbClr val="504D36"/>
              </a:solidFill>
              <a:latin typeface="微軟正黑體" panose="020B0604030504040204" pitchFamily="34" charset="-120"/>
              <a:ea typeface="微軟正黑體" panose="020B0604030504040204" pitchFamily="34" charset="-120"/>
            </a:endParaRPr>
          </a:p>
          <a:p>
            <a:pPr>
              <a:lnSpc>
                <a:spcPct val="200000"/>
              </a:lnSpc>
            </a:pPr>
            <a:r>
              <a:rPr lang="en-US" altLang="zh-TW" sz="2000" dirty="0">
                <a:solidFill>
                  <a:srgbClr val="504D36"/>
                </a:solidFill>
                <a:latin typeface="微軟正黑體" panose="020B0604030504040204" pitchFamily="34" charset="-120"/>
                <a:ea typeface="微軟正黑體" panose="020B0604030504040204" pitchFamily="34" charset="-120"/>
              </a:rPr>
              <a:t>GPS</a:t>
            </a:r>
            <a:r>
              <a:rPr lang="zh-TW" altLang="en-US" sz="2000" dirty="0">
                <a:solidFill>
                  <a:srgbClr val="504D36"/>
                </a:solidFill>
                <a:latin typeface="微軟正黑體" panose="020B0604030504040204" pitchFamily="34" charset="-120"/>
                <a:ea typeface="微軟正黑體" panose="020B0604030504040204" pitchFamily="34" charset="-120"/>
              </a:rPr>
              <a:t>定位系統自</a:t>
            </a:r>
            <a:r>
              <a:rPr lang="en-US" altLang="zh-TW" sz="2000" dirty="0">
                <a:solidFill>
                  <a:srgbClr val="504D36"/>
                </a:solidFill>
                <a:latin typeface="微軟正黑體" panose="020B0604030504040204" pitchFamily="34" charset="-120"/>
                <a:ea typeface="微軟正黑體" panose="020B0604030504040204" pitchFamily="34" charset="-120"/>
              </a:rPr>
              <a:t>1970</a:t>
            </a:r>
            <a:r>
              <a:rPr lang="zh-TW" altLang="en-US" sz="2000" dirty="0">
                <a:solidFill>
                  <a:srgbClr val="504D36"/>
                </a:solidFill>
                <a:latin typeface="微軟正黑體" panose="020B0604030504040204" pitchFamily="34" charset="-120"/>
                <a:ea typeface="微軟正黑體" panose="020B0604030504040204" pitchFamily="34" charset="-120"/>
              </a:rPr>
              <a:t>年開發至今，原為美國空軍使用，技術層面現已廣泛流傳並被大眾使用。</a:t>
            </a:r>
            <a:endParaRPr lang="en-US" altLang="zh-TW" sz="2000" dirty="0">
              <a:solidFill>
                <a:srgbClr val="504D36"/>
              </a:solidFill>
              <a:latin typeface="微軟正黑體" panose="020B0604030504040204" pitchFamily="34" charset="-120"/>
              <a:ea typeface="微軟正黑體" panose="020B0604030504040204" pitchFamily="34" charset="-120"/>
            </a:endParaRPr>
          </a:p>
          <a:p>
            <a:pPr>
              <a:lnSpc>
                <a:spcPct val="200000"/>
              </a:lnSpc>
            </a:pPr>
            <a:endParaRPr lang="en-US" altLang="zh-TW" sz="2000" dirty="0">
              <a:solidFill>
                <a:srgbClr val="504D36"/>
              </a:solidFill>
              <a:latin typeface="微軟正黑體" panose="020B0604030504040204" pitchFamily="34" charset="-120"/>
              <a:ea typeface="微軟正黑體" panose="020B0604030504040204" pitchFamily="34" charset="-120"/>
            </a:endParaRPr>
          </a:p>
          <a:p>
            <a:pPr>
              <a:lnSpc>
                <a:spcPct val="200000"/>
              </a:lnSpc>
            </a:pPr>
            <a:r>
              <a:rPr lang="zh-TW" altLang="en-US" sz="2000" dirty="0">
                <a:solidFill>
                  <a:srgbClr val="504D36"/>
                </a:solidFill>
                <a:latin typeface="微軟正黑體" panose="020B0604030504040204" pitchFamily="34" charset="-120"/>
                <a:ea typeface="微軟正黑體" panose="020B0604030504040204" pitchFamily="34" charset="-120"/>
              </a:rPr>
              <a:t>常見用途包括導航系統、定位系統</a:t>
            </a:r>
            <a:r>
              <a:rPr lang="en-US" altLang="zh-TW" sz="2000" dirty="0">
                <a:solidFill>
                  <a:srgbClr val="504D36"/>
                </a:solidFill>
                <a:latin typeface="微軟正黑體" panose="020B0604030504040204" pitchFamily="34" charset="-120"/>
                <a:ea typeface="微軟正黑體" panose="020B0604030504040204" pitchFamily="34" charset="-120"/>
              </a:rPr>
              <a:t>…</a:t>
            </a:r>
          </a:p>
          <a:p>
            <a:endParaRPr lang="en-US" sz="3000" b="1" dirty="0">
              <a:solidFill>
                <a:srgbClr val="504D36"/>
              </a:solidFill>
              <a:latin typeface="微軟正黑體" panose="020B0604030504040204" pitchFamily="34" charset="-120"/>
              <a:ea typeface="微軟正黑體" panose="020B0604030504040204" pitchFamily="34" charset="-120"/>
            </a:endParaRPr>
          </a:p>
        </p:txBody>
      </p:sp>
      <p:sp>
        <p:nvSpPr>
          <p:cNvPr id="8" name="TextBox 7"/>
          <p:cNvSpPr txBox="1"/>
          <p:nvPr/>
        </p:nvSpPr>
        <p:spPr>
          <a:xfrm>
            <a:off x="172498" y="6470589"/>
            <a:ext cx="4708493" cy="261610"/>
          </a:xfrm>
          <a:prstGeom prst="rect">
            <a:avLst/>
          </a:prstGeom>
          <a:noFill/>
        </p:spPr>
        <p:txBody>
          <a:bodyPr wrap="square" rtlCol="0">
            <a:spAutoFit/>
          </a:bodyPr>
          <a:lstStyle/>
          <a:p>
            <a:pPr algn="dist"/>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altLang="zh-TW" sz="11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9" name="图片占位符 8"/>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82172" y="611"/>
            <a:ext cx="3121932" cy="3249979"/>
          </a:xfrm>
        </p:spPr>
      </p:pic>
      <p:pic>
        <p:nvPicPr>
          <p:cNvPr id="11" name="图片占位符 10"/>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693985" y="3439886"/>
            <a:ext cx="3118720" cy="272278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6413500" cy="6858000"/>
          </a:xfrm>
          <a:prstGeom prst="rect">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24330" y="1567251"/>
            <a:ext cx="4500985" cy="4190763"/>
          </a:xfrm>
          <a:prstGeom prst="rect">
            <a:avLst/>
          </a:prstGeom>
          <a:noFill/>
        </p:spPr>
        <p:txBody>
          <a:bodyPr wrap="square" rtlCol="0">
            <a:spAutoFit/>
          </a:bodyPr>
          <a:lstStyle/>
          <a:p>
            <a:pPr>
              <a:lnSpc>
                <a:spcPct val="150000"/>
              </a:lnSpc>
            </a:pPr>
            <a:r>
              <a:rPr lang="zh-TW" altLang="en-US" sz="4000" b="1" dirty="0">
                <a:solidFill>
                  <a:srgbClr val="504D36"/>
                </a:solidFill>
                <a:latin typeface="微軟正黑體" panose="020B0604030504040204" pitchFamily="34" charset="-120"/>
                <a:ea typeface="微軟正黑體" panose="020B0604030504040204" pitchFamily="34" charset="-120"/>
              </a:rPr>
              <a:t>現有問題描述</a:t>
            </a:r>
            <a:endParaRPr lang="en-US" altLang="zh-TW" sz="4000" b="1" dirty="0">
              <a:solidFill>
                <a:srgbClr val="504D36"/>
              </a:solidFill>
              <a:latin typeface="微軟正黑體" panose="020B0604030504040204" pitchFamily="34" charset="-120"/>
              <a:ea typeface="微軟正黑體" panose="020B0604030504040204" pitchFamily="34" charset="-120"/>
            </a:endParaRPr>
          </a:p>
          <a:p>
            <a:pPr>
              <a:lnSpc>
                <a:spcPct val="150000"/>
              </a:lnSpc>
            </a:pPr>
            <a:endParaRPr lang="en-US" altLang="zh-TW" sz="2000" dirty="0">
              <a:solidFill>
                <a:srgbClr val="504D36"/>
              </a:solidFill>
              <a:latin typeface="微軟正黑體" panose="020B0604030504040204" pitchFamily="34" charset="-120"/>
              <a:ea typeface="微軟正黑體" panose="020B0604030504040204" pitchFamily="34" charset="-120"/>
            </a:endParaRPr>
          </a:p>
          <a:p>
            <a:pPr>
              <a:lnSpc>
                <a:spcPct val="200000"/>
              </a:lnSpc>
            </a:pPr>
            <a:r>
              <a:rPr lang="zh-TW" altLang="en-US" sz="2000" dirty="0">
                <a:solidFill>
                  <a:srgbClr val="504D36"/>
                </a:solidFill>
                <a:latin typeface="微軟正黑體" panose="020B0604030504040204" pitchFamily="34" charset="-120"/>
                <a:ea typeface="微軟正黑體" panose="020B0604030504040204" pitchFamily="34" charset="-120"/>
              </a:rPr>
              <a:t>傳統相機並無搭載</a:t>
            </a:r>
            <a:r>
              <a:rPr lang="en-US" altLang="zh-TW" sz="2000" dirty="0">
                <a:solidFill>
                  <a:srgbClr val="504D36"/>
                </a:solidFill>
                <a:latin typeface="微軟正黑體" panose="020B0604030504040204" pitchFamily="34" charset="-120"/>
                <a:ea typeface="微軟正黑體" panose="020B0604030504040204" pitchFamily="34" charset="-120"/>
              </a:rPr>
              <a:t>GPS</a:t>
            </a:r>
            <a:r>
              <a:rPr lang="zh-TW" altLang="en-US" sz="2000" dirty="0">
                <a:solidFill>
                  <a:srgbClr val="504D36"/>
                </a:solidFill>
                <a:latin typeface="微軟正黑體" panose="020B0604030504040204" pitchFamily="34" charset="-120"/>
                <a:ea typeface="微軟正黑體" panose="020B0604030504040204" pitchFamily="34" charset="-120"/>
              </a:rPr>
              <a:t>，有鑑於攝影者偏好使用傳統相機，故設計自帶定位系統的相機，如此便可記錄拍攝地點。</a:t>
            </a:r>
            <a:endParaRPr lang="en-US" altLang="zh-TW" sz="2000" dirty="0">
              <a:solidFill>
                <a:srgbClr val="504D36"/>
              </a:solidFill>
              <a:latin typeface="微軟正黑體" panose="020B0604030504040204" pitchFamily="34" charset="-120"/>
              <a:ea typeface="微軟正黑體" panose="020B0604030504040204" pitchFamily="34" charset="-120"/>
            </a:endParaRPr>
          </a:p>
          <a:p>
            <a:pPr>
              <a:lnSpc>
                <a:spcPct val="150000"/>
              </a:lnSpc>
            </a:pPr>
            <a:endParaRPr lang="en-US" altLang="zh-TW" sz="2000" dirty="0">
              <a:solidFill>
                <a:srgbClr val="504D36"/>
              </a:solidFill>
              <a:latin typeface="微軟正黑體" panose="020B0604030504040204" pitchFamily="34" charset="-120"/>
              <a:ea typeface="微軟正黑體" panose="020B0604030504040204" pitchFamily="34" charset="-120"/>
            </a:endParaRPr>
          </a:p>
          <a:p>
            <a:pPr>
              <a:lnSpc>
                <a:spcPct val="150000"/>
              </a:lnSpc>
            </a:pPr>
            <a:endParaRPr lang="en-US" sz="2000" dirty="0">
              <a:solidFill>
                <a:srgbClr val="504D36"/>
              </a:solidFill>
              <a:latin typeface="微軟正黑體" panose="020B0604030504040204" pitchFamily="34" charset="-120"/>
              <a:ea typeface="微軟正黑體" panose="020B0604030504040204" pitchFamily="34" charset="-120"/>
            </a:endParaRPr>
          </a:p>
        </p:txBody>
      </p:sp>
      <p:sp>
        <p:nvSpPr>
          <p:cNvPr id="7" name="TextBox 6"/>
          <p:cNvSpPr txBox="1"/>
          <p:nvPr/>
        </p:nvSpPr>
        <p:spPr>
          <a:xfrm>
            <a:off x="172498" y="6470589"/>
            <a:ext cx="4708493" cy="261610"/>
          </a:xfrm>
          <a:prstGeom prst="rect">
            <a:avLst/>
          </a:prstGeom>
          <a:noFill/>
        </p:spPr>
        <p:txBody>
          <a:bodyPr wrap="square" rtlCol="0">
            <a:spAutoFit/>
          </a:bodyPr>
          <a:lstStyle/>
          <a:p>
            <a:pPr algn="dist"/>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altLang="zh-TW" sz="11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3" name="图片占位符 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841615" y="1170368"/>
            <a:ext cx="3011170" cy="45045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752643" y="2685142"/>
            <a:ext cx="4985911" cy="3664858"/>
          </a:xfrm>
        </p:spPr>
      </p:pic>
      <p:sp>
        <p:nvSpPr>
          <p:cNvPr id="4" name="Rectangle 3"/>
          <p:cNvSpPr/>
          <p:nvPr/>
        </p:nvSpPr>
        <p:spPr>
          <a:xfrm>
            <a:off x="6086281" y="453258"/>
            <a:ext cx="3661876" cy="3016956"/>
          </a:xfrm>
          <a:prstGeom prst="rect">
            <a:avLst/>
          </a:prstGeom>
          <a:solidFill>
            <a:srgbClr val="B5B1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981785" y="1761118"/>
            <a:ext cx="4715719" cy="3228961"/>
          </a:xfrm>
          <a:prstGeom prst="rect">
            <a:avLst/>
          </a:prstGeom>
          <a:noFill/>
        </p:spPr>
        <p:txBody>
          <a:bodyPr wrap="square" rtlCol="0">
            <a:spAutoFit/>
          </a:bodyPr>
          <a:lstStyle/>
          <a:p>
            <a:r>
              <a:rPr lang="zh-TW" altLang="en-US" sz="4000" b="1" spc="300" dirty="0">
                <a:solidFill>
                  <a:srgbClr val="504D36"/>
                </a:solidFill>
                <a:latin typeface="微軟正黑體" panose="020B0604030504040204" pitchFamily="34" charset="-120"/>
                <a:ea typeface="微軟正黑體" panose="020B0604030504040204" pitchFamily="34" charset="-120"/>
              </a:rPr>
              <a:t>既有解決方法</a:t>
            </a:r>
            <a:endParaRPr lang="en-US" altLang="zh-TW" sz="4000" b="1" spc="300" dirty="0">
              <a:solidFill>
                <a:srgbClr val="504D36"/>
              </a:solidFill>
              <a:latin typeface="微軟正黑體" panose="020B0604030504040204" pitchFamily="34" charset="-120"/>
              <a:ea typeface="微軟正黑體" panose="020B0604030504040204" pitchFamily="34" charset="-120"/>
            </a:endParaRPr>
          </a:p>
          <a:p>
            <a:endParaRPr lang="en-US" sz="2000" spc="300" dirty="0">
              <a:solidFill>
                <a:srgbClr val="504D36"/>
              </a:solidFill>
              <a:latin typeface="微軟正黑體" panose="020B0604030504040204" pitchFamily="34" charset="-120"/>
              <a:ea typeface="微軟正黑體" panose="020B0604030504040204" pitchFamily="34" charset="-120"/>
            </a:endParaRPr>
          </a:p>
          <a:p>
            <a:pPr>
              <a:lnSpc>
                <a:spcPct val="150000"/>
              </a:lnSpc>
            </a:pPr>
            <a:endParaRPr lang="en-US" sz="2000" spc="300" dirty="0">
              <a:solidFill>
                <a:srgbClr val="504D36"/>
              </a:solidFill>
              <a:latin typeface="微軟正黑體" panose="020B0604030504040204" pitchFamily="34" charset="-120"/>
              <a:ea typeface="微軟正黑體" panose="020B0604030504040204" pitchFamily="34" charset="-120"/>
            </a:endParaRPr>
          </a:p>
          <a:p>
            <a:pPr>
              <a:lnSpc>
                <a:spcPct val="200000"/>
              </a:lnSpc>
            </a:pPr>
            <a:r>
              <a:rPr lang="zh-TW" altLang="en-US" sz="2000" spc="300" dirty="0">
                <a:solidFill>
                  <a:srgbClr val="504D36"/>
                </a:solidFill>
                <a:latin typeface="微軟正黑體" panose="020B0604030504040204" pitchFamily="34" charset="-120"/>
                <a:ea typeface="微軟正黑體" panose="020B0604030504040204" pitchFamily="34" charset="-120"/>
              </a:rPr>
              <a:t>現代手機已經普遍搭載</a:t>
            </a:r>
            <a:r>
              <a:rPr lang="en-US" altLang="zh-TW" sz="2000" spc="300" dirty="0">
                <a:solidFill>
                  <a:srgbClr val="504D36"/>
                </a:solidFill>
                <a:latin typeface="微軟正黑體" panose="020B0604030504040204" pitchFamily="34" charset="-120"/>
                <a:ea typeface="微軟正黑體" panose="020B0604030504040204" pitchFamily="34" charset="-120"/>
              </a:rPr>
              <a:t>GPS</a:t>
            </a:r>
            <a:r>
              <a:rPr lang="zh-TW" altLang="en-US" sz="2000" spc="300" dirty="0">
                <a:solidFill>
                  <a:srgbClr val="504D36"/>
                </a:solidFill>
                <a:latin typeface="微軟正黑體" panose="020B0604030504040204" pitchFamily="34" charset="-120"/>
                <a:ea typeface="微軟正黑體" panose="020B0604030504040204" pitchFamily="34" charset="-120"/>
              </a:rPr>
              <a:t>晶片，故能達到記錄攝影地點需求，但目前傳統相機尚未達到此目的。</a:t>
            </a:r>
            <a:endParaRPr lang="en-US" sz="2000" spc="300" dirty="0">
              <a:solidFill>
                <a:srgbClr val="504D36"/>
              </a:solidFill>
              <a:latin typeface="微軟正黑體" panose="020B0604030504040204" pitchFamily="34" charset="-120"/>
              <a:ea typeface="微軟正黑體" panose="020B0604030504040204" pitchFamily="34" charset="-120"/>
            </a:endParaRPr>
          </a:p>
        </p:txBody>
      </p:sp>
      <p:grpSp>
        <p:nvGrpSpPr>
          <p:cNvPr id="13" name="Group 12"/>
          <p:cNvGrpSpPr/>
          <p:nvPr/>
        </p:nvGrpSpPr>
        <p:grpSpPr>
          <a:xfrm>
            <a:off x="9877649" y="1509504"/>
            <a:ext cx="1842242" cy="1907330"/>
            <a:chOff x="3720893" y="4220924"/>
            <a:chExt cx="1548395" cy="1603102"/>
          </a:xfrm>
        </p:grpSpPr>
        <p:grpSp>
          <p:nvGrpSpPr>
            <p:cNvPr id="14" name="Group 13"/>
            <p:cNvGrpSpPr/>
            <p:nvPr/>
          </p:nvGrpSpPr>
          <p:grpSpPr>
            <a:xfrm>
              <a:off x="3754237" y="4220924"/>
              <a:ext cx="1417188" cy="1603102"/>
              <a:chOff x="4026315" y="1711565"/>
              <a:chExt cx="2031903" cy="2298459"/>
            </a:xfrm>
          </p:grpSpPr>
          <p:sp>
            <p:nvSpPr>
              <p:cNvPr id="16" name="Rectangle 15"/>
              <p:cNvSpPr/>
              <p:nvPr/>
            </p:nvSpPr>
            <p:spPr>
              <a:xfrm>
                <a:off x="4026315" y="1768633"/>
                <a:ext cx="2031903" cy="224139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17" name="Rectangle 16"/>
              <p:cNvSpPr/>
              <p:nvPr/>
            </p:nvSpPr>
            <p:spPr>
              <a:xfrm>
                <a:off x="4171357" y="1920240"/>
                <a:ext cx="1741822" cy="1403063"/>
              </a:xfrm>
              <a:prstGeom prst="rect">
                <a:avLst/>
              </a:prstGeom>
              <a:solidFill>
                <a:srgbClr val="504D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18" name="Oval 17"/>
              <p:cNvSpPr/>
              <p:nvPr/>
            </p:nvSpPr>
            <p:spPr>
              <a:xfrm>
                <a:off x="4900195" y="1711565"/>
                <a:ext cx="303212" cy="303212"/>
              </a:xfrm>
              <a:prstGeom prst="ellipse">
                <a:avLst/>
              </a:prstGeom>
              <a:solidFill>
                <a:schemeClr val="bg1"/>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grpSp>
        <p:sp>
          <p:nvSpPr>
            <p:cNvPr id="15" name="TextBox 14"/>
            <p:cNvSpPr txBox="1"/>
            <p:nvPr/>
          </p:nvSpPr>
          <p:spPr>
            <a:xfrm>
              <a:off x="3720893" y="5451819"/>
              <a:ext cx="1548395" cy="255451"/>
            </a:xfrm>
            <a:prstGeom prst="rect">
              <a:avLst/>
            </a:prstGeom>
            <a:noFill/>
          </p:spPr>
          <p:txBody>
            <a:bodyPr wrap="square" rtlCol="0">
              <a:spAutoFit/>
            </a:bodyPr>
            <a:lstStyle/>
            <a:p>
              <a:pPr algn="ctr">
                <a:lnSpc>
                  <a:spcPct val="150000"/>
                </a:lnSpc>
              </a:pPr>
              <a:r>
                <a:rPr lang="en-US" sz="1000" b="1" spc="300" dirty="0">
                  <a:solidFill>
                    <a:srgbClr val="504D36"/>
                  </a:solidFill>
                  <a:latin typeface="Perpetua" pitchFamily="18" charset="0"/>
                </a:rPr>
                <a:t>Minimalist</a:t>
              </a:r>
            </a:p>
          </p:txBody>
        </p:sp>
      </p:grpSp>
      <p:sp>
        <p:nvSpPr>
          <p:cNvPr id="19" name="TextBox 18"/>
          <p:cNvSpPr txBox="1"/>
          <p:nvPr/>
        </p:nvSpPr>
        <p:spPr>
          <a:xfrm>
            <a:off x="172498" y="6470589"/>
            <a:ext cx="4708493" cy="261610"/>
          </a:xfrm>
          <a:prstGeom prst="rect">
            <a:avLst/>
          </a:prstGeom>
          <a:noFill/>
        </p:spPr>
        <p:txBody>
          <a:bodyPr wrap="square" rtlCol="0">
            <a:spAutoFit/>
          </a:bodyPr>
          <a:lstStyle/>
          <a:p>
            <a:pPr algn="dist"/>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altLang="zh-TW" sz="11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20" name="Group 19"/>
          <p:cNvGrpSpPr/>
          <p:nvPr/>
        </p:nvGrpSpPr>
        <p:grpSpPr>
          <a:xfrm rot="5400000">
            <a:off x="5552541" y="4870396"/>
            <a:ext cx="1345066" cy="277587"/>
            <a:chOff x="2163536" y="965198"/>
            <a:chExt cx="1345066" cy="277587"/>
          </a:xfrm>
        </p:grpSpPr>
        <p:sp>
          <p:nvSpPr>
            <p:cNvPr id="21" name="Oval 20"/>
            <p:cNvSpPr/>
            <p:nvPr/>
          </p:nvSpPr>
          <p:spPr>
            <a:xfrm>
              <a:off x="2163536" y="965200"/>
              <a:ext cx="277585" cy="277585"/>
            </a:xfrm>
            <a:prstGeom prst="ellipse">
              <a:avLst/>
            </a:prstGeom>
            <a:solidFill>
              <a:srgbClr val="504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514601" y="965199"/>
              <a:ext cx="277585" cy="277585"/>
            </a:xfrm>
            <a:prstGeom prst="ellipse">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2881994" y="965200"/>
              <a:ext cx="277585" cy="277585"/>
            </a:xfrm>
            <a:prstGeom prst="ellipse">
              <a:avLst/>
            </a:prstGeom>
            <a:solidFill>
              <a:srgbClr val="CBB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3231017" y="965198"/>
              <a:ext cx="277585" cy="277585"/>
            </a:xfrm>
            <a:prstGeom prst="ellipse">
              <a:avLst/>
            </a:prstGeom>
            <a:solidFill>
              <a:srgbClr val="D9C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图片占位符 9"/>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2065" y="1003301"/>
            <a:ext cx="4701118" cy="4750707"/>
          </a:xfrm>
          <a:prstGeom prst="rect">
            <a:avLst/>
          </a:prstGeom>
          <a:solidFill>
            <a:srgbClr val="B5B1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140751" y="1482765"/>
            <a:ext cx="4911901" cy="3690626"/>
          </a:xfrm>
          <a:prstGeom prst="rect">
            <a:avLst/>
          </a:prstGeom>
          <a:noFill/>
        </p:spPr>
        <p:txBody>
          <a:bodyPr wrap="square" rtlCol="0">
            <a:spAutoFit/>
          </a:bodyPr>
          <a:lstStyle/>
          <a:p>
            <a:r>
              <a:rPr lang="zh-TW" altLang="en-US" sz="4000" b="1" spc="300" dirty="0">
                <a:solidFill>
                  <a:srgbClr val="504D36"/>
                </a:solidFill>
                <a:latin typeface="微軟正黑體" panose="020B0604030504040204" pitchFamily="34" charset="-120"/>
                <a:ea typeface="微軟正黑體" panose="020B0604030504040204" pitchFamily="34" charset="-120"/>
              </a:rPr>
              <a:t>本案創新構想</a:t>
            </a:r>
            <a:endParaRPr lang="en-US" altLang="zh-TW" sz="4000" b="1" spc="300" dirty="0">
              <a:solidFill>
                <a:srgbClr val="504D36"/>
              </a:solidFill>
              <a:latin typeface="微軟正黑體" panose="020B0604030504040204" pitchFamily="34" charset="-120"/>
              <a:ea typeface="微軟正黑體" panose="020B0604030504040204" pitchFamily="34" charset="-120"/>
            </a:endParaRPr>
          </a:p>
          <a:p>
            <a:endParaRPr lang="en-US" sz="4000" b="1" spc="300" dirty="0">
              <a:solidFill>
                <a:srgbClr val="504D36"/>
              </a:solidFill>
              <a:latin typeface="微軟正黑體" panose="020B0604030504040204" pitchFamily="34" charset="-120"/>
              <a:ea typeface="微軟正黑體" panose="020B0604030504040204" pitchFamily="34" charset="-120"/>
            </a:endParaRPr>
          </a:p>
          <a:p>
            <a:pPr>
              <a:lnSpc>
                <a:spcPct val="200000"/>
              </a:lnSpc>
            </a:pPr>
            <a:r>
              <a:rPr lang="zh-TW" altLang="en-US" sz="2000" b="0" i="0" u="none" strike="noStrike" dirty="0">
                <a:solidFill>
                  <a:srgbClr val="504D36"/>
                </a:solidFill>
                <a:effectLst/>
                <a:latin typeface="微軟正黑體" panose="020B0604030504040204" pitchFamily="34" charset="-120"/>
                <a:ea typeface="微軟正黑體" panose="020B0604030504040204" pitchFamily="34" charset="-120"/>
              </a:rPr>
              <a:t>主要為原閃光燈位置卡榫改為卡上</a:t>
            </a:r>
            <a:r>
              <a:rPr lang="en-US" altLang="zh-TW" sz="2000" b="0" i="0" u="none" strike="noStrike" dirty="0">
                <a:solidFill>
                  <a:srgbClr val="504D36"/>
                </a:solidFill>
                <a:effectLst/>
                <a:latin typeface="微軟正黑體" panose="020B0604030504040204" pitchFamily="34" charset="-120"/>
                <a:ea typeface="微軟正黑體" panose="020B0604030504040204" pitchFamily="34" charset="-120"/>
              </a:rPr>
              <a:t>GPS</a:t>
            </a:r>
            <a:r>
              <a:rPr lang="zh-TW" altLang="en-US" sz="2000" b="0" i="0" u="none" strike="noStrike" dirty="0">
                <a:solidFill>
                  <a:srgbClr val="504D36"/>
                </a:solidFill>
                <a:effectLst/>
                <a:latin typeface="微軟正黑體" panose="020B0604030504040204" pitchFamily="34" charset="-120"/>
                <a:ea typeface="微軟正黑體" panose="020B0604030504040204" pitchFamily="34" charset="-120"/>
              </a:rPr>
              <a:t>收發裝置，讓</a:t>
            </a:r>
            <a:r>
              <a:rPr lang="en-US" altLang="zh-TW" sz="2000" b="0" i="0" u="none" strike="noStrike" dirty="0">
                <a:solidFill>
                  <a:srgbClr val="504D36"/>
                </a:solidFill>
                <a:effectLst/>
                <a:latin typeface="微軟正黑體" panose="020B0604030504040204" pitchFamily="34" charset="-120"/>
                <a:ea typeface="微軟正黑體" panose="020B0604030504040204" pitchFamily="34" charset="-120"/>
              </a:rPr>
              <a:t>GPS</a:t>
            </a:r>
            <a:r>
              <a:rPr lang="zh-TW" altLang="en-US" sz="2000" b="0" i="0" u="none" strike="noStrike" dirty="0">
                <a:solidFill>
                  <a:srgbClr val="504D36"/>
                </a:solidFill>
                <a:effectLst/>
                <a:latin typeface="微軟正黑體" panose="020B0604030504040204" pitchFamily="34" charset="-120"/>
                <a:ea typeface="微軟正黑體" panose="020B0604030504040204" pitchFamily="34" charset="-120"/>
              </a:rPr>
              <a:t>能成為傳統相機一體，且不限機型只要有閃光燈卡榫皆能使用此專為傳統相機設計的</a:t>
            </a:r>
            <a:r>
              <a:rPr lang="en-US" altLang="zh-TW" sz="2000" b="0" i="0" u="none" strike="noStrike" dirty="0">
                <a:solidFill>
                  <a:srgbClr val="504D36"/>
                </a:solidFill>
                <a:effectLst/>
                <a:latin typeface="微軟正黑體" panose="020B0604030504040204" pitchFamily="34" charset="-120"/>
                <a:ea typeface="微軟正黑體" panose="020B0604030504040204" pitchFamily="34" charset="-120"/>
              </a:rPr>
              <a:t>GPS</a:t>
            </a:r>
            <a:r>
              <a:rPr lang="zh-TW" altLang="en-US" sz="2000" b="0" i="0" u="none" strike="noStrike" dirty="0">
                <a:solidFill>
                  <a:srgbClr val="504D36"/>
                </a:solidFill>
                <a:effectLst/>
                <a:latin typeface="微軟正黑體" panose="020B0604030504040204" pitchFamily="34" charset="-120"/>
                <a:ea typeface="微軟正黑體" panose="020B0604030504040204" pitchFamily="34" charset="-120"/>
              </a:rPr>
              <a:t>定位裝置。</a:t>
            </a:r>
            <a:endParaRPr lang="en-US" sz="2000" spc="300" dirty="0">
              <a:solidFill>
                <a:srgbClr val="504D36"/>
              </a:solidFill>
              <a:latin typeface="微軟正黑體" panose="020B0604030504040204" pitchFamily="34" charset="-120"/>
              <a:ea typeface="微軟正黑體" panose="020B0604030504040204" pitchFamily="34" charset="-120"/>
            </a:endParaRPr>
          </a:p>
        </p:txBody>
      </p:sp>
      <p:sp>
        <p:nvSpPr>
          <p:cNvPr id="27" name="Rectangle 26"/>
          <p:cNvSpPr/>
          <p:nvPr/>
        </p:nvSpPr>
        <p:spPr>
          <a:xfrm>
            <a:off x="11667671" y="0"/>
            <a:ext cx="580571" cy="6857999"/>
          </a:xfrm>
          <a:prstGeom prst="rect">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72498" y="6470589"/>
            <a:ext cx="4708493" cy="261610"/>
          </a:xfrm>
          <a:prstGeom prst="rect">
            <a:avLst/>
          </a:prstGeom>
          <a:noFill/>
        </p:spPr>
        <p:txBody>
          <a:bodyPr wrap="square" rtlCol="0">
            <a:spAutoFit/>
          </a:bodyPr>
          <a:lstStyle/>
          <a:p>
            <a:pPr algn="dist"/>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altLang="zh-TW" sz="11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4" name="图片占位符 3"/>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grpSp>
        <p:nvGrpSpPr>
          <p:cNvPr id="5" name="Group 4"/>
          <p:cNvGrpSpPr/>
          <p:nvPr/>
        </p:nvGrpSpPr>
        <p:grpSpPr>
          <a:xfrm>
            <a:off x="4446852" y="1356038"/>
            <a:ext cx="1417188" cy="1584285"/>
            <a:chOff x="4368232" y="4204981"/>
            <a:chExt cx="1417188" cy="1584285"/>
          </a:xfrm>
        </p:grpSpPr>
        <p:grpSp>
          <p:nvGrpSpPr>
            <p:cNvPr id="17" name="Group 16"/>
            <p:cNvGrpSpPr/>
            <p:nvPr/>
          </p:nvGrpSpPr>
          <p:grpSpPr>
            <a:xfrm>
              <a:off x="4368232" y="4204981"/>
              <a:ext cx="1417188" cy="1584285"/>
              <a:chOff x="4026315" y="1738544"/>
              <a:chExt cx="2031903" cy="2271480"/>
            </a:xfrm>
          </p:grpSpPr>
          <p:sp>
            <p:nvSpPr>
              <p:cNvPr id="19" name="Rectangle 18"/>
              <p:cNvSpPr/>
              <p:nvPr/>
            </p:nvSpPr>
            <p:spPr>
              <a:xfrm>
                <a:off x="4026315" y="1768633"/>
                <a:ext cx="2031903" cy="2241391"/>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20" name="Rectangle 19"/>
              <p:cNvSpPr/>
              <p:nvPr/>
            </p:nvSpPr>
            <p:spPr>
              <a:xfrm>
                <a:off x="4171357" y="1920240"/>
                <a:ext cx="1741822" cy="1922969"/>
              </a:xfrm>
              <a:prstGeom prst="rect">
                <a:avLst/>
              </a:prstGeom>
              <a:solidFill>
                <a:srgbClr val="504D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21" name="Oval 20"/>
              <p:cNvSpPr/>
              <p:nvPr/>
            </p:nvSpPr>
            <p:spPr>
              <a:xfrm>
                <a:off x="4927175" y="1738544"/>
                <a:ext cx="249256" cy="249256"/>
              </a:xfrm>
              <a:prstGeom prst="ellipse">
                <a:avLst/>
              </a:prstGeom>
              <a:solidFill>
                <a:schemeClr val="bg1"/>
              </a:solidFill>
              <a:ln>
                <a:noFill/>
              </a:ln>
              <a:effectLst>
                <a:outerShdw blurRad="50800" dist="38100" dir="2700000" algn="tl" rotWithShape="0">
                  <a:prstClr val="black">
                    <a:alpha val="40000"/>
                  </a:prstClr>
                </a:outerShdw>
              </a:effectLst>
              <a:scene3d>
                <a:camera prst="orthographicFront"/>
                <a:lightRig rig="balanced"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sp3d prstMaterial="matte"/>
              </a:bodyPr>
              <a:lstStyle/>
              <a:p>
                <a:pPr algn="ctr"/>
                <a:endParaRPr lang="en-US">
                  <a:solidFill>
                    <a:schemeClr val="tx2">
                      <a:lumMod val="75000"/>
                    </a:schemeClr>
                  </a:solidFill>
                </a:endParaRPr>
              </a:p>
            </p:txBody>
          </p:sp>
        </p:grpSp>
        <p:sp>
          <p:nvSpPr>
            <p:cNvPr id="16" name="TextBox 15"/>
            <p:cNvSpPr txBox="1"/>
            <p:nvPr/>
          </p:nvSpPr>
          <p:spPr>
            <a:xfrm>
              <a:off x="4558388" y="4802258"/>
              <a:ext cx="1125872" cy="707886"/>
            </a:xfrm>
            <a:prstGeom prst="rect">
              <a:avLst/>
            </a:prstGeom>
            <a:noFill/>
          </p:spPr>
          <p:txBody>
            <a:bodyPr wrap="square" rtlCol="0">
              <a:spAutoFit/>
            </a:bodyPr>
            <a:lstStyle/>
            <a:p>
              <a:r>
                <a:rPr lang="en-US" sz="2000" spc="300" dirty="0">
                  <a:solidFill>
                    <a:srgbClr val="E5DDCD"/>
                  </a:solidFill>
                  <a:latin typeface="Perpetua" pitchFamily="18" charset="0"/>
                  <a:ea typeface="Roboto Medium" panose="02000000000000000000" pitchFamily="2" charset="0"/>
                </a:rPr>
                <a:t>Website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715000" y="0"/>
            <a:ext cx="6533243" cy="6857999"/>
          </a:xfrm>
          <a:prstGeom prst="rect">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747037" y="1357221"/>
            <a:ext cx="4540974" cy="2459519"/>
          </a:xfrm>
          <a:prstGeom prst="rect">
            <a:avLst/>
          </a:prstGeom>
          <a:noFill/>
        </p:spPr>
        <p:txBody>
          <a:bodyPr wrap="square" rtlCol="0">
            <a:spAutoFit/>
          </a:bodyPr>
          <a:lstStyle/>
          <a:p>
            <a:r>
              <a:rPr lang="zh-TW" altLang="en-US" sz="4000" b="1" i="0" u="none" strike="noStrike" dirty="0">
                <a:solidFill>
                  <a:srgbClr val="504D36"/>
                </a:solidFill>
                <a:effectLst/>
                <a:latin typeface="微軟正黑體" panose="020B0604030504040204" pitchFamily="34" charset="-120"/>
                <a:ea typeface="微軟正黑體" panose="020B0604030504040204" pitchFamily="34" charset="-120"/>
              </a:rPr>
              <a:t>本案解決方式</a:t>
            </a:r>
            <a:endParaRPr lang="en-US" altLang="zh-TW" sz="4000" b="1" i="0" u="none" strike="noStrike" dirty="0">
              <a:solidFill>
                <a:srgbClr val="504D36"/>
              </a:solidFill>
              <a:effectLst/>
              <a:latin typeface="微軟正黑體" panose="020B0604030504040204" pitchFamily="34" charset="-120"/>
              <a:ea typeface="微軟正黑體" panose="020B0604030504040204" pitchFamily="34" charset="-120"/>
            </a:endParaRPr>
          </a:p>
          <a:p>
            <a:endParaRPr lang="en-US" sz="4000" b="1" spc="300" dirty="0">
              <a:solidFill>
                <a:srgbClr val="504D36"/>
              </a:solidFill>
              <a:latin typeface="微軟正黑體" panose="020B0604030504040204" pitchFamily="34" charset="-120"/>
              <a:ea typeface="微軟正黑體" panose="020B0604030504040204" pitchFamily="34" charset="-120"/>
            </a:endParaRPr>
          </a:p>
          <a:p>
            <a:pPr>
              <a:lnSpc>
                <a:spcPct val="200000"/>
              </a:lnSpc>
            </a:pPr>
            <a:r>
              <a:rPr lang="zh-TW" altLang="en-US" sz="2000" spc="300" dirty="0">
                <a:solidFill>
                  <a:srgbClr val="504D36"/>
                </a:solidFill>
                <a:latin typeface="微軟正黑體" panose="020B0604030504040204" pitchFamily="34" charset="-120"/>
                <a:ea typeface="微軟正黑體" panose="020B0604030504040204" pitchFamily="34" charset="-120"/>
              </a:rPr>
              <a:t>製作</a:t>
            </a:r>
            <a:r>
              <a:rPr lang="en-US" altLang="zh-TW" sz="2000" spc="300" dirty="0">
                <a:solidFill>
                  <a:srgbClr val="504D36"/>
                </a:solidFill>
                <a:latin typeface="微軟正黑體" panose="020B0604030504040204" pitchFamily="34" charset="-120"/>
                <a:ea typeface="微軟正黑體" panose="020B0604030504040204" pitchFamily="34" charset="-120"/>
              </a:rPr>
              <a:t>GPS</a:t>
            </a:r>
            <a:r>
              <a:rPr lang="zh-TW" altLang="en-US" sz="2000" spc="300" dirty="0">
                <a:solidFill>
                  <a:srgbClr val="504D36"/>
                </a:solidFill>
                <a:latin typeface="微軟正黑體" panose="020B0604030504040204" pitchFamily="34" charset="-120"/>
                <a:ea typeface="微軟正黑體" panose="020B0604030504040204" pitchFamily="34" charset="-120"/>
              </a:rPr>
              <a:t>定位功能收發器並安裝於傳統相機插槽（卡楯）上。</a:t>
            </a:r>
            <a:endParaRPr lang="en-US" sz="2000" spc="300" dirty="0">
              <a:solidFill>
                <a:srgbClr val="504D36"/>
              </a:solidFill>
              <a:latin typeface="微軟正黑體" panose="020B0604030504040204" pitchFamily="34" charset="-120"/>
              <a:ea typeface="微軟正黑體" panose="020B0604030504040204" pitchFamily="34" charset="-120"/>
            </a:endParaRPr>
          </a:p>
        </p:txBody>
      </p:sp>
      <p:sp>
        <p:nvSpPr>
          <p:cNvPr id="9" name="TextBox 8"/>
          <p:cNvSpPr txBox="1"/>
          <p:nvPr/>
        </p:nvSpPr>
        <p:spPr>
          <a:xfrm>
            <a:off x="172498" y="6470589"/>
            <a:ext cx="4708493" cy="261610"/>
          </a:xfrm>
          <a:prstGeom prst="rect">
            <a:avLst/>
          </a:prstGeom>
          <a:noFill/>
        </p:spPr>
        <p:txBody>
          <a:bodyPr wrap="square" rtlCol="0">
            <a:spAutoFit/>
          </a:bodyPr>
          <a:lstStyle/>
          <a:p>
            <a:pPr algn="dist"/>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altLang="zh-TW" sz="11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16" name="图片占位符 1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0478707" y="598145"/>
            <a:ext cx="1712976" cy="5638800"/>
          </a:xfrm>
        </p:spPr>
      </p:pic>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6326202" y="640080"/>
            <a:ext cx="3725516" cy="55918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277257" y="2728685"/>
            <a:ext cx="3773714" cy="3367315"/>
          </a:xfrm>
          <a:prstGeom prst="rect">
            <a:avLst/>
          </a:prstGeom>
          <a:solidFill>
            <a:srgbClr val="B5B1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6139068" y="1441037"/>
            <a:ext cx="4367642" cy="3075073"/>
          </a:xfrm>
          <a:prstGeom prst="rect">
            <a:avLst/>
          </a:prstGeom>
          <a:noFill/>
        </p:spPr>
        <p:txBody>
          <a:bodyPr wrap="square" rtlCol="0">
            <a:spAutoFit/>
          </a:bodyPr>
          <a:lstStyle/>
          <a:p>
            <a:r>
              <a:rPr lang="zh-TW" altLang="en-US" sz="4000" b="1" i="0" dirty="0">
                <a:solidFill>
                  <a:srgbClr val="504D36"/>
                </a:solidFill>
                <a:effectLst/>
                <a:latin typeface="微軟正黑體" panose="020B0604030504040204" pitchFamily="34" charset="-120"/>
                <a:ea typeface="微軟正黑體" panose="020B0604030504040204" pitchFamily="34" charset="-120"/>
              </a:rPr>
              <a:t>本案專利申請範圍</a:t>
            </a:r>
            <a:endParaRPr lang="en-US" altLang="zh-TW" sz="4000" b="1" i="0" dirty="0">
              <a:solidFill>
                <a:srgbClr val="504D36"/>
              </a:solidFill>
              <a:effectLst/>
              <a:latin typeface="微軟正黑體" panose="020B0604030504040204" pitchFamily="34" charset="-120"/>
              <a:ea typeface="微軟正黑體" panose="020B0604030504040204" pitchFamily="34" charset="-120"/>
            </a:endParaRPr>
          </a:p>
          <a:p>
            <a:endParaRPr lang="en-US" sz="4000" b="1" dirty="0">
              <a:solidFill>
                <a:srgbClr val="504D36"/>
              </a:solidFill>
              <a:latin typeface="微軟正黑體" panose="020B0604030504040204" pitchFamily="34" charset="-120"/>
              <a:ea typeface="微軟正黑體" panose="020B0604030504040204" pitchFamily="34" charset="-120"/>
            </a:endParaRPr>
          </a:p>
          <a:p>
            <a:pPr>
              <a:lnSpc>
                <a:spcPct val="200000"/>
              </a:lnSpc>
            </a:pPr>
            <a:r>
              <a:rPr lang="zh-TW" altLang="en-US" sz="2000" dirty="0">
                <a:solidFill>
                  <a:srgbClr val="504D36"/>
                </a:solidFill>
                <a:latin typeface="微軟正黑體" panose="020B0604030504040204" pitchFamily="34" charset="-120"/>
                <a:ea typeface="微軟正黑體" panose="020B0604030504040204" pitchFamily="34" charset="-120"/>
              </a:rPr>
              <a:t>在傳統相機安裝</a:t>
            </a:r>
            <a:r>
              <a:rPr lang="en-US" altLang="zh-TW" sz="2000" dirty="0">
                <a:solidFill>
                  <a:srgbClr val="504D36"/>
                </a:solidFill>
                <a:latin typeface="微軟正黑體" panose="020B0604030504040204" pitchFamily="34" charset="-120"/>
                <a:ea typeface="微軟正黑體" panose="020B0604030504040204" pitchFamily="34" charset="-120"/>
              </a:rPr>
              <a:t>GPS</a:t>
            </a:r>
            <a:r>
              <a:rPr lang="zh-TW" altLang="en-US" sz="2000" dirty="0">
                <a:solidFill>
                  <a:srgbClr val="504D36"/>
                </a:solidFill>
                <a:latin typeface="微軟正黑體" panose="020B0604030504040204" pitchFamily="34" charset="-120"/>
                <a:ea typeface="微軟正黑體" panose="020B0604030504040204" pitchFamily="34" charset="-120"/>
              </a:rPr>
              <a:t>定位裝置的構想，以及</a:t>
            </a:r>
            <a:r>
              <a:rPr lang="en-US" altLang="zh-TW" sz="2000" dirty="0">
                <a:solidFill>
                  <a:srgbClr val="504D36"/>
                </a:solidFill>
                <a:latin typeface="微軟正黑體" panose="020B0604030504040204" pitchFamily="34" charset="-120"/>
                <a:ea typeface="微軟正黑體" panose="020B0604030504040204" pitchFamily="34" charset="-120"/>
              </a:rPr>
              <a:t>GPS</a:t>
            </a:r>
            <a:r>
              <a:rPr lang="zh-TW" altLang="en-US" sz="2000" dirty="0">
                <a:solidFill>
                  <a:srgbClr val="504D36"/>
                </a:solidFill>
                <a:latin typeface="微軟正黑體" panose="020B0604030504040204" pitchFamily="34" charset="-120"/>
                <a:ea typeface="微軟正黑體" panose="020B0604030504040204" pitchFamily="34" charset="-120"/>
              </a:rPr>
              <a:t>晶片位子設計之卡楯應於閃光燈插槽附近。</a:t>
            </a:r>
            <a:endParaRPr lang="en-US" sz="2000" dirty="0">
              <a:solidFill>
                <a:srgbClr val="504D36"/>
              </a:solidFill>
              <a:latin typeface="微軟正黑體" panose="020B0604030504040204" pitchFamily="34" charset="-120"/>
              <a:ea typeface="微軟正黑體" panose="020B0604030504040204" pitchFamily="34" charset="-120"/>
            </a:endParaRPr>
          </a:p>
        </p:txBody>
      </p:sp>
      <p:sp>
        <p:nvSpPr>
          <p:cNvPr id="6" name="TextBox 5"/>
          <p:cNvSpPr txBox="1"/>
          <p:nvPr/>
        </p:nvSpPr>
        <p:spPr>
          <a:xfrm>
            <a:off x="172498" y="6470589"/>
            <a:ext cx="4708493" cy="261610"/>
          </a:xfrm>
          <a:prstGeom prst="rect">
            <a:avLst/>
          </a:prstGeom>
          <a:noFill/>
        </p:spPr>
        <p:txBody>
          <a:bodyPr wrap="square" rtlCol="0">
            <a:spAutoFit/>
          </a:bodyPr>
          <a:lstStyle/>
          <a:p>
            <a:pPr algn="dist"/>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altLang="zh-TW" sz="11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3" name="图片占位符 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685290" y="1184146"/>
            <a:ext cx="2997200" cy="44897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833751" y="2590102"/>
            <a:ext cx="3735949" cy="3491381"/>
          </a:xfrm>
          <a:prstGeom prst="rect">
            <a:avLst/>
          </a:prstGeom>
          <a:solidFill>
            <a:srgbClr val="B5B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981075" y="1429484"/>
            <a:ext cx="5802902" cy="3690626"/>
          </a:xfrm>
          <a:prstGeom prst="rect">
            <a:avLst/>
          </a:prstGeom>
          <a:noFill/>
        </p:spPr>
        <p:txBody>
          <a:bodyPr wrap="square" rtlCol="0">
            <a:spAutoFit/>
          </a:bodyPr>
          <a:lstStyle/>
          <a:p>
            <a:r>
              <a:rPr lang="zh-TW" altLang="en-US" sz="4000" b="1" i="0" dirty="0">
                <a:solidFill>
                  <a:srgbClr val="504D36"/>
                </a:solidFill>
                <a:effectLst/>
                <a:latin typeface="微軟正黑體" panose="020B0604030504040204" pitchFamily="34" charset="-120"/>
                <a:ea typeface="微軟正黑體" panose="020B0604030504040204" pitchFamily="34" charset="-120"/>
              </a:rPr>
              <a:t>本案之市場性及應用情況</a:t>
            </a:r>
            <a:endParaRPr lang="en-US" altLang="zh-TW" sz="4000" b="1" i="0" dirty="0">
              <a:solidFill>
                <a:srgbClr val="504D36"/>
              </a:solidFill>
              <a:effectLst/>
              <a:latin typeface="微軟正黑體" panose="020B0604030504040204" pitchFamily="34" charset="-120"/>
              <a:ea typeface="微軟正黑體" panose="020B0604030504040204" pitchFamily="34" charset="-120"/>
            </a:endParaRPr>
          </a:p>
          <a:p>
            <a:endParaRPr lang="en-US" sz="4000" b="1" dirty="0">
              <a:solidFill>
                <a:srgbClr val="504D36"/>
              </a:solidFill>
              <a:latin typeface="微軟正黑體" panose="020B0604030504040204" pitchFamily="34" charset="-120"/>
              <a:ea typeface="微軟正黑體" panose="020B0604030504040204" pitchFamily="34" charset="-120"/>
            </a:endParaRPr>
          </a:p>
          <a:p>
            <a:pPr>
              <a:lnSpc>
                <a:spcPct val="200000"/>
              </a:lnSpc>
            </a:pPr>
            <a:r>
              <a:rPr lang="zh-TW" altLang="en-US" sz="2000" dirty="0">
                <a:solidFill>
                  <a:srgbClr val="504D36"/>
                </a:solidFill>
                <a:latin typeface="微軟正黑體" panose="020B0604030504040204" pitchFamily="34" charset="-120"/>
                <a:ea typeface="微軟正黑體" panose="020B0604030504040204" pitchFamily="34" charset="-120"/>
              </a:rPr>
              <a:t>本專案瞄準使用者為專業及業餘攝影愛好者，就比例來說這兩種族群對傳統相機使用性和依賴度較高，對於非主要族群也能透過傳統相機的普遍性讓專利產品的應用價值提高。</a:t>
            </a:r>
            <a:endParaRPr lang="en-US" sz="2000" dirty="0">
              <a:solidFill>
                <a:srgbClr val="504D36"/>
              </a:solidFill>
              <a:latin typeface="微軟正黑體" panose="020B0604030504040204" pitchFamily="34" charset="-120"/>
              <a:ea typeface="微軟正黑體" panose="020B0604030504040204" pitchFamily="34" charset="-120"/>
            </a:endParaRPr>
          </a:p>
        </p:txBody>
      </p:sp>
      <p:sp>
        <p:nvSpPr>
          <p:cNvPr id="6" name="TextBox 5"/>
          <p:cNvSpPr txBox="1"/>
          <p:nvPr/>
        </p:nvSpPr>
        <p:spPr>
          <a:xfrm>
            <a:off x="172498" y="6470589"/>
            <a:ext cx="4708493" cy="261610"/>
          </a:xfrm>
          <a:prstGeom prst="rect">
            <a:avLst/>
          </a:prstGeom>
          <a:noFill/>
        </p:spPr>
        <p:txBody>
          <a:bodyPr wrap="square" rtlCol="0">
            <a:spAutoFit/>
          </a:bodyPr>
          <a:lstStyle/>
          <a:p>
            <a:pPr algn="dist"/>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D e s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g n    p a t e n t    a p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p</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l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c a t </a:t>
            </a:r>
            <a:r>
              <a:rPr lang="en-US" altLang="zh-TW" sz="1100" b="0" i="0" dirty="0" err="1">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a:t>
            </a:r>
            <a:r>
              <a:rPr lang="en-US" altLang="zh-TW" sz="1100" b="0" i="0"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 o n    f o r m </a:t>
            </a:r>
            <a:endParaRPr lang="en-US" altLang="zh-TW" sz="1100" spc="6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3" name="图片占位符 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213725" y="1140460"/>
            <a:ext cx="2997200" cy="4495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691</Words>
  <Application>Microsoft Office PowerPoint</Application>
  <PresentationFormat>寬螢幕</PresentationFormat>
  <Paragraphs>74</Paragraphs>
  <Slides>12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12</vt:i4>
      </vt:variant>
    </vt:vector>
  </HeadingPairs>
  <TitlesOfParts>
    <vt:vector size="19" baseType="lpstr">
      <vt:lpstr>微軟正黑體</vt:lpstr>
      <vt:lpstr>Arial</vt:lpstr>
      <vt:lpstr>Calibri</vt:lpstr>
      <vt:lpstr>Calibri Light</vt:lpstr>
      <vt:lpstr>Perpetua</vt:lpstr>
      <vt:lpstr>Roboto</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謝少杰</cp:lastModifiedBy>
  <cp:revision>337</cp:revision>
  <dcterms:created xsi:type="dcterms:W3CDTF">2020-03-02T04:12:00Z</dcterms:created>
  <dcterms:modified xsi:type="dcterms:W3CDTF">2022-05-30T08:30:50Z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