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1" r:id="rId4"/>
    <p:sldId id="412" r:id="rId6"/>
    <p:sldId id="40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6F00-81CA-414C-9CCC-EF9169889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46F00-81CA-414C-9CCC-EF9169889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US" dirty="0"/>
          </a:p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134100" y="1854200"/>
            <a:ext cx="4425950" cy="27940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3764280" y="396240"/>
            <a:ext cx="8427720" cy="6461760"/>
          </a:xfrm>
          <a:custGeom>
            <a:avLst/>
            <a:gdLst>
              <a:gd name="connsiteX0" fmla="*/ 3896101 w 8427720"/>
              <a:gd name="connsiteY0" fmla="*/ 0 h 6461760"/>
              <a:gd name="connsiteX1" fmla="*/ 4035886 w 8427720"/>
              <a:gd name="connsiteY1" fmla="*/ 0 h 6461760"/>
              <a:gd name="connsiteX2" fmla="*/ 4170794 w 8427720"/>
              <a:gd name="connsiteY2" fmla="*/ 5064 h 6461760"/>
              <a:gd name="connsiteX3" fmla="*/ 4304078 w 8427720"/>
              <a:gd name="connsiteY3" fmla="*/ 16878 h 6461760"/>
              <a:gd name="connsiteX4" fmla="*/ 4430859 w 8427720"/>
              <a:gd name="connsiteY4" fmla="*/ 28694 h 6461760"/>
              <a:gd name="connsiteX5" fmla="*/ 4556016 w 8427720"/>
              <a:gd name="connsiteY5" fmla="*/ 50635 h 6461760"/>
              <a:gd name="connsiteX6" fmla="*/ 4674670 w 8427720"/>
              <a:gd name="connsiteY6" fmla="*/ 74265 h 6461760"/>
              <a:gd name="connsiteX7" fmla="*/ 4791700 w 8427720"/>
              <a:gd name="connsiteY7" fmla="*/ 102958 h 6461760"/>
              <a:gd name="connsiteX8" fmla="*/ 4907103 w 8427720"/>
              <a:gd name="connsiteY8" fmla="*/ 135027 h 6461760"/>
              <a:gd name="connsiteX9" fmla="*/ 5016006 w 8427720"/>
              <a:gd name="connsiteY9" fmla="*/ 172159 h 6461760"/>
              <a:gd name="connsiteX10" fmla="*/ 5123282 w 8427720"/>
              <a:gd name="connsiteY10" fmla="*/ 212667 h 6461760"/>
              <a:gd name="connsiteX11" fmla="*/ 5225682 w 8427720"/>
              <a:gd name="connsiteY11" fmla="*/ 254863 h 6461760"/>
              <a:gd name="connsiteX12" fmla="*/ 5326458 w 8427720"/>
              <a:gd name="connsiteY12" fmla="*/ 302123 h 6461760"/>
              <a:gd name="connsiteX13" fmla="*/ 5423983 w 8427720"/>
              <a:gd name="connsiteY13" fmla="*/ 352758 h 6461760"/>
              <a:gd name="connsiteX14" fmla="*/ 5515006 w 8427720"/>
              <a:gd name="connsiteY14" fmla="*/ 401704 h 6461760"/>
              <a:gd name="connsiteX15" fmla="*/ 5607654 w 8427720"/>
              <a:gd name="connsiteY15" fmla="*/ 457403 h 6461760"/>
              <a:gd name="connsiteX16" fmla="*/ 5693800 w 8427720"/>
              <a:gd name="connsiteY16" fmla="*/ 516477 h 6461760"/>
              <a:gd name="connsiteX17" fmla="*/ 5776696 w 8427720"/>
              <a:gd name="connsiteY17" fmla="*/ 577239 h 6461760"/>
              <a:gd name="connsiteX18" fmla="*/ 5859592 w 8427720"/>
              <a:gd name="connsiteY18" fmla="*/ 638001 h 6461760"/>
              <a:gd name="connsiteX19" fmla="*/ 5935986 w 8427720"/>
              <a:gd name="connsiteY19" fmla="*/ 702139 h 6461760"/>
              <a:gd name="connsiteX20" fmla="*/ 6012380 w 8427720"/>
              <a:gd name="connsiteY20" fmla="*/ 767965 h 6461760"/>
              <a:gd name="connsiteX21" fmla="*/ 6082272 w 8427720"/>
              <a:gd name="connsiteY21" fmla="*/ 833789 h 6461760"/>
              <a:gd name="connsiteX22" fmla="*/ 6153790 w 8427720"/>
              <a:gd name="connsiteY22" fmla="*/ 902991 h 6461760"/>
              <a:gd name="connsiteX23" fmla="*/ 6220432 w 8427720"/>
              <a:gd name="connsiteY23" fmla="*/ 972192 h 6461760"/>
              <a:gd name="connsiteX24" fmla="*/ 6283823 w 8427720"/>
              <a:gd name="connsiteY24" fmla="*/ 1039705 h 6461760"/>
              <a:gd name="connsiteX25" fmla="*/ 6347214 w 8427720"/>
              <a:gd name="connsiteY25" fmla="*/ 1112282 h 6461760"/>
              <a:gd name="connsiteX26" fmla="*/ 6405729 w 8427720"/>
              <a:gd name="connsiteY26" fmla="*/ 1183171 h 6461760"/>
              <a:gd name="connsiteX27" fmla="*/ 6462618 w 8427720"/>
              <a:gd name="connsiteY27" fmla="*/ 1254060 h 6461760"/>
              <a:gd name="connsiteX28" fmla="*/ 6571520 w 8427720"/>
              <a:gd name="connsiteY28" fmla="*/ 1389087 h 6461760"/>
              <a:gd name="connsiteX29" fmla="*/ 6670670 w 8427720"/>
              <a:gd name="connsiteY29" fmla="*/ 1510611 h 6461760"/>
              <a:gd name="connsiteX30" fmla="*/ 6768194 w 8427720"/>
              <a:gd name="connsiteY30" fmla="*/ 1622008 h 6461760"/>
              <a:gd name="connsiteX31" fmla="*/ 6859217 w 8427720"/>
              <a:gd name="connsiteY31" fmla="*/ 1723278 h 6461760"/>
              <a:gd name="connsiteX32" fmla="*/ 6948614 w 8427720"/>
              <a:gd name="connsiteY32" fmla="*/ 1811045 h 6461760"/>
              <a:gd name="connsiteX33" fmla="*/ 6989250 w 8427720"/>
              <a:gd name="connsiteY33" fmla="*/ 1849865 h 6461760"/>
              <a:gd name="connsiteX34" fmla="*/ 7033135 w 8427720"/>
              <a:gd name="connsiteY34" fmla="*/ 1890373 h 6461760"/>
              <a:gd name="connsiteX35" fmla="*/ 7075396 w 8427720"/>
              <a:gd name="connsiteY35" fmla="*/ 1924130 h 6461760"/>
              <a:gd name="connsiteX36" fmla="*/ 7116031 w 8427720"/>
              <a:gd name="connsiteY36" fmla="*/ 1956199 h 6461760"/>
              <a:gd name="connsiteX37" fmla="*/ 7159918 w 8427720"/>
              <a:gd name="connsiteY37" fmla="*/ 1988267 h 6461760"/>
              <a:gd name="connsiteX38" fmla="*/ 7200552 w 8427720"/>
              <a:gd name="connsiteY38" fmla="*/ 2013585 h 6461760"/>
              <a:gd name="connsiteX39" fmla="*/ 7244439 w 8427720"/>
              <a:gd name="connsiteY39" fmla="*/ 2040590 h 6461760"/>
              <a:gd name="connsiteX40" fmla="*/ 7286698 w 8427720"/>
              <a:gd name="connsiteY40" fmla="*/ 2064220 h 6461760"/>
              <a:gd name="connsiteX41" fmla="*/ 7330585 w 8427720"/>
              <a:gd name="connsiteY41" fmla="*/ 2086161 h 6461760"/>
              <a:gd name="connsiteX42" fmla="*/ 7374472 w 8427720"/>
              <a:gd name="connsiteY42" fmla="*/ 2104728 h 6461760"/>
              <a:gd name="connsiteX43" fmla="*/ 7416731 w 8427720"/>
              <a:gd name="connsiteY43" fmla="*/ 2123294 h 6461760"/>
              <a:gd name="connsiteX44" fmla="*/ 7462242 w 8427720"/>
              <a:gd name="connsiteY44" fmla="*/ 2138485 h 6461760"/>
              <a:gd name="connsiteX45" fmla="*/ 7509380 w 8427720"/>
              <a:gd name="connsiteY45" fmla="*/ 2151988 h 6461760"/>
              <a:gd name="connsiteX46" fmla="*/ 7556517 w 8427720"/>
              <a:gd name="connsiteY46" fmla="*/ 2165490 h 6461760"/>
              <a:gd name="connsiteX47" fmla="*/ 7605278 w 8427720"/>
              <a:gd name="connsiteY47" fmla="*/ 2175617 h 6461760"/>
              <a:gd name="connsiteX48" fmla="*/ 7654042 w 8427720"/>
              <a:gd name="connsiteY48" fmla="*/ 2184056 h 6461760"/>
              <a:gd name="connsiteX49" fmla="*/ 7707680 w 8427720"/>
              <a:gd name="connsiteY49" fmla="*/ 2190807 h 6461760"/>
              <a:gd name="connsiteX50" fmla="*/ 7758068 w 8427720"/>
              <a:gd name="connsiteY50" fmla="*/ 2197558 h 6461760"/>
              <a:gd name="connsiteX51" fmla="*/ 7870220 w 8427720"/>
              <a:gd name="connsiteY51" fmla="*/ 2204310 h 6461760"/>
              <a:gd name="connsiteX52" fmla="*/ 7990500 w 8427720"/>
              <a:gd name="connsiteY52" fmla="*/ 2207685 h 6461760"/>
              <a:gd name="connsiteX53" fmla="*/ 8076647 w 8427720"/>
              <a:gd name="connsiteY53" fmla="*/ 2207685 h 6461760"/>
              <a:gd name="connsiteX54" fmla="*/ 8156292 w 8427720"/>
              <a:gd name="connsiteY54" fmla="*/ 2212749 h 6461760"/>
              <a:gd name="connsiteX55" fmla="*/ 8232686 w 8427720"/>
              <a:gd name="connsiteY55" fmla="*/ 2221188 h 6461760"/>
              <a:gd name="connsiteX56" fmla="*/ 8302578 w 8427720"/>
              <a:gd name="connsiteY56" fmla="*/ 2231315 h 6461760"/>
              <a:gd name="connsiteX57" fmla="*/ 8372470 w 8427720"/>
              <a:gd name="connsiteY57" fmla="*/ 2244818 h 6461760"/>
              <a:gd name="connsiteX58" fmla="*/ 8427720 w 8427720"/>
              <a:gd name="connsiteY58" fmla="*/ 2258058 h 6461760"/>
              <a:gd name="connsiteX59" fmla="*/ 8427720 w 8427720"/>
              <a:gd name="connsiteY59" fmla="*/ 6461760 h 6461760"/>
              <a:gd name="connsiteX60" fmla="*/ 192433 w 8427720"/>
              <a:gd name="connsiteY60" fmla="*/ 6461760 h 6461760"/>
              <a:gd name="connsiteX61" fmla="*/ 188548 w 8427720"/>
              <a:gd name="connsiteY61" fmla="*/ 6455961 h 6461760"/>
              <a:gd name="connsiteX62" fmla="*/ 162541 w 8427720"/>
              <a:gd name="connsiteY62" fmla="*/ 6415453 h 6461760"/>
              <a:gd name="connsiteX63" fmla="*/ 139785 w 8427720"/>
              <a:gd name="connsiteY63" fmla="*/ 6376632 h 6461760"/>
              <a:gd name="connsiteX64" fmla="*/ 117030 w 8427720"/>
              <a:gd name="connsiteY64" fmla="*/ 6336124 h 6461760"/>
              <a:gd name="connsiteX65" fmla="*/ 99151 w 8427720"/>
              <a:gd name="connsiteY65" fmla="*/ 6297304 h 6461760"/>
              <a:gd name="connsiteX66" fmla="*/ 79646 w 8427720"/>
              <a:gd name="connsiteY66" fmla="*/ 6256796 h 6461760"/>
              <a:gd name="connsiteX67" fmla="*/ 63392 w 8427720"/>
              <a:gd name="connsiteY67" fmla="*/ 6214600 h 6461760"/>
              <a:gd name="connsiteX68" fmla="*/ 48763 w 8427720"/>
              <a:gd name="connsiteY68" fmla="*/ 6172405 h 6461760"/>
              <a:gd name="connsiteX69" fmla="*/ 35759 w 8427720"/>
              <a:gd name="connsiteY69" fmla="*/ 6130208 h 6461760"/>
              <a:gd name="connsiteX70" fmla="*/ 26007 w 8427720"/>
              <a:gd name="connsiteY70" fmla="*/ 6088013 h 6461760"/>
              <a:gd name="connsiteX71" fmla="*/ 17880 w 8427720"/>
              <a:gd name="connsiteY71" fmla="*/ 6045817 h 6461760"/>
              <a:gd name="connsiteX72" fmla="*/ 9753 w 8427720"/>
              <a:gd name="connsiteY72" fmla="*/ 6000246 h 6461760"/>
              <a:gd name="connsiteX73" fmla="*/ 4877 w 8427720"/>
              <a:gd name="connsiteY73" fmla="*/ 5954674 h 6461760"/>
              <a:gd name="connsiteX74" fmla="*/ 0 w 8427720"/>
              <a:gd name="connsiteY74" fmla="*/ 5912479 h 6461760"/>
              <a:gd name="connsiteX75" fmla="*/ 0 w 8427720"/>
              <a:gd name="connsiteY75" fmla="*/ 5868595 h 6461760"/>
              <a:gd name="connsiteX76" fmla="*/ 0 w 8427720"/>
              <a:gd name="connsiteY76" fmla="*/ 5819647 h 6461760"/>
              <a:gd name="connsiteX77" fmla="*/ 4877 w 8427720"/>
              <a:gd name="connsiteY77" fmla="*/ 5775764 h 6461760"/>
              <a:gd name="connsiteX78" fmla="*/ 9753 w 8427720"/>
              <a:gd name="connsiteY78" fmla="*/ 5726817 h 6461760"/>
              <a:gd name="connsiteX79" fmla="*/ 16254 w 8427720"/>
              <a:gd name="connsiteY79" fmla="*/ 5682933 h 6461760"/>
              <a:gd name="connsiteX80" fmla="*/ 26007 w 8427720"/>
              <a:gd name="connsiteY80" fmla="*/ 5635674 h 6461760"/>
              <a:gd name="connsiteX81" fmla="*/ 39010 w 8427720"/>
              <a:gd name="connsiteY81" fmla="*/ 5586726 h 6461760"/>
              <a:gd name="connsiteX82" fmla="*/ 52013 w 8427720"/>
              <a:gd name="connsiteY82" fmla="*/ 5537780 h 6461760"/>
              <a:gd name="connsiteX83" fmla="*/ 66642 w 8427720"/>
              <a:gd name="connsiteY83" fmla="*/ 5488832 h 6461760"/>
              <a:gd name="connsiteX84" fmla="*/ 84521 w 8427720"/>
              <a:gd name="connsiteY84" fmla="*/ 5438197 h 6461760"/>
              <a:gd name="connsiteX85" fmla="*/ 107277 w 8427720"/>
              <a:gd name="connsiteY85" fmla="*/ 5390938 h 6461760"/>
              <a:gd name="connsiteX86" fmla="*/ 130033 w 8427720"/>
              <a:gd name="connsiteY86" fmla="*/ 5340303 h 6461760"/>
              <a:gd name="connsiteX87" fmla="*/ 156039 w 8427720"/>
              <a:gd name="connsiteY87" fmla="*/ 5291356 h 6461760"/>
              <a:gd name="connsiteX88" fmla="*/ 183672 w 8427720"/>
              <a:gd name="connsiteY88" fmla="*/ 5237345 h 6461760"/>
              <a:gd name="connsiteX89" fmla="*/ 211303 w 8427720"/>
              <a:gd name="connsiteY89" fmla="*/ 5188398 h 6461760"/>
              <a:gd name="connsiteX90" fmla="*/ 245437 w 8427720"/>
              <a:gd name="connsiteY90" fmla="*/ 5134387 h 6461760"/>
              <a:gd name="connsiteX91" fmla="*/ 281196 w 8427720"/>
              <a:gd name="connsiteY91" fmla="*/ 5082065 h 6461760"/>
              <a:gd name="connsiteX92" fmla="*/ 318580 w 8427720"/>
              <a:gd name="connsiteY92" fmla="*/ 5028054 h 6461760"/>
              <a:gd name="connsiteX93" fmla="*/ 398225 w 8427720"/>
              <a:gd name="connsiteY93" fmla="*/ 4918345 h 6461760"/>
              <a:gd name="connsiteX94" fmla="*/ 471368 w 8427720"/>
              <a:gd name="connsiteY94" fmla="*/ 4803572 h 6461760"/>
              <a:gd name="connsiteX95" fmla="*/ 539635 w 8427720"/>
              <a:gd name="connsiteY95" fmla="*/ 4687112 h 6461760"/>
              <a:gd name="connsiteX96" fmla="*/ 603027 w 8427720"/>
              <a:gd name="connsiteY96" fmla="*/ 4570651 h 6461760"/>
              <a:gd name="connsiteX97" fmla="*/ 661541 w 8427720"/>
              <a:gd name="connsiteY97" fmla="*/ 4452503 h 6461760"/>
              <a:gd name="connsiteX98" fmla="*/ 715179 w 8427720"/>
              <a:gd name="connsiteY98" fmla="*/ 4329292 h 6461760"/>
              <a:gd name="connsiteX99" fmla="*/ 767192 w 8427720"/>
              <a:gd name="connsiteY99" fmla="*/ 4206079 h 6461760"/>
              <a:gd name="connsiteX100" fmla="*/ 812704 w 8427720"/>
              <a:gd name="connsiteY100" fmla="*/ 4076116 h 6461760"/>
              <a:gd name="connsiteX101" fmla="*/ 856590 w 8427720"/>
              <a:gd name="connsiteY101" fmla="*/ 3944466 h 6461760"/>
              <a:gd name="connsiteX102" fmla="*/ 898851 w 8427720"/>
              <a:gd name="connsiteY102" fmla="*/ 3806063 h 6461760"/>
              <a:gd name="connsiteX103" fmla="*/ 937860 w 8427720"/>
              <a:gd name="connsiteY103" fmla="*/ 3662597 h 6461760"/>
              <a:gd name="connsiteX104" fmla="*/ 975244 w 8427720"/>
              <a:gd name="connsiteY104" fmla="*/ 3515756 h 6461760"/>
              <a:gd name="connsiteX105" fmla="*/ 1011003 w 8427720"/>
              <a:gd name="connsiteY105" fmla="*/ 3362163 h 6461760"/>
              <a:gd name="connsiteX106" fmla="*/ 1046762 w 8427720"/>
              <a:gd name="connsiteY106" fmla="*/ 3201819 h 6461760"/>
              <a:gd name="connsiteX107" fmla="*/ 1082521 w 8427720"/>
              <a:gd name="connsiteY107" fmla="*/ 3033036 h 6461760"/>
              <a:gd name="connsiteX108" fmla="*/ 1115029 w 8427720"/>
              <a:gd name="connsiteY108" fmla="*/ 2859189 h 6461760"/>
              <a:gd name="connsiteX109" fmla="*/ 1150788 w 8427720"/>
              <a:gd name="connsiteY109" fmla="*/ 2675215 h 6461760"/>
              <a:gd name="connsiteX110" fmla="*/ 1186547 w 8427720"/>
              <a:gd name="connsiteY110" fmla="*/ 2479427 h 6461760"/>
              <a:gd name="connsiteX111" fmla="*/ 1225557 w 8427720"/>
              <a:gd name="connsiteY111" fmla="*/ 2278574 h 6461760"/>
              <a:gd name="connsiteX112" fmla="*/ 1245062 w 8427720"/>
              <a:gd name="connsiteY112" fmla="*/ 2178993 h 6461760"/>
              <a:gd name="connsiteX113" fmla="*/ 1267818 w 8427720"/>
              <a:gd name="connsiteY113" fmla="*/ 2074347 h 6461760"/>
              <a:gd name="connsiteX114" fmla="*/ 1290573 w 8427720"/>
              <a:gd name="connsiteY114" fmla="*/ 1969701 h 6461760"/>
              <a:gd name="connsiteX115" fmla="*/ 1319831 w 8427720"/>
              <a:gd name="connsiteY115" fmla="*/ 1866743 h 6461760"/>
              <a:gd name="connsiteX116" fmla="*/ 1347463 w 8427720"/>
              <a:gd name="connsiteY116" fmla="*/ 1760410 h 6461760"/>
              <a:gd name="connsiteX117" fmla="*/ 1379971 w 8427720"/>
              <a:gd name="connsiteY117" fmla="*/ 1657452 h 6461760"/>
              <a:gd name="connsiteX118" fmla="*/ 1415730 w 8427720"/>
              <a:gd name="connsiteY118" fmla="*/ 1554495 h 6461760"/>
              <a:gd name="connsiteX119" fmla="*/ 1456365 w 8427720"/>
              <a:gd name="connsiteY119" fmla="*/ 1449849 h 6461760"/>
              <a:gd name="connsiteX120" fmla="*/ 1500251 w 8427720"/>
              <a:gd name="connsiteY120" fmla="*/ 1350266 h 6461760"/>
              <a:gd name="connsiteX121" fmla="*/ 1549013 w 8427720"/>
              <a:gd name="connsiteY121" fmla="*/ 1248996 h 6461760"/>
              <a:gd name="connsiteX122" fmla="*/ 1599401 w 8427720"/>
              <a:gd name="connsiteY122" fmla="*/ 1151102 h 6461760"/>
              <a:gd name="connsiteX123" fmla="*/ 1654664 w 8427720"/>
              <a:gd name="connsiteY123" fmla="*/ 1053208 h 6461760"/>
              <a:gd name="connsiteX124" fmla="*/ 1719681 w 8427720"/>
              <a:gd name="connsiteY124" fmla="*/ 960377 h 6461760"/>
              <a:gd name="connsiteX125" fmla="*/ 1752189 w 8427720"/>
              <a:gd name="connsiteY125" fmla="*/ 916494 h 6461760"/>
              <a:gd name="connsiteX126" fmla="*/ 1784697 w 8427720"/>
              <a:gd name="connsiteY126" fmla="*/ 870922 h 6461760"/>
              <a:gd name="connsiteX127" fmla="*/ 1820456 w 8427720"/>
              <a:gd name="connsiteY127" fmla="*/ 825351 h 6461760"/>
              <a:gd name="connsiteX128" fmla="*/ 1859466 w 8427720"/>
              <a:gd name="connsiteY128" fmla="*/ 781467 h 6461760"/>
              <a:gd name="connsiteX129" fmla="*/ 1896850 w 8427720"/>
              <a:gd name="connsiteY129" fmla="*/ 739271 h 6461760"/>
              <a:gd name="connsiteX130" fmla="*/ 1937485 w 8427720"/>
              <a:gd name="connsiteY130" fmla="*/ 697076 h 6461760"/>
              <a:gd name="connsiteX131" fmla="*/ 1981372 w 8427720"/>
              <a:gd name="connsiteY131" fmla="*/ 653192 h 6461760"/>
              <a:gd name="connsiteX132" fmla="*/ 2025257 w 8427720"/>
              <a:gd name="connsiteY132" fmla="*/ 614371 h 6461760"/>
              <a:gd name="connsiteX133" fmla="*/ 2070769 w 8427720"/>
              <a:gd name="connsiteY133" fmla="*/ 573863 h 6461760"/>
              <a:gd name="connsiteX134" fmla="*/ 2116280 w 8427720"/>
              <a:gd name="connsiteY134" fmla="*/ 536731 h 6461760"/>
              <a:gd name="connsiteX135" fmla="*/ 2165042 w 8427720"/>
              <a:gd name="connsiteY135" fmla="*/ 499599 h 6461760"/>
              <a:gd name="connsiteX136" fmla="*/ 2215430 w 8427720"/>
              <a:gd name="connsiteY136" fmla="*/ 464155 h 6461760"/>
              <a:gd name="connsiteX137" fmla="*/ 2269068 w 8427720"/>
              <a:gd name="connsiteY137" fmla="*/ 428710 h 6461760"/>
              <a:gd name="connsiteX138" fmla="*/ 2322707 w 8427720"/>
              <a:gd name="connsiteY138" fmla="*/ 394953 h 6461760"/>
              <a:gd name="connsiteX139" fmla="*/ 2377971 w 8427720"/>
              <a:gd name="connsiteY139" fmla="*/ 362885 h 6461760"/>
              <a:gd name="connsiteX140" fmla="*/ 2436485 w 8427720"/>
              <a:gd name="connsiteY140" fmla="*/ 330815 h 6461760"/>
              <a:gd name="connsiteX141" fmla="*/ 2498251 w 8427720"/>
              <a:gd name="connsiteY141" fmla="*/ 298747 h 6461760"/>
              <a:gd name="connsiteX142" fmla="*/ 2558390 w 8427720"/>
              <a:gd name="connsiteY142" fmla="*/ 270053 h 6461760"/>
              <a:gd name="connsiteX143" fmla="*/ 2625033 w 8427720"/>
              <a:gd name="connsiteY143" fmla="*/ 243048 h 6461760"/>
              <a:gd name="connsiteX144" fmla="*/ 2691674 w 8427720"/>
              <a:gd name="connsiteY144" fmla="*/ 217731 h 6461760"/>
              <a:gd name="connsiteX145" fmla="*/ 2759941 w 8427720"/>
              <a:gd name="connsiteY145" fmla="*/ 190726 h 6461760"/>
              <a:gd name="connsiteX146" fmla="*/ 2831459 w 8427720"/>
              <a:gd name="connsiteY146" fmla="*/ 167096 h 6461760"/>
              <a:gd name="connsiteX147" fmla="*/ 2902977 w 8427720"/>
              <a:gd name="connsiteY147" fmla="*/ 145154 h 6461760"/>
              <a:gd name="connsiteX148" fmla="*/ 2979371 w 8427720"/>
              <a:gd name="connsiteY148" fmla="*/ 124900 h 6461760"/>
              <a:gd name="connsiteX149" fmla="*/ 3055765 w 8427720"/>
              <a:gd name="connsiteY149" fmla="*/ 106334 h 6461760"/>
              <a:gd name="connsiteX150" fmla="*/ 3137035 w 8427720"/>
              <a:gd name="connsiteY150" fmla="*/ 89456 h 6461760"/>
              <a:gd name="connsiteX151" fmla="*/ 3297951 w 8427720"/>
              <a:gd name="connsiteY151" fmla="*/ 59075 h 6461760"/>
              <a:gd name="connsiteX152" fmla="*/ 3452364 w 8427720"/>
              <a:gd name="connsiteY152" fmla="*/ 35445 h 6461760"/>
              <a:gd name="connsiteX153" fmla="*/ 3603528 w 8427720"/>
              <a:gd name="connsiteY153" fmla="*/ 18567 h 6461760"/>
              <a:gd name="connsiteX154" fmla="*/ 3751439 w 8427720"/>
              <a:gd name="connsiteY154" fmla="*/ 8440 h 646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427720" h="6461760">
                <a:moveTo>
                  <a:pt x="3896101" y="0"/>
                </a:moveTo>
                <a:lnTo>
                  <a:pt x="4035886" y="0"/>
                </a:lnTo>
                <a:lnTo>
                  <a:pt x="4170794" y="5064"/>
                </a:lnTo>
                <a:lnTo>
                  <a:pt x="4304078" y="16878"/>
                </a:lnTo>
                <a:lnTo>
                  <a:pt x="4430859" y="28694"/>
                </a:lnTo>
                <a:lnTo>
                  <a:pt x="4556016" y="50635"/>
                </a:lnTo>
                <a:lnTo>
                  <a:pt x="4674670" y="74265"/>
                </a:lnTo>
                <a:lnTo>
                  <a:pt x="4791700" y="102958"/>
                </a:lnTo>
                <a:lnTo>
                  <a:pt x="4907103" y="135027"/>
                </a:lnTo>
                <a:lnTo>
                  <a:pt x="5016006" y="172159"/>
                </a:lnTo>
                <a:lnTo>
                  <a:pt x="5123282" y="212667"/>
                </a:lnTo>
                <a:lnTo>
                  <a:pt x="5225682" y="254863"/>
                </a:lnTo>
                <a:lnTo>
                  <a:pt x="5326458" y="302123"/>
                </a:lnTo>
                <a:lnTo>
                  <a:pt x="5423983" y="352758"/>
                </a:lnTo>
                <a:lnTo>
                  <a:pt x="5515006" y="401704"/>
                </a:lnTo>
                <a:lnTo>
                  <a:pt x="5607654" y="457403"/>
                </a:lnTo>
                <a:lnTo>
                  <a:pt x="5693800" y="516477"/>
                </a:lnTo>
                <a:lnTo>
                  <a:pt x="5776696" y="577239"/>
                </a:lnTo>
                <a:lnTo>
                  <a:pt x="5859592" y="638001"/>
                </a:lnTo>
                <a:lnTo>
                  <a:pt x="5935986" y="702139"/>
                </a:lnTo>
                <a:lnTo>
                  <a:pt x="6012380" y="767965"/>
                </a:lnTo>
                <a:lnTo>
                  <a:pt x="6082272" y="833789"/>
                </a:lnTo>
                <a:lnTo>
                  <a:pt x="6153790" y="902991"/>
                </a:lnTo>
                <a:lnTo>
                  <a:pt x="6220432" y="972192"/>
                </a:lnTo>
                <a:lnTo>
                  <a:pt x="6283823" y="1039705"/>
                </a:lnTo>
                <a:lnTo>
                  <a:pt x="6347214" y="1112282"/>
                </a:lnTo>
                <a:lnTo>
                  <a:pt x="6405729" y="1183171"/>
                </a:lnTo>
                <a:lnTo>
                  <a:pt x="6462618" y="1254060"/>
                </a:lnTo>
                <a:lnTo>
                  <a:pt x="6571520" y="1389087"/>
                </a:lnTo>
                <a:lnTo>
                  <a:pt x="6670670" y="1510611"/>
                </a:lnTo>
                <a:lnTo>
                  <a:pt x="6768194" y="1622008"/>
                </a:lnTo>
                <a:lnTo>
                  <a:pt x="6859217" y="1723278"/>
                </a:lnTo>
                <a:lnTo>
                  <a:pt x="6948614" y="1811045"/>
                </a:lnTo>
                <a:lnTo>
                  <a:pt x="6989250" y="1849865"/>
                </a:lnTo>
                <a:lnTo>
                  <a:pt x="7033135" y="1890373"/>
                </a:lnTo>
                <a:lnTo>
                  <a:pt x="7075396" y="1924130"/>
                </a:lnTo>
                <a:lnTo>
                  <a:pt x="7116031" y="1956199"/>
                </a:lnTo>
                <a:lnTo>
                  <a:pt x="7159918" y="1988267"/>
                </a:lnTo>
                <a:lnTo>
                  <a:pt x="7200552" y="2013585"/>
                </a:lnTo>
                <a:lnTo>
                  <a:pt x="7244439" y="2040590"/>
                </a:lnTo>
                <a:lnTo>
                  <a:pt x="7286698" y="2064220"/>
                </a:lnTo>
                <a:lnTo>
                  <a:pt x="7330585" y="2086161"/>
                </a:lnTo>
                <a:lnTo>
                  <a:pt x="7374472" y="2104728"/>
                </a:lnTo>
                <a:lnTo>
                  <a:pt x="7416731" y="2123294"/>
                </a:lnTo>
                <a:lnTo>
                  <a:pt x="7462242" y="2138485"/>
                </a:lnTo>
                <a:lnTo>
                  <a:pt x="7509380" y="2151988"/>
                </a:lnTo>
                <a:lnTo>
                  <a:pt x="7556517" y="2165490"/>
                </a:lnTo>
                <a:lnTo>
                  <a:pt x="7605278" y="2175617"/>
                </a:lnTo>
                <a:lnTo>
                  <a:pt x="7654042" y="2184056"/>
                </a:lnTo>
                <a:lnTo>
                  <a:pt x="7707680" y="2190807"/>
                </a:lnTo>
                <a:lnTo>
                  <a:pt x="7758068" y="2197558"/>
                </a:lnTo>
                <a:lnTo>
                  <a:pt x="7870220" y="2204310"/>
                </a:lnTo>
                <a:lnTo>
                  <a:pt x="7990500" y="2207685"/>
                </a:lnTo>
                <a:lnTo>
                  <a:pt x="8076647" y="2207685"/>
                </a:lnTo>
                <a:lnTo>
                  <a:pt x="8156292" y="2212749"/>
                </a:lnTo>
                <a:lnTo>
                  <a:pt x="8232686" y="2221188"/>
                </a:lnTo>
                <a:lnTo>
                  <a:pt x="8302578" y="2231315"/>
                </a:lnTo>
                <a:lnTo>
                  <a:pt x="8372470" y="2244818"/>
                </a:lnTo>
                <a:lnTo>
                  <a:pt x="8427720" y="2258058"/>
                </a:lnTo>
                <a:lnTo>
                  <a:pt x="8427720" y="6461760"/>
                </a:lnTo>
                <a:lnTo>
                  <a:pt x="192433" y="6461760"/>
                </a:lnTo>
                <a:lnTo>
                  <a:pt x="188548" y="6455961"/>
                </a:lnTo>
                <a:lnTo>
                  <a:pt x="162541" y="6415453"/>
                </a:lnTo>
                <a:lnTo>
                  <a:pt x="139785" y="6376632"/>
                </a:lnTo>
                <a:lnTo>
                  <a:pt x="117030" y="6336124"/>
                </a:lnTo>
                <a:lnTo>
                  <a:pt x="99151" y="6297304"/>
                </a:lnTo>
                <a:lnTo>
                  <a:pt x="79646" y="6256796"/>
                </a:lnTo>
                <a:lnTo>
                  <a:pt x="63392" y="6214600"/>
                </a:lnTo>
                <a:lnTo>
                  <a:pt x="48763" y="6172405"/>
                </a:lnTo>
                <a:lnTo>
                  <a:pt x="35759" y="6130208"/>
                </a:lnTo>
                <a:lnTo>
                  <a:pt x="26007" y="6088013"/>
                </a:lnTo>
                <a:lnTo>
                  <a:pt x="17880" y="6045817"/>
                </a:lnTo>
                <a:lnTo>
                  <a:pt x="9753" y="6000246"/>
                </a:lnTo>
                <a:lnTo>
                  <a:pt x="4877" y="5954674"/>
                </a:lnTo>
                <a:lnTo>
                  <a:pt x="0" y="5912479"/>
                </a:lnTo>
                <a:lnTo>
                  <a:pt x="0" y="5868595"/>
                </a:lnTo>
                <a:lnTo>
                  <a:pt x="0" y="5819647"/>
                </a:lnTo>
                <a:lnTo>
                  <a:pt x="4877" y="5775764"/>
                </a:lnTo>
                <a:lnTo>
                  <a:pt x="9753" y="5726817"/>
                </a:lnTo>
                <a:lnTo>
                  <a:pt x="16254" y="5682933"/>
                </a:lnTo>
                <a:lnTo>
                  <a:pt x="26007" y="5635674"/>
                </a:lnTo>
                <a:lnTo>
                  <a:pt x="39010" y="5586726"/>
                </a:lnTo>
                <a:lnTo>
                  <a:pt x="52013" y="5537780"/>
                </a:lnTo>
                <a:lnTo>
                  <a:pt x="66642" y="5488832"/>
                </a:lnTo>
                <a:lnTo>
                  <a:pt x="84521" y="5438197"/>
                </a:lnTo>
                <a:lnTo>
                  <a:pt x="107277" y="5390938"/>
                </a:lnTo>
                <a:lnTo>
                  <a:pt x="130033" y="5340303"/>
                </a:lnTo>
                <a:lnTo>
                  <a:pt x="156039" y="5291356"/>
                </a:lnTo>
                <a:lnTo>
                  <a:pt x="183672" y="5237345"/>
                </a:lnTo>
                <a:lnTo>
                  <a:pt x="211303" y="5188398"/>
                </a:lnTo>
                <a:lnTo>
                  <a:pt x="245437" y="5134387"/>
                </a:lnTo>
                <a:lnTo>
                  <a:pt x="281196" y="5082065"/>
                </a:lnTo>
                <a:lnTo>
                  <a:pt x="318580" y="5028054"/>
                </a:lnTo>
                <a:lnTo>
                  <a:pt x="398225" y="4918345"/>
                </a:lnTo>
                <a:lnTo>
                  <a:pt x="471368" y="4803572"/>
                </a:lnTo>
                <a:lnTo>
                  <a:pt x="539635" y="4687112"/>
                </a:lnTo>
                <a:lnTo>
                  <a:pt x="603027" y="4570651"/>
                </a:lnTo>
                <a:lnTo>
                  <a:pt x="661541" y="4452503"/>
                </a:lnTo>
                <a:lnTo>
                  <a:pt x="715179" y="4329292"/>
                </a:lnTo>
                <a:lnTo>
                  <a:pt x="767192" y="4206079"/>
                </a:lnTo>
                <a:lnTo>
                  <a:pt x="812704" y="4076116"/>
                </a:lnTo>
                <a:lnTo>
                  <a:pt x="856590" y="3944466"/>
                </a:lnTo>
                <a:lnTo>
                  <a:pt x="898851" y="3806063"/>
                </a:lnTo>
                <a:lnTo>
                  <a:pt x="937860" y="3662597"/>
                </a:lnTo>
                <a:lnTo>
                  <a:pt x="975244" y="3515756"/>
                </a:lnTo>
                <a:lnTo>
                  <a:pt x="1011003" y="3362163"/>
                </a:lnTo>
                <a:lnTo>
                  <a:pt x="1046762" y="3201819"/>
                </a:lnTo>
                <a:lnTo>
                  <a:pt x="1082521" y="3033036"/>
                </a:lnTo>
                <a:lnTo>
                  <a:pt x="1115029" y="2859189"/>
                </a:lnTo>
                <a:lnTo>
                  <a:pt x="1150788" y="2675215"/>
                </a:lnTo>
                <a:lnTo>
                  <a:pt x="1186547" y="2479427"/>
                </a:lnTo>
                <a:lnTo>
                  <a:pt x="1225557" y="2278574"/>
                </a:lnTo>
                <a:lnTo>
                  <a:pt x="1245062" y="2178993"/>
                </a:lnTo>
                <a:lnTo>
                  <a:pt x="1267818" y="2074347"/>
                </a:lnTo>
                <a:lnTo>
                  <a:pt x="1290573" y="1969701"/>
                </a:lnTo>
                <a:lnTo>
                  <a:pt x="1319831" y="1866743"/>
                </a:lnTo>
                <a:lnTo>
                  <a:pt x="1347463" y="1760410"/>
                </a:lnTo>
                <a:lnTo>
                  <a:pt x="1379971" y="1657452"/>
                </a:lnTo>
                <a:lnTo>
                  <a:pt x="1415730" y="1554495"/>
                </a:lnTo>
                <a:lnTo>
                  <a:pt x="1456365" y="1449849"/>
                </a:lnTo>
                <a:lnTo>
                  <a:pt x="1500251" y="1350266"/>
                </a:lnTo>
                <a:lnTo>
                  <a:pt x="1549013" y="1248996"/>
                </a:lnTo>
                <a:lnTo>
                  <a:pt x="1599401" y="1151102"/>
                </a:lnTo>
                <a:lnTo>
                  <a:pt x="1654664" y="1053208"/>
                </a:lnTo>
                <a:lnTo>
                  <a:pt x="1719681" y="960377"/>
                </a:lnTo>
                <a:lnTo>
                  <a:pt x="1752189" y="916494"/>
                </a:lnTo>
                <a:lnTo>
                  <a:pt x="1784697" y="870922"/>
                </a:lnTo>
                <a:lnTo>
                  <a:pt x="1820456" y="825351"/>
                </a:lnTo>
                <a:lnTo>
                  <a:pt x="1859466" y="781467"/>
                </a:lnTo>
                <a:lnTo>
                  <a:pt x="1896850" y="739271"/>
                </a:lnTo>
                <a:lnTo>
                  <a:pt x="1937485" y="697076"/>
                </a:lnTo>
                <a:lnTo>
                  <a:pt x="1981372" y="653192"/>
                </a:lnTo>
                <a:lnTo>
                  <a:pt x="2025257" y="614371"/>
                </a:lnTo>
                <a:lnTo>
                  <a:pt x="2070769" y="573863"/>
                </a:lnTo>
                <a:lnTo>
                  <a:pt x="2116280" y="536731"/>
                </a:lnTo>
                <a:lnTo>
                  <a:pt x="2165042" y="499599"/>
                </a:lnTo>
                <a:lnTo>
                  <a:pt x="2215430" y="464155"/>
                </a:lnTo>
                <a:lnTo>
                  <a:pt x="2269068" y="428710"/>
                </a:lnTo>
                <a:lnTo>
                  <a:pt x="2322707" y="394953"/>
                </a:lnTo>
                <a:lnTo>
                  <a:pt x="2377971" y="362885"/>
                </a:lnTo>
                <a:lnTo>
                  <a:pt x="2436485" y="330815"/>
                </a:lnTo>
                <a:lnTo>
                  <a:pt x="2498251" y="298747"/>
                </a:lnTo>
                <a:lnTo>
                  <a:pt x="2558390" y="270053"/>
                </a:lnTo>
                <a:lnTo>
                  <a:pt x="2625033" y="243048"/>
                </a:lnTo>
                <a:lnTo>
                  <a:pt x="2691674" y="217731"/>
                </a:lnTo>
                <a:lnTo>
                  <a:pt x="2759941" y="190726"/>
                </a:lnTo>
                <a:lnTo>
                  <a:pt x="2831459" y="167096"/>
                </a:lnTo>
                <a:lnTo>
                  <a:pt x="2902977" y="145154"/>
                </a:lnTo>
                <a:lnTo>
                  <a:pt x="2979371" y="124900"/>
                </a:lnTo>
                <a:lnTo>
                  <a:pt x="3055765" y="106334"/>
                </a:lnTo>
                <a:lnTo>
                  <a:pt x="3137035" y="89456"/>
                </a:lnTo>
                <a:lnTo>
                  <a:pt x="3297951" y="59075"/>
                </a:lnTo>
                <a:lnTo>
                  <a:pt x="3452364" y="35445"/>
                </a:lnTo>
                <a:lnTo>
                  <a:pt x="3603528" y="18567"/>
                </a:lnTo>
                <a:lnTo>
                  <a:pt x="3751439" y="8440"/>
                </a:lnTo>
                <a:close/>
              </a:path>
            </a:pathLst>
          </a:custGeom>
          <a:gradFill>
            <a:gsLst>
              <a:gs pos="100000">
                <a:srgbClr val="FCC283"/>
              </a:gs>
              <a:gs pos="2000">
                <a:srgbClr val="AF76B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3841750" y="749300"/>
            <a:ext cx="8350250" cy="6108700"/>
          </a:xfrm>
          <a:custGeom>
            <a:avLst/>
            <a:gdLst>
              <a:gd name="connsiteX0" fmla="*/ 3805238 w 8350250"/>
              <a:gd name="connsiteY0" fmla="*/ 0 h 6108700"/>
              <a:gd name="connsiteX1" fmla="*/ 3941763 w 8350250"/>
              <a:gd name="connsiteY1" fmla="*/ 0 h 6108700"/>
              <a:gd name="connsiteX2" fmla="*/ 4073525 w 8350250"/>
              <a:gd name="connsiteY2" fmla="*/ 4763 h 6108700"/>
              <a:gd name="connsiteX3" fmla="*/ 4203700 w 8350250"/>
              <a:gd name="connsiteY3" fmla="*/ 15875 h 6108700"/>
              <a:gd name="connsiteX4" fmla="*/ 4327525 w 8350250"/>
              <a:gd name="connsiteY4" fmla="*/ 26988 h 6108700"/>
              <a:gd name="connsiteX5" fmla="*/ 4449763 w 8350250"/>
              <a:gd name="connsiteY5" fmla="*/ 47625 h 6108700"/>
              <a:gd name="connsiteX6" fmla="*/ 4565650 w 8350250"/>
              <a:gd name="connsiteY6" fmla="*/ 69850 h 6108700"/>
              <a:gd name="connsiteX7" fmla="*/ 4679950 w 8350250"/>
              <a:gd name="connsiteY7" fmla="*/ 96838 h 6108700"/>
              <a:gd name="connsiteX8" fmla="*/ 4792662 w 8350250"/>
              <a:gd name="connsiteY8" fmla="*/ 127000 h 6108700"/>
              <a:gd name="connsiteX9" fmla="*/ 4899025 w 8350250"/>
              <a:gd name="connsiteY9" fmla="*/ 161925 h 6108700"/>
              <a:gd name="connsiteX10" fmla="*/ 5003800 w 8350250"/>
              <a:gd name="connsiteY10" fmla="*/ 200025 h 6108700"/>
              <a:gd name="connsiteX11" fmla="*/ 5103812 w 8350250"/>
              <a:gd name="connsiteY11" fmla="*/ 239713 h 6108700"/>
              <a:gd name="connsiteX12" fmla="*/ 5202238 w 8350250"/>
              <a:gd name="connsiteY12" fmla="*/ 284163 h 6108700"/>
              <a:gd name="connsiteX13" fmla="*/ 5297488 w 8350250"/>
              <a:gd name="connsiteY13" fmla="*/ 331788 h 6108700"/>
              <a:gd name="connsiteX14" fmla="*/ 5386388 w 8350250"/>
              <a:gd name="connsiteY14" fmla="*/ 377825 h 6108700"/>
              <a:gd name="connsiteX15" fmla="*/ 5476875 w 8350250"/>
              <a:gd name="connsiteY15" fmla="*/ 430213 h 6108700"/>
              <a:gd name="connsiteX16" fmla="*/ 5561012 w 8350250"/>
              <a:gd name="connsiteY16" fmla="*/ 485775 h 6108700"/>
              <a:gd name="connsiteX17" fmla="*/ 5641975 w 8350250"/>
              <a:gd name="connsiteY17" fmla="*/ 542925 h 6108700"/>
              <a:gd name="connsiteX18" fmla="*/ 5722938 w 8350250"/>
              <a:gd name="connsiteY18" fmla="*/ 600075 h 6108700"/>
              <a:gd name="connsiteX19" fmla="*/ 5797550 w 8350250"/>
              <a:gd name="connsiteY19" fmla="*/ 660400 h 6108700"/>
              <a:gd name="connsiteX20" fmla="*/ 5872162 w 8350250"/>
              <a:gd name="connsiteY20" fmla="*/ 722313 h 6108700"/>
              <a:gd name="connsiteX21" fmla="*/ 5940425 w 8350250"/>
              <a:gd name="connsiteY21" fmla="*/ 784225 h 6108700"/>
              <a:gd name="connsiteX22" fmla="*/ 6010275 w 8350250"/>
              <a:gd name="connsiteY22" fmla="*/ 849313 h 6108700"/>
              <a:gd name="connsiteX23" fmla="*/ 6075362 w 8350250"/>
              <a:gd name="connsiteY23" fmla="*/ 914400 h 6108700"/>
              <a:gd name="connsiteX24" fmla="*/ 6137275 w 8350250"/>
              <a:gd name="connsiteY24" fmla="*/ 977900 h 6108700"/>
              <a:gd name="connsiteX25" fmla="*/ 6199188 w 8350250"/>
              <a:gd name="connsiteY25" fmla="*/ 1046163 h 6108700"/>
              <a:gd name="connsiteX26" fmla="*/ 6256338 w 8350250"/>
              <a:gd name="connsiteY26" fmla="*/ 1112838 h 6108700"/>
              <a:gd name="connsiteX27" fmla="*/ 6311900 w 8350250"/>
              <a:gd name="connsiteY27" fmla="*/ 1179513 h 6108700"/>
              <a:gd name="connsiteX28" fmla="*/ 6418262 w 8350250"/>
              <a:gd name="connsiteY28" fmla="*/ 1306513 h 6108700"/>
              <a:gd name="connsiteX29" fmla="*/ 6515100 w 8350250"/>
              <a:gd name="connsiteY29" fmla="*/ 1420813 h 6108700"/>
              <a:gd name="connsiteX30" fmla="*/ 6610350 w 8350250"/>
              <a:gd name="connsiteY30" fmla="*/ 1525588 h 6108700"/>
              <a:gd name="connsiteX31" fmla="*/ 6699250 w 8350250"/>
              <a:gd name="connsiteY31" fmla="*/ 1620838 h 6108700"/>
              <a:gd name="connsiteX32" fmla="*/ 6786562 w 8350250"/>
              <a:gd name="connsiteY32" fmla="*/ 1703388 h 6108700"/>
              <a:gd name="connsiteX33" fmla="*/ 6826250 w 8350250"/>
              <a:gd name="connsiteY33" fmla="*/ 1739900 h 6108700"/>
              <a:gd name="connsiteX34" fmla="*/ 6869112 w 8350250"/>
              <a:gd name="connsiteY34" fmla="*/ 1778000 h 6108700"/>
              <a:gd name="connsiteX35" fmla="*/ 6910388 w 8350250"/>
              <a:gd name="connsiteY35" fmla="*/ 1809750 h 6108700"/>
              <a:gd name="connsiteX36" fmla="*/ 6950075 w 8350250"/>
              <a:gd name="connsiteY36" fmla="*/ 1839913 h 6108700"/>
              <a:gd name="connsiteX37" fmla="*/ 6992938 w 8350250"/>
              <a:gd name="connsiteY37" fmla="*/ 1870075 h 6108700"/>
              <a:gd name="connsiteX38" fmla="*/ 7032625 w 8350250"/>
              <a:gd name="connsiteY38" fmla="*/ 1893888 h 6108700"/>
              <a:gd name="connsiteX39" fmla="*/ 7075488 w 8350250"/>
              <a:gd name="connsiteY39" fmla="*/ 1919288 h 6108700"/>
              <a:gd name="connsiteX40" fmla="*/ 7116762 w 8350250"/>
              <a:gd name="connsiteY40" fmla="*/ 1941513 h 6108700"/>
              <a:gd name="connsiteX41" fmla="*/ 7159625 w 8350250"/>
              <a:gd name="connsiteY41" fmla="*/ 1962150 h 6108700"/>
              <a:gd name="connsiteX42" fmla="*/ 7202488 w 8350250"/>
              <a:gd name="connsiteY42" fmla="*/ 1979613 h 6108700"/>
              <a:gd name="connsiteX43" fmla="*/ 7243762 w 8350250"/>
              <a:gd name="connsiteY43" fmla="*/ 1997075 h 6108700"/>
              <a:gd name="connsiteX44" fmla="*/ 7288212 w 8350250"/>
              <a:gd name="connsiteY44" fmla="*/ 2011363 h 6108700"/>
              <a:gd name="connsiteX45" fmla="*/ 7334250 w 8350250"/>
              <a:gd name="connsiteY45" fmla="*/ 2024063 h 6108700"/>
              <a:gd name="connsiteX46" fmla="*/ 7380288 w 8350250"/>
              <a:gd name="connsiteY46" fmla="*/ 2036763 h 6108700"/>
              <a:gd name="connsiteX47" fmla="*/ 7427912 w 8350250"/>
              <a:gd name="connsiteY47" fmla="*/ 2046288 h 6108700"/>
              <a:gd name="connsiteX48" fmla="*/ 7475538 w 8350250"/>
              <a:gd name="connsiteY48" fmla="*/ 2054225 h 6108700"/>
              <a:gd name="connsiteX49" fmla="*/ 7527925 w 8350250"/>
              <a:gd name="connsiteY49" fmla="*/ 2060575 h 6108700"/>
              <a:gd name="connsiteX50" fmla="*/ 7577138 w 8350250"/>
              <a:gd name="connsiteY50" fmla="*/ 2066925 h 6108700"/>
              <a:gd name="connsiteX51" fmla="*/ 7686675 w 8350250"/>
              <a:gd name="connsiteY51" fmla="*/ 2073275 h 6108700"/>
              <a:gd name="connsiteX52" fmla="*/ 7804150 w 8350250"/>
              <a:gd name="connsiteY52" fmla="*/ 2076450 h 6108700"/>
              <a:gd name="connsiteX53" fmla="*/ 7888288 w 8350250"/>
              <a:gd name="connsiteY53" fmla="*/ 2076450 h 6108700"/>
              <a:gd name="connsiteX54" fmla="*/ 7966075 w 8350250"/>
              <a:gd name="connsiteY54" fmla="*/ 2081213 h 6108700"/>
              <a:gd name="connsiteX55" fmla="*/ 8040688 w 8350250"/>
              <a:gd name="connsiteY55" fmla="*/ 2089150 h 6108700"/>
              <a:gd name="connsiteX56" fmla="*/ 8108950 w 8350250"/>
              <a:gd name="connsiteY56" fmla="*/ 2098675 h 6108700"/>
              <a:gd name="connsiteX57" fmla="*/ 8177212 w 8350250"/>
              <a:gd name="connsiteY57" fmla="*/ 2111375 h 6108700"/>
              <a:gd name="connsiteX58" fmla="*/ 8239125 w 8350250"/>
              <a:gd name="connsiteY58" fmla="*/ 2125663 h 6108700"/>
              <a:gd name="connsiteX59" fmla="*/ 8296275 w 8350250"/>
              <a:gd name="connsiteY59" fmla="*/ 2141538 h 6108700"/>
              <a:gd name="connsiteX60" fmla="*/ 8350250 w 8350250"/>
              <a:gd name="connsiteY60" fmla="*/ 2159000 h 6108700"/>
              <a:gd name="connsiteX61" fmla="*/ 8350250 w 8350250"/>
              <a:gd name="connsiteY61" fmla="*/ 6108700 h 6108700"/>
              <a:gd name="connsiteX62" fmla="*/ 209550 w 8350250"/>
              <a:gd name="connsiteY62" fmla="*/ 6108700 h 6108700"/>
              <a:gd name="connsiteX63" fmla="*/ 184150 w 8350250"/>
              <a:gd name="connsiteY63" fmla="*/ 6072188 h 6108700"/>
              <a:gd name="connsiteX64" fmla="*/ 158750 w 8350250"/>
              <a:gd name="connsiteY64" fmla="*/ 6034088 h 6108700"/>
              <a:gd name="connsiteX65" fmla="*/ 136525 w 8350250"/>
              <a:gd name="connsiteY65" fmla="*/ 5997575 h 6108700"/>
              <a:gd name="connsiteX66" fmla="*/ 114300 w 8350250"/>
              <a:gd name="connsiteY66" fmla="*/ 5959475 h 6108700"/>
              <a:gd name="connsiteX67" fmla="*/ 96838 w 8350250"/>
              <a:gd name="connsiteY67" fmla="*/ 5922963 h 6108700"/>
              <a:gd name="connsiteX68" fmla="*/ 77788 w 8350250"/>
              <a:gd name="connsiteY68" fmla="*/ 5884863 h 6108700"/>
              <a:gd name="connsiteX69" fmla="*/ 61913 w 8350250"/>
              <a:gd name="connsiteY69" fmla="*/ 5845175 h 6108700"/>
              <a:gd name="connsiteX70" fmla="*/ 47625 w 8350250"/>
              <a:gd name="connsiteY70" fmla="*/ 5805488 h 6108700"/>
              <a:gd name="connsiteX71" fmla="*/ 34925 w 8350250"/>
              <a:gd name="connsiteY71" fmla="*/ 5765800 h 6108700"/>
              <a:gd name="connsiteX72" fmla="*/ 25400 w 8350250"/>
              <a:gd name="connsiteY72" fmla="*/ 5726113 h 6108700"/>
              <a:gd name="connsiteX73" fmla="*/ 17463 w 8350250"/>
              <a:gd name="connsiteY73" fmla="*/ 5686425 h 6108700"/>
              <a:gd name="connsiteX74" fmla="*/ 9525 w 8350250"/>
              <a:gd name="connsiteY74" fmla="*/ 5643563 h 6108700"/>
              <a:gd name="connsiteX75" fmla="*/ 4763 w 8350250"/>
              <a:gd name="connsiteY75" fmla="*/ 5600700 h 6108700"/>
              <a:gd name="connsiteX76" fmla="*/ 0 w 8350250"/>
              <a:gd name="connsiteY76" fmla="*/ 5561013 h 6108700"/>
              <a:gd name="connsiteX77" fmla="*/ 0 w 8350250"/>
              <a:gd name="connsiteY77" fmla="*/ 5519738 h 6108700"/>
              <a:gd name="connsiteX78" fmla="*/ 0 w 8350250"/>
              <a:gd name="connsiteY78" fmla="*/ 5473700 h 6108700"/>
              <a:gd name="connsiteX79" fmla="*/ 4763 w 8350250"/>
              <a:gd name="connsiteY79" fmla="*/ 5432425 h 6108700"/>
              <a:gd name="connsiteX80" fmla="*/ 9525 w 8350250"/>
              <a:gd name="connsiteY80" fmla="*/ 5386388 h 6108700"/>
              <a:gd name="connsiteX81" fmla="*/ 15875 w 8350250"/>
              <a:gd name="connsiteY81" fmla="*/ 5345113 h 6108700"/>
              <a:gd name="connsiteX82" fmla="*/ 25400 w 8350250"/>
              <a:gd name="connsiteY82" fmla="*/ 5300663 h 6108700"/>
              <a:gd name="connsiteX83" fmla="*/ 38100 w 8350250"/>
              <a:gd name="connsiteY83" fmla="*/ 5254625 h 6108700"/>
              <a:gd name="connsiteX84" fmla="*/ 50800 w 8350250"/>
              <a:gd name="connsiteY84" fmla="*/ 5208588 h 6108700"/>
              <a:gd name="connsiteX85" fmla="*/ 65088 w 8350250"/>
              <a:gd name="connsiteY85" fmla="*/ 5162550 h 6108700"/>
              <a:gd name="connsiteX86" fmla="*/ 82550 w 8350250"/>
              <a:gd name="connsiteY86" fmla="*/ 5114925 h 6108700"/>
              <a:gd name="connsiteX87" fmla="*/ 104775 w 8350250"/>
              <a:gd name="connsiteY87" fmla="*/ 5070475 h 6108700"/>
              <a:gd name="connsiteX88" fmla="*/ 127000 w 8350250"/>
              <a:gd name="connsiteY88" fmla="*/ 5022850 h 6108700"/>
              <a:gd name="connsiteX89" fmla="*/ 152400 w 8350250"/>
              <a:gd name="connsiteY89" fmla="*/ 4976813 h 6108700"/>
              <a:gd name="connsiteX90" fmla="*/ 179388 w 8350250"/>
              <a:gd name="connsiteY90" fmla="*/ 4926013 h 6108700"/>
              <a:gd name="connsiteX91" fmla="*/ 206375 w 8350250"/>
              <a:gd name="connsiteY91" fmla="*/ 4879975 h 6108700"/>
              <a:gd name="connsiteX92" fmla="*/ 239713 w 8350250"/>
              <a:gd name="connsiteY92" fmla="*/ 4829175 h 6108700"/>
              <a:gd name="connsiteX93" fmla="*/ 274638 w 8350250"/>
              <a:gd name="connsiteY93" fmla="*/ 4779963 h 6108700"/>
              <a:gd name="connsiteX94" fmla="*/ 311150 w 8350250"/>
              <a:gd name="connsiteY94" fmla="*/ 4729163 h 6108700"/>
              <a:gd name="connsiteX95" fmla="*/ 388938 w 8350250"/>
              <a:gd name="connsiteY95" fmla="*/ 4625975 h 6108700"/>
              <a:gd name="connsiteX96" fmla="*/ 460375 w 8350250"/>
              <a:gd name="connsiteY96" fmla="*/ 4518025 h 6108700"/>
              <a:gd name="connsiteX97" fmla="*/ 527050 w 8350250"/>
              <a:gd name="connsiteY97" fmla="*/ 4408488 h 6108700"/>
              <a:gd name="connsiteX98" fmla="*/ 588963 w 8350250"/>
              <a:gd name="connsiteY98" fmla="*/ 4298950 h 6108700"/>
              <a:gd name="connsiteX99" fmla="*/ 646113 w 8350250"/>
              <a:gd name="connsiteY99" fmla="*/ 4187825 h 6108700"/>
              <a:gd name="connsiteX100" fmla="*/ 698500 w 8350250"/>
              <a:gd name="connsiteY100" fmla="*/ 4071938 h 6108700"/>
              <a:gd name="connsiteX101" fmla="*/ 749300 w 8350250"/>
              <a:gd name="connsiteY101" fmla="*/ 3956050 h 6108700"/>
              <a:gd name="connsiteX102" fmla="*/ 793750 w 8350250"/>
              <a:gd name="connsiteY102" fmla="*/ 3833813 h 6108700"/>
              <a:gd name="connsiteX103" fmla="*/ 836613 w 8350250"/>
              <a:gd name="connsiteY103" fmla="*/ 3709988 h 6108700"/>
              <a:gd name="connsiteX104" fmla="*/ 877888 w 8350250"/>
              <a:gd name="connsiteY104" fmla="*/ 3579813 h 6108700"/>
              <a:gd name="connsiteX105" fmla="*/ 915988 w 8350250"/>
              <a:gd name="connsiteY105" fmla="*/ 3444875 h 6108700"/>
              <a:gd name="connsiteX106" fmla="*/ 952500 w 8350250"/>
              <a:gd name="connsiteY106" fmla="*/ 3306763 h 6108700"/>
              <a:gd name="connsiteX107" fmla="*/ 987425 w 8350250"/>
              <a:gd name="connsiteY107" fmla="*/ 3162300 h 6108700"/>
              <a:gd name="connsiteX108" fmla="*/ 1022350 w 8350250"/>
              <a:gd name="connsiteY108" fmla="*/ 3011488 h 6108700"/>
              <a:gd name="connsiteX109" fmla="*/ 1057275 w 8350250"/>
              <a:gd name="connsiteY109" fmla="*/ 2852738 h 6108700"/>
              <a:gd name="connsiteX110" fmla="*/ 1089025 w 8350250"/>
              <a:gd name="connsiteY110" fmla="*/ 2689225 h 6108700"/>
              <a:gd name="connsiteX111" fmla="*/ 1123950 w 8350250"/>
              <a:gd name="connsiteY111" fmla="*/ 2516188 h 6108700"/>
              <a:gd name="connsiteX112" fmla="*/ 1158875 w 8350250"/>
              <a:gd name="connsiteY112" fmla="*/ 2332038 h 6108700"/>
              <a:gd name="connsiteX113" fmla="*/ 1196975 w 8350250"/>
              <a:gd name="connsiteY113" fmla="*/ 2143125 h 6108700"/>
              <a:gd name="connsiteX114" fmla="*/ 1216025 w 8350250"/>
              <a:gd name="connsiteY114" fmla="*/ 2049463 h 6108700"/>
              <a:gd name="connsiteX115" fmla="*/ 1238250 w 8350250"/>
              <a:gd name="connsiteY115" fmla="*/ 1951038 h 6108700"/>
              <a:gd name="connsiteX116" fmla="*/ 1260475 w 8350250"/>
              <a:gd name="connsiteY116" fmla="*/ 1852613 h 6108700"/>
              <a:gd name="connsiteX117" fmla="*/ 1289050 w 8350250"/>
              <a:gd name="connsiteY117" fmla="*/ 1755775 h 6108700"/>
              <a:gd name="connsiteX118" fmla="*/ 1316038 w 8350250"/>
              <a:gd name="connsiteY118" fmla="*/ 1655763 h 6108700"/>
              <a:gd name="connsiteX119" fmla="*/ 1347788 w 8350250"/>
              <a:gd name="connsiteY119" fmla="*/ 1558925 h 6108700"/>
              <a:gd name="connsiteX120" fmla="*/ 1382713 w 8350250"/>
              <a:gd name="connsiteY120" fmla="*/ 1462088 h 6108700"/>
              <a:gd name="connsiteX121" fmla="*/ 1422400 w 8350250"/>
              <a:gd name="connsiteY121" fmla="*/ 1363663 h 6108700"/>
              <a:gd name="connsiteX122" fmla="*/ 1465263 w 8350250"/>
              <a:gd name="connsiteY122" fmla="*/ 1270000 h 6108700"/>
              <a:gd name="connsiteX123" fmla="*/ 1512888 w 8350250"/>
              <a:gd name="connsiteY123" fmla="*/ 1174750 h 6108700"/>
              <a:gd name="connsiteX124" fmla="*/ 1562100 w 8350250"/>
              <a:gd name="connsiteY124" fmla="*/ 1082675 h 6108700"/>
              <a:gd name="connsiteX125" fmla="*/ 1616075 w 8350250"/>
              <a:gd name="connsiteY125" fmla="*/ 990600 h 6108700"/>
              <a:gd name="connsiteX126" fmla="*/ 1679575 w 8350250"/>
              <a:gd name="connsiteY126" fmla="*/ 903288 h 6108700"/>
              <a:gd name="connsiteX127" fmla="*/ 1711325 w 8350250"/>
              <a:gd name="connsiteY127" fmla="*/ 862013 h 6108700"/>
              <a:gd name="connsiteX128" fmla="*/ 1743075 w 8350250"/>
              <a:gd name="connsiteY128" fmla="*/ 819150 h 6108700"/>
              <a:gd name="connsiteX129" fmla="*/ 1778000 w 8350250"/>
              <a:gd name="connsiteY129" fmla="*/ 776288 h 6108700"/>
              <a:gd name="connsiteX130" fmla="*/ 1816100 w 8350250"/>
              <a:gd name="connsiteY130" fmla="*/ 735013 h 6108700"/>
              <a:gd name="connsiteX131" fmla="*/ 1852613 w 8350250"/>
              <a:gd name="connsiteY131" fmla="*/ 695325 h 6108700"/>
              <a:gd name="connsiteX132" fmla="*/ 1892300 w 8350250"/>
              <a:gd name="connsiteY132" fmla="*/ 655638 h 6108700"/>
              <a:gd name="connsiteX133" fmla="*/ 1935163 w 8350250"/>
              <a:gd name="connsiteY133" fmla="*/ 614363 h 6108700"/>
              <a:gd name="connsiteX134" fmla="*/ 1978025 w 8350250"/>
              <a:gd name="connsiteY134" fmla="*/ 577850 h 6108700"/>
              <a:gd name="connsiteX135" fmla="*/ 2022475 w 8350250"/>
              <a:gd name="connsiteY135" fmla="*/ 539750 h 6108700"/>
              <a:gd name="connsiteX136" fmla="*/ 2066925 w 8350250"/>
              <a:gd name="connsiteY136" fmla="*/ 504825 h 6108700"/>
              <a:gd name="connsiteX137" fmla="*/ 2114550 w 8350250"/>
              <a:gd name="connsiteY137" fmla="*/ 469900 h 6108700"/>
              <a:gd name="connsiteX138" fmla="*/ 2163763 w 8350250"/>
              <a:gd name="connsiteY138" fmla="*/ 436563 h 6108700"/>
              <a:gd name="connsiteX139" fmla="*/ 2216150 w 8350250"/>
              <a:gd name="connsiteY139" fmla="*/ 403225 h 6108700"/>
              <a:gd name="connsiteX140" fmla="*/ 2268538 w 8350250"/>
              <a:gd name="connsiteY140" fmla="*/ 371475 h 6108700"/>
              <a:gd name="connsiteX141" fmla="*/ 2322513 w 8350250"/>
              <a:gd name="connsiteY141" fmla="*/ 341313 h 6108700"/>
              <a:gd name="connsiteX142" fmla="*/ 2379663 w 8350250"/>
              <a:gd name="connsiteY142" fmla="*/ 311150 h 6108700"/>
              <a:gd name="connsiteX143" fmla="*/ 2439988 w 8350250"/>
              <a:gd name="connsiteY143" fmla="*/ 280988 h 6108700"/>
              <a:gd name="connsiteX144" fmla="*/ 2498725 w 8350250"/>
              <a:gd name="connsiteY144" fmla="*/ 254000 h 6108700"/>
              <a:gd name="connsiteX145" fmla="*/ 2563813 w 8350250"/>
              <a:gd name="connsiteY145" fmla="*/ 228600 h 6108700"/>
              <a:gd name="connsiteX146" fmla="*/ 2628900 w 8350250"/>
              <a:gd name="connsiteY146" fmla="*/ 204788 h 6108700"/>
              <a:gd name="connsiteX147" fmla="*/ 2695575 w 8350250"/>
              <a:gd name="connsiteY147" fmla="*/ 179388 h 6108700"/>
              <a:gd name="connsiteX148" fmla="*/ 2765425 w 8350250"/>
              <a:gd name="connsiteY148" fmla="*/ 157163 h 6108700"/>
              <a:gd name="connsiteX149" fmla="*/ 2835275 w 8350250"/>
              <a:gd name="connsiteY149" fmla="*/ 136525 h 6108700"/>
              <a:gd name="connsiteX150" fmla="*/ 2909888 w 8350250"/>
              <a:gd name="connsiteY150" fmla="*/ 117475 h 6108700"/>
              <a:gd name="connsiteX151" fmla="*/ 2984500 w 8350250"/>
              <a:gd name="connsiteY151" fmla="*/ 100013 h 6108700"/>
              <a:gd name="connsiteX152" fmla="*/ 3063875 w 8350250"/>
              <a:gd name="connsiteY152" fmla="*/ 84138 h 6108700"/>
              <a:gd name="connsiteX153" fmla="*/ 3221038 w 8350250"/>
              <a:gd name="connsiteY153" fmla="*/ 55563 h 6108700"/>
              <a:gd name="connsiteX154" fmla="*/ 3371850 w 8350250"/>
              <a:gd name="connsiteY154" fmla="*/ 33338 h 6108700"/>
              <a:gd name="connsiteX155" fmla="*/ 3519488 w 8350250"/>
              <a:gd name="connsiteY155" fmla="*/ 17463 h 6108700"/>
              <a:gd name="connsiteX156" fmla="*/ 3663950 w 8350250"/>
              <a:gd name="connsiteY156" fmla="*/ 7938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8350250" h="6108700">
                <a:moveTo>
                  <a:pt x="3805238" y="0"/>
                </a:moveTo>
                <a:lnTo>
                  <a:pt x="3941763" y="0"/>
                </a:lnTo>
                <a:lnTo>
                  <a:pt x="4073525" y="4763"/>
                </a:lnTo>
                <a:lnTo>
                  <a:pt x="4203700" y="15875"/>
                </a:lnTo>
                <a:lnTo>
                  <a:pt x="4327525" y="26988"/>
                </a:lnTo>
                <a:lnTo>
                  <a:pt x="4449763" y="47625"/>
                </a:lnTo>
                <a:lnTo>
                  <a:pt x="4565650" y="69850"/>
                </a:lnTo>
                <a:lnTo>
                  <a:pt x="4679950" y="96838"/>
                </a:lnTo>
                <a:lnTo>
                  <a:pt x="4792662" y="127000"/>
                </a:lnTo>
                <a:lnTo>
                  <a:pt x="4899025" y="161925"/>
                </a:lnTo>
                <a:lnTo>
                  <a:pt x="5003800" y="200025"/>
                </a:lnTo>
                <a:lnTo>
                  <a:pt x="5103812" y="239713"/>
                </a:lnTo>
                <a:lnTo>
                  <a:pt x="5202238" y="284163"/>
                </a:lnTo>
                <a:lnTo>
                  <a:pt x="5297488" y="331788"/>
                </a:lnTo>
                <a:lnTo>
                  <a:pt x="5386388" y="377825"/>
                </a:lnTo>
                <a:lnTo>
                  <a:pt x="5476875" y="430213"/>
                </a:lnTo>
                <a:lnTo>
                  <a:pt x="5561012" y="485775"/>
                </a:lnTo>
                <a:lnTo>
                  <a:pt x="5641975" y="542925"/>
                </a:lnTo>
                <a:lnTo>
                  <a:pt x="5722938" y="600075"/>
                </a:lnTo>
                <a:lnTo>
                  <a:pt x="5797550" y="660400"/>
                </a:lnTo>
                <a:lnTo>
                  <a:pt x="5872162" y="722313"/>
                </a:lnTo>
                <a:lnTo>
                  <a:pt x="5940425" y="784225"/>
                </a:lnTo>
                <a:lnTo>
                  <a:pt x="6010275" y="849313"/>
                </a:lnTo>
                <a:lnTo>
                  <a:pt x="6075362" y="914400"/>
                </a:lnTo>
                <a:lnTo>
                  <a:pt x="6137275" y="977900"/>
                </a:lnTo>
                <a:lnTo>
                  <a:pt x="6199188" y="1046163"/>
                </a:lnTo>
                <a:lnTo>
                  <a:pt x="6256338" y="1112838"/>
                </a:lnTo>
                <a:lnTo>
                  <a:pt x="6311900" y="1179513"/>
                </a:lnTo>
                <a:lnTo>
                  <a:pt x="6418262" y="1306513"/>
                </a:lnTo>
                <a:lnTo>
                  <a:pt x="6515100" y="1420813"/>
                </a:lnTo>
                <a:lnTo>
                  <a:pt x="6610350" y="1525588"/>
                </a:lnTo>
                <a:lnTo>
                  <a:pt x="6699250" y="1620838"/>
                </a:lnTo>
                <a:lnTo>
                  <a:pt x="6786562" y="1703388"/>
                </a:lnTo>
                <a:lnTo>
                  <a:pt x="6826250" y="1739900"/>
                </a:lnTo>
                <a:lnTo>
                  <a:pt x="6869112" y="1778000"/>
                </a:lnTo>
                <a:lnTo>
                  <a:pt x="6910388" y="1809750"/>
                </a:lnTo>
                <a:lnTo>
                  <a:pt x="6950075" y="1839913"/>
                </a:lnTo>
                <a:lnTo>
                  <a:pt x="6992938" y="1870075"/>
                </a:lnTo>
                <a:lnTo>
                  <a:pt x="7032625" y="1893888"/>
                </a:lnTo>
                <a:lnTo>
                  <a:pt x="7075488" y="1919288"/>
                </a:lnTo>
                <a:lnTo>
                  <a:pt x="7116762" y="1941513"/>
                </a:lnTo>
                <a:lnTo>
                  <a:pt x="7159625" y="1962150"/>
                </a:lnTo>
                <a:lnTo>
                  <a:pt x="7202488" y="1979613"/>
                </a:lnTo>
                <a:lnTo>
                  <a:pt x="7243762" y="1997075"/>
                </a:lnTo>
                <a:lnTo>
                  <a:pt x="7288212" y="2011363"/>
                </a:lnTo>
                <a:lnTo>
                  <a:pt x="7334250" y="2024063"/>
                </a:lnTo>
                <a:lnTo>
                  <a:pt x="7380288" y="2036763"/>
                </a:lnTo>
                <a:lnTo>
                  <a:pt x="7427912" y="2046288"/>
                </a:lnTo>
                <a:lnTo>
                  <a:pt x="7475538" y="2054225"/>
                </a:lnTo>
                <a:lnTo>
                  <a:pt x="7527925" y="2060575"/>
                </a:lnTo>
                <a:lnTo>
                  <a:pt x="7577138" y="2066925"/>
                </a:lnTo>
                <a:lnTo>
                  <a:pt x="7686675" y="2073275"/>
                </a:lnTo>
                <a:lnTo>
                  <a:pt x="7804150" y="2076450"/>
                </a:lnTo>
                <a:lnTo>
                  <a:pt x="7888288" y="2076450"/>
                </a:lnTo>
                <a:lnTo>
                  <a:pt x="7966075" y="2081213"/>
                </a:lnTo>
                <a:lnTo>
                  <a:pt x="8040688" y="2089150"/>
                </a:lnTo>
                <a:lnTo>
                  <a:pt x="8108950" y="2098675"/>
                </a:lnTo>
                <a:lnTo>
                  <a:pt x="8177212" y="2111375"/>
                </a:lnTo>
                <a:lnTo>
                  <a:pt x="8239125" y="2125663"/>
                </a:lnTo>
                <a:lnTo>
                  <a:pt x="8296275" y="2141538"/>
                </a:lnTo>
                <a:lnTo>
                  <a:pt x="8350250" y="2159000"/>
                </a:lnTo>
                <a:lnTo>
                  <a:pt x="8350250" y="6108700"/>
                </a:lnTo>
                <a:lnTo>
                  <a:pt x="209550" y="6108700"/>
                </a:lnTo>
                <a:lnTo>
                  <a:pt x="184150" y="6072188"/>
                </a:lnTo>
                <a:lnTo>
                  <a:pt x="158750" y="6034088"/>
                </a:lnTo>
                <a:lnTo>
                  <a:pt x="136525" y="5997575"/>
                </a:lnTo>
                <a:lnTo>
                  <a:pt x="114300" y="5959475"/>
                </a:lnTo>
                <a:lnTo>
                  <a:pt x="96838" y="5922963"/>
                </a:lnTo>
                <a:lnTo>
                  <a:pt x="77788" y="5884863"/>
                </a:lnTo>
                <a:lnTo>
                  <a:pt x="61913" y="5845175"/>
                </a:lnTo>
                <a:lnTo>
                  <a:pt x="47625" y="5805488"/>
                </a:lnTo>
                <a:lnTo>
                  <a:pt x="34925" y="5765800"/>
                </a:lnTo>
                <a:lnTo>
                  <a:pt x="25400" y="5726113"/>
                </a:lnTo>
                <a:lnTo>
                  <a:pt x="17463" y="5686425"/>
                </a:lnTo>
                <a:lnTo>
                  <a:pt x="9525" y="5643563"/>
                </a:lnTo>
                <a:lnTo>
                  <a:pt x="4763" y="5600700"/>
                </a:lnTo>
                <a:lnTo>
                  <a:pt x="0" y="5561013"/>
                </a:lnTo>
                <a:lnTo>
                  <a:pt x="0" y="5519738"/>
                </a:lnTo>
                <a:lnTo>
                  <a:pt x="0" y="5473700"/>
                </a:lnTo>
                <a:lnTo>
                  <a:pt x="4763" y="5432425"/>
                </a:lnTo>
                <a:lnTo>
                  <a:pt x="9525" y="5386388"/>
                </a:lnTo>
                <a:lnTo>
                  <a:pt x="15875" y="5345113"/>
                </a:lnTo>
                <a:lnTo>
                  <a:pt x="25400" y="5300663"/>
                </a:lnTo>
                <a:lnTo>
                  <a:pt x="38100" y="5254625"/>
                </a:lnTo>
                <a:lnTo>
                  <a:pt x="50800" y="5208588"/>
                </a:lnTo>
                <a:lnTo>
                  <a:pt x="65088" y="5162550"/>
                </a:lnTo>
                <a:lnTo>
                  <a:pt x="82550" y="5114925"/>
                </a:lnTo>
                <a:lnTo>
                  <a:pt x="104775" y="5070475"/>
                </a:lnTo>
                <a:lnTo>
                  <a:pt x="127000" y="5022850"/>
                </a:lnTo>
                <a:lnTo>
                  <a:pt x="152400" y="4976813"/>
                </a:lnTo>
                <a:lnTo>
                  <a:pt x="179388" y="4926013"/>
                </a:lnTo>
                <a:lnTo>
                  <a:pt x="206375" y="4879975"/>
                </a:lnTo>
                <a:lnTo>
                  <a:pt x="239713" y="4829175"/>
                </a:lnTo>
                <a:lnTo>
                  <a:pt x="274638" y="4779963"/>
                </a:lnTo>
                <a:lnTo>
                  <a:pt x="311150" y="4729163"/>
                </a:lnTo>
                <a:lnTo>
                  <a:pt x="388938" y="4625975"/>
                </a:lnTo>
                <a:lnTo>
                  <a:pt x="460375" y="4518025"/>
                </a:lnTo>
                <a:lnTo>
                  <a:pt x="527050" y="4408488"/>
                </a:lnTo>
                <a:lnTo>
                  <a:pt x="588963" y="4298950"/>
                </a:lnTo>
                <a:lnTo>
                  <a:pt x="646113" y="4187825"/>
                </a:lnTo>
                <a:lnTo>
                  <a:pt x="698500" y="4071938"/>
                </a:lnTo>
                <a:lnTo>
                  <a:pt x="749300" y="3956050"/>
                </a:lnTo>
                <a:lnTo>
                  <a:pt x="793750" y="3833813"/>
                </a:lnTo>
                <a:lnTo>
                  <a:pt x="836613" y="3709988"/>
                </a:lnTo>
                <a:lnTo>
                  <a:pt x="877888" y="3579813"/>
                </a:lnTo>
                <a:lnTo>
                  <a:pt x="915988" y="3444875"/>
                </a:lnTo>
                <a:lnTo>
                  <a:pt x="952500" y="3306763"/>
                </a:lnTo>
                <a:lnTo>
                  <a:pt x="987425" y="3162300"/>
                </a:lnTo>
                <a:lnTo>
                  <a:pt x="1022350" y="3011488"/>
                </a:lnTo>
                <a:lnTo>
                  <a:pt x="1057275" y="2852738"/>
                </a:lnTo>
                <a:lnTo>
                  <a:pt x="1089025" y="2689225"/>
                </a:lnTo>
                <a:lnTo>
                  <a:pt x="1123950" y="2516188"/>
                </a:lnTo>
                <a:lnTo>
                  <a:pt x="1158875" y="2332038"/>
                </a:lnTo>
                <a:lnTo>
                  <a:pt x="1196975" y="2143125"/>
                </a:lnTo>
                <a:lnTo>
                  <a:pt x="1216025" y="2049463"/>
                </a:lnTo>
                <a:lnTo>
                  <a:pt x="1238250" y="1951038"/>
                </a:lnTo>
                <a:lnTo>
                  <a:pt x="1260475" y="1852613"/>
                </a:lnTo>
                <a:lnTo>
                  <a:pt x="1289050" y="1755775"/>
                </a:lnTo>
                <a:lnTo>
                  <a:pt x="1316038" y="1655763"/>
                </a:lnTo>
                <a:lnTo>
                  <a:pt x="1347788" y="1558925"/>
                </a:lnTo>
                <a:lnTo>
                  <a:pt x="1382713" y="1462088"/>
                </a:lnTo>
                <a:lnTo>
                  <a:pt x="1422400" y="1363663"/>
                </a:lnTo>
                <a:lnTo>
                  <a:pt x="1465263" y="1270000"/>
                </a:lnTo>
                <a:lnTo>
                  <a:pt x="1512888" y="1174750"/>
                </a:lnTo>
                <a:lnTo>
                  <a:pt x="1562100" y="1082675"/>
                </a:lnTo>
                <a:lnTo>
                  <a:pt x="1616075" y="990600"/>
                </a:lnTo>
                <a:lnTo>
                  <a:pt x="1679575" y="903288"/>
                </a:lnTo>
                <a:lnTo>
                  <a:pt x="1711325" y="862013"/>
                </a:lnTo>
                <a:lnTo>
                  <a:pt x="1743075" y="819150"/>
                </a:lnTo>
                <a:lnTo>
                  <a:pt x="1778000" y="776288"/>
                </a:lnTo>
                <a:lnTo>
                  <a:pt x="1816100" y="735013"/>
                </a:lnTo>
                <a:lnTo>
                  <a:pt x="1852613" y="695325"/>
                </a:lnTo>
                <a:lnTo>
                  <a:pt x="1892300" y="655638"/>
                </a:lnTo>
                <a:lnTo>
                  <a:pt x="1935163" y="614363"/>
                </a:lnTo>
                <a:lnTo>
                  <a:pt x="1978025" y="577850"/>
                </a:lnTo>
                <a:lnTo>
                  <a:pt x="2022475" y="539750"/>
                </a:lnTo>
                <a:lnTo>
                  <a:pt x="2066925" y="504825"/>
                </a:lnTo>
                <a:lnTo>
                  <a:pt x="2114550" y="469900"/>
                </a:lnTo>
                <a:lnTo>
                  <a:pt x="2163763" y="436563"/>
                </a:lnTo>
                <a:lnTo>
                  <a:pt x="2216150" y="403225"/>
                </a:lnTo>
                <a:lnTo>
                  <a:pt x="2268538" y="371475"/>
                </a:lnTo>
                <a:lnTo>
                  <a:pt x="2322513" y="341313"/>
                </a:lnTo>
                <a:lnTo>
                  <a:pt x="2379663" y="311150"/>
                </a:lnTo>
                <a:lnTo>
                  <a:pt x="2439988" y="280988"/>
                </a:lnTo>
                <a:lnTo>
                  <a:pt x="2498725" y="254000"/>
                </a:lnTo>
                <a:lnTo>
                  <a:pt x="2563813" y="228600"/>
                </a:lnTo>
                <a:lnTo>
                  <a:pt x="2628900" y="204788"/>
                </a:lnTo>
                <a:lnTo>
                  <a:pt x="2695575" y="179388"/>
                </a:lnTo>
                <a:lnTo>
                  <a:pt x="2765425" y="157163"/>
                </a:lnTo>
                <a:lnTo>
                  <a:pt x="2835275" y="136525"/>
                </a:lnTo>
                <a:lnTo>
                  <a:pt x="2909888" y="117475"/>
                </a:lnTo>
                <a:lnTo>
                  <a:pt x="2984500" y="100013"/>
                </a:lnTo>
                <a:lnTo>
                  <a:pt x="3063875" y="84138"/>
                </a:lnTo>
                <a:lnTo>
                  <a:pt x="3221038" y="55563"/>
                </a:lnTo>
                <a:lnTo>
                  <a:pt x="3371850" y="33338"/>
                </a:lnTo>
                <a:lnTo>
                  <a:pt x="3519488" y="17463"/>
                </a:lnTo>
                <a:lnTo>
                  <a:pt x="3663950" y="79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B6DF-9E5C-4DE0-BA79-ED2A345024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A7FE-83B5-4DF8-8840-0D7BB83031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6.png"/><Relationship Id="rId14" Type="http://schemas.openxmlformats.org/officeDocument/2006/relationships/tags" Target="../tags/tag71.xml"/><Relationship Id="rId13" Type="http://schemas.openxmlformats.org/officeDocument/2006/relationships/image" Target="../media/image5.png"/><Relationship Id="rId12" Type="http://schemas.openxmlformats.org/officeDocument/2006/relationships/tags" Target="../tags/tag70.xml"/><Relationship Id="rId11" Type="http://schemas.openxmlformats.org/officeDocument/2006/relationships/image" Target="../media/image4.png"/><Relationship Id="rId10" Type="http://schemas.openxmlformats.org/officeDocument/2006/relationships/tags" Target="../tags/tag69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6" Type="http://schemas.openxmlformats.org/officeDocument/2006/relationships/tags" Target="../tags/tag74.xml"/><Relationship Id="rId5" Type="http://schemas.openxmlformats.org/officeDocument/2006/relationships/image" Target="../media/image3.png"/><Relationship Id="rId4" Type="http://schemas.openxmlformats.org/officeDocument/2006/relationships/tags" Target="../tags/tag73.xml"/><Relationship Id="rId3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_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r="12861"/>
          <a:stretch>
            <a:fillRect/>
          </a:stretch>
        </p:blipFill>
        <p:spPr>
          <a:xfrm>
            <a:off x="2268956" y="0"/>
            <a:ext cx="7654088" cy="6858000"/>
          </a:xfrm>
          <a:custGeom>
            <a:avLst/>
            <a:gdLst>
              <a:gd name="connsiteX0" fmla="*/ 1749684 w 7654088"/>
              <a:gd name="connsiteY0" fmla="*/ 0 h 6858000"/>
              <a:gd name="connsiteX1" fmla="*/ 5904404 w 7654088"/>
              <a:gd name="connsiteY1" fmla="*/ 0 h 6858000"/>
              <a:gd name="connsiteX2" fmla="*/ 5966781 w 7654088"/>
              <a:gd name="connsiteY2" fmla="*/ 39989 h 6858000"/>
              <a:gd name="connsiteX3" fmla="*/ 7654088 w 7654088"/>
              <a:gd name="connsiteY3" fmla="*/ 3213434 h 6858000"/>
              <a:gd name="connsiteX4" fmla="*/ 5142910 w 7654088"/>
              <a:gd name="connsiteY4" fmla="*/ 6808254 h 6858000"/>
              <a:gd name="connsiteX5" fmla="*/ 4995890 w 7654088"/>
              <a:gd name="connsiteY5" fmla="*/ 6858000 h 6858000"/>
              <a:gd name="connsiteX6" fmla="*/ 2658198 w 7654088"/>
              <a:gd name="connsiteY6" fmla="*/ 6858000 h 6858000"/>
              <a:gd name="connsiteX7" fmla="*/ 2511178 w 7654088"/>
              <a:gd name="connsiteY7" fmla="*/ 6808254 h 6858000"/>
              <a:gd name="connsiteX8" fmla="*/ 0 w 7654088"/>
              <a:gd name="connsiteY8" fmla="*/ 3213434 h 6858000"/>
              <a:gd name="connsiteX9" fmla="*/ 1687308 w 7654088"/>
              <a:gd name="connsiteY9" fmla="*/ 399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4088" h="6858000">
                <a:moveTo>
                  <a:pt x="1749684" y="0"/>
                </a:moveTo>
                <a:lnTo>
                  <a:pt x="5904404" y="0"/>
                </a:lnTo>
                <a:lnTo>
                  <a:pt x="5966781" y="39989"/>
                </a:lnTo>
                <a:cubicBezTo>
                  <a:pt x="6984781" y="727737"/>
                  <a:pt x="7654088" y="1892423"/>
                  <a:pt x="7654088" y="3213434"/>
                </a:cubicBezTo>
                <a:cubicBezTo>
                  <a:pt x="7654088" y="4864698"/>
                  <a:pt x="6608296" y="6271705"/>
                  <a:pt x="5142910" y="6808254"/>
                </a:cubicBezTo>
                <a:lnTo>
                  <a:pt x="4995890" y="6858000"/>
                </a:lnTo>
                <a:lnTo>
                  <a:pt x="2658198" y="6858000"/>
                </a:lnTo>
                <a:lnTo>
                  <a:pt x="2511178" y="6808254"/>
                </a:lnTo>
                <a:cubicBezTo>
                  <a:pt x="1045793" y="6271705"/>
                  <a:pt x="0" y="4864698"/>
                  <a:pt x="0" y="3213434"/>
                </a:cubicBezTo>
                <a:cubicBezTo>
                  <a:pt x="0" y="1892423"/>
                  <a:pt x="669307" y="727737"/>
                  <a:pt x="1687308" y="39989"/>
                </a:cubicBezTo>
                <a:close/>
              </a:path>
            </a:pathLst>
          </a:custGeom>
        </p:spPr>
      </p:pic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" y="0"/>
            <a:ext cx="6800049" cy="6858000"/>
          </a:xfrm>
          <a:prstGeom prst="rect">
            <a:avLst/>
          </a:prstGeom>
        </p:spPr>
      </p:pic>
      <p:pic>
        <p:nvPicPr>
          <p:cNvPr id="9" name="PA_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1" y="298"/>
            <a:ext cx="6800049" cy="6858000"/>
          </a:xfrm>
          <a:prstGeom prst="rect">
            <a:avLst/>
          </a:prstGeom>
        </p:spPr>
      </p:pic>
      <p:sp>
        <p:nvSpPr>
          <p:cNvPr id="21" name="PA_椭圆 20"/>
          <p:cNvSpPr/>
          <p:nvPr>
            <p:custDataLst>
              <p:tags r:id="rId6"/>
            </p:custDataLst>
          </p:nvPr>
        </p:nvSpPr>
        <p:spPr>
          <a:xfrm>
            <a:off x="3755858" y="1132971"/>
            <a:ext cx="4680284" cy="4680284"/>
          </a:xfrm>
          <a:prstGeom prst="ellipse">
            <a:avLst/>
          </a:prstGeom>
          <a:solidFill>
            <a:srgbClr val="37355D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PA_库_文本框 22"/>
          <p:cNvSpPr txBox="1"/>
          <p:nvPr>
            <p:custDataLst>
              <p:tags r:id="rId7"/>
            </p:custDataLst>
          </p:nvPr>
        </p:nvSpPr>
        <p:spPr>
          <a:xfrm>
            <a:off x="2183765" y="2087245"/>
            <a:ext cx="78251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  <a:sym typeface="inpin heiti" panose="00000500000000000000" pitchFamily="2" charset="-122"/>
              </a:rPr>
              <a:t>Digital Design Project Vending Machine</a:t>
            </a:r>
            <a:endParaRPr lang="en-US" sz="6600" dirty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  <a:sym typeface="inpin heiti" panose="00000500000000000000" pitchFamily="2" charset="-122"/>
            </a:endParaRPr>
          </a:p>
        </p:txBody>
      </p:sp>
      <p:pic>
        <p:nvPicPr>
          <p:cNvPr id="27" name="PA_库_图片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1" y="5312203"/>
            <a:ext cx="1061788" cy="587605"/>
          </a:xfrm>
          <a:prstGeom prst="rect">
            <a:avLst/>
          </a:prstGeom>
        </p:spPr>
      </p:pic>
      <p:pic>
        <p:nvPicPr>
          <p:cNvPr id="29" name="PA_库_图片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02" y="5109572"/>
            <a:ext cx="939985" cy="496433"/>
          </a:xfrm>
          <a:prstGeom prst="rect">
            <a:avLst/>
          </a:prstGeom>
        </p:spPr>
      </p:pic>
      <p:pic>
        <p:nvPicPr>
          <p:cNvPr id="30" name="PA_库_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462" y="759124"/>
            <a:ext cx="678818" cy="358503"/>
          </a:xfrm>
          <a:prstGeom prst="rect">
            <a:avLst/>
          </a:prstGeom>
        </p:spPr>
      </p:pic>
      <p:pic>
        <p:nvPicPr>
          <p:cNvPr id="32" name="PA_库_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99" y="1132561"/>
            <a:ext cx="1872768" cy="954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94045" y="5109845"/>
            <a:ext cx="59658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小组成员：徐驰 曹庆 蒋润喆</a:t>
            </a:r>
            <a:endParaRPr lang="zh-CN" altLang="en-US" sz="3200">
              <a:solidFill>
                <a:schemeClr val="bg1"/>
              </a:solidFill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  <a:latin typeface="方正柳公权楷书 简" panose="02000500000000000000" charset="-122"/>
                <a:ea typeface="方正柳公权楷书 简" panose="02000500000000000000" charset="-122"/>
                <a:cs typeface="方正柳公权楷书 简" panose="02000500000000000000" charset="-122"/>
              </a:rPr>
              <a:t>2020.12.24</a:t>
            </a:r>
            <a:endParaRPr lang="en-US" altLang="zh-CN" sz="3200">
              <a:solidFill>
                <a:schemeClr val="bg1"/>
              </a:solidFill>
              <a:latin typeface="方正柳公权楷书 简" panose="02000500000000000000" charset="-122"/>
              <a:ea typeface="方正柳公权楷书 简" panose="02000500000000000000" charset="-122"/>
              <a:cs typeface="方正柳公权楷书 简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3" y="348769"/>
            <a:ext cx="6599251" cy="66554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1" y="933"/>
            <a:ext cx="6800049" cy="6858000"/>
          </a:xfrm>
          <a:prstGeom prst="rect">
            <a:avLst/>
          </a:prstGeom>
        </p:spPr>
      </p:pic>
      <p:sp>
        <p:nvSpPr>
          <p:cNvPr id="9" name="PA_库_文本框 14" descr="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"/>
          <p:cNvSpPr txBox="1"/>
          <p:nvPr>
            <p:custDataLst>
              <p:tags r:id="rId2"/>
            </p:custDataLst>
          </p:nvPr>
        </p:nvSpPr>
        <p:spPr>
          <a:xfrm>
            <a:off x="-823158" y="348769"/>
            <a:ext cx="587024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方正字迹-依然侠风体 简" panose="02000500000000000000" charset="-122"/>
                <a:ea typeface="方正字迹-依然侠风体 简" panose="02000500000000000000" charset="-122"/>
                <a:sym typeface="inpin heiti" panose="00000500000000000000" pitchFamily="2" charset="-122"/>
              </a:rPr>
              <a:t>Our</a:t>
            </a:r>
            <a:r>
              <a:rPr lang="zh-CN" altLang="en-US" sz="4000" dirty="0" smtClean="0">
                <a:solidFill>
                  <a:schemeClr val="bg1"/>
                </a:solidFill>
                <a:latin typeface="方正字迹-依然侠风体 简" panose="02000500000000000000" charset="-122"/>
                <a:ea typeface="方正字迹-依然侠风体 简" panose="02000500000000000000" charset="-122"/>
                <a:sym typeface="inpin heiti" panose="00000500000000000000" pitchFamily="2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方正字迹-依然侠风体 简" panose="02000500000000000000" charset="-122"/>
                <a:ea typeface="方正字迹-依然侠风体 简" panose="02000500000000000000" charset="-122"/>
                <a:sym typeface="inpin heiti" panose="00000500000000000000" pitchFamily="2" charset="-122"/>
              </a:rPr>
              <a:t>Work</a:t>
            </a:r>
            <a:endParaRPr lang="en-US" altLang="zh-CN" sz="4000" dirty="0" smtClean="0">
              <a:solidFill>
                <a:schemeClr val="bg1"/>
              </a:solidFill>
              <a:latin typeface="方正字迹-依然侠风体 简" panose="02000500000000000000" charset="-122"/>
              <a:ea typeface="方正字迹-依然侠风体 简" panose="02000500000000000000" charset="-122"/>
              <a:sym typeface="inpin heiti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07" y="952187"/>
            <a:ext cx="3971170" cy="2025150"/>
          </a:xfrm>
          <a:prstGeom prst="rect">
            <a:avLst/>
          </a:prstGeom>
        </p:spPr>
      </p:pic>
      <p:pic>
        <p:nvPicPr>
          <p:cNvPr id="12" name="PA_库_图片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1" y="5312203"/>
            <a:ext cx="1061788" cy="587605"/>
          </a:xfrm>
          <a:prstGeom prst="rect">
            <a:avLst/>
          </a:prstGeom>
        </p:spPr>
      </p:pic>
      <p:pic>
        <p:nvPicPr>
          <p:cNvPr id="13" name="PA_库_图片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02" y="5109572"/>
            <a:ext cx="939985" cy="4964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24276" y="1414356"/>
            <a:ext cx="82524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Tipic</a:t>
            </a:r>
            <a:r>
              <a:rPr lang="zh-CN" altLang="en-US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2 Vending Machine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Workload distribution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indent="0">
              <a:buFont typeface="+mj-lt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	Jiang Runzhe</a:t>
            </a:r>
            <a:r>
              <a:rPr lang="zh-CN" altLang="en-US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Query part and others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indent="0">
              <a:buFont typeface="+mj-lt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	Xu Chi: Paying part and others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indent="0">
              <a:buFont typeface="+mj-lt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	Cao Qing: Administrator part and others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indent="0">
              <a:buFont typeface="+mj-lt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3.    Multiplexer and finite state machine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indent="0">
              <a:buFont typeface="+mj-lt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	Query -&gt; Paying -&gt; Administrator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  <a:p>
            <a:pPr indent="0">
              <a:buFont typeface="+mj-lt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	One big big module</a:t>
            </a:r>
            <a:endParaRPr lang="en-US" altLang="zh-CN" sz="3200" dirty="0" smtClean="0">
              <a:solidFill>
                <a:schemeClr val="bg1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880" y="867410"/>
            <a:ext cx="1044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一：查询阶段：三件商品：</a:t>
            </a:r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元）；</a:t>
            </a:r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元）；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元）；</a:t>
            </a:r>
            <a:r>
              <a:rPr lang="en-US" altLang="zh-CN"/>
              <a:t> </a:t>
            </a:r>
            <a:r>
              <a:rPr lang="zh-CN" altLang="en-US"/>
              <a:t>初始状态：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2</a:t>
            </a:r>
            <a:r>
              <a:rPr lang="zh-CN" altLang="en-US"/>
              <a:t>件；</a:t>
            </a:r>
            <a:r>
              <a:rPr lang="en-US" altLang="zh-CN"/>
              <a:t>B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zh-CN" altLang="en-US"/>
              <a:t>件；</a:t>
            </a:r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880" y="1235710"/>
            <a:ext cx="1121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</a:t>
            </a:r>
            <a:r>
              <a:rPr lang="zh-CN" altLang="en-US"/>
              <a:t>：购买阶段：三件商品：</a:t>
            </a:r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件，超库存，只能买</a:t>
            </a:r>
            <a:r>
              <a:rPr lang="en-US" altLang="zh-CN"/>
              <a:t>2</a:t>
            </a:r>
            <a:r>
              <a:rPr lang="zh-CN" altLang="en-US"/>
              <a:t>件）；</a:t>
            </a:r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件）；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件）；</a:t>
            </a:r>
            <a:r>
              <a:rPr lang="en-US" altLang="zh-CN"/>
              <a:t> </a:t>
            </a:r>
            <a:r>
              <a:rPr lang="zh-CN" altLang="en-US"/>
              <a:t>价格：</a:t>
            </a:r>
            <a:r>
              <a:rPr lang="en-US" altLang="zh-CN"/>
              <a:t>2</a:t>
            </a:r>
            <a:r>
              <a:rPr lang="zh-CN" altLang="en-US"/>
              <a:t>×</a:t>
            </a:r>
            <a:r>
              <a:rPr lang="en-US" altLang="zh-CN"/>
              <a:t>3+2</a:t>
            </a:r>
            <a:r>
              <a:rPr lang="zh-CN" altLang="en-US"/>
              <a:t>×</a:t>
            </a:r>
            <a:r>
              <a:rPr lang="en-US" altLang="zh-CN"/>
              <a:t>5+8 = 24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6880" y="1604010"/>
            <a:ext cx="1044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三：管理阶段：查询：</a:t>
            </a:r>
            <a:r>
              <a:rPr lang="en-US" altLang="zh-CN"/>
              <a:t>A</a:t>
            </a:r>
            <a:r>
              <a:rPr lang="zh-CN" altLang="en-US"/>
              <a:t>（卖出</a:t>
            </a:r>
            <a:r>
              <a:rPr lang="en-US" altLang="zh-CN"/>
              <a:t>2</a:t>
            </a:r>
            <a:r>
              <a:rPr lang="zh-CN" altLang="en-US"/>
              <a:t>件）；</a:t>
            </a:r>
            <a:r>
              <a:rPr lang="en-US" altLang="zh-CN"/>
              <a:t>B</a:t>
            </a:r>
            <a:r>
              <a:rPr lang="zh-CN" altLang="en-US"/>
              <a:t>（卖出</a:t>
            </a:r>
            <a:r>
              <a:rPr lang="en-US" altLang="zh-CN"/>
              <a:t>2</a:t>
            </a:r>
            <a:r>
              <a:rPr lang="zh-CN" altLang="en-US"/>
              <a:t>件）；</a:t>
            </a:r>
            <a:r>
              <a:rPr lang="en-US" altLang="zh-CN"/>
              <a:t>C</a:t>
            </a:r>
            <a:r>
              <a:rPr lang="zh-CN" altLang="en-US"/>
              <a:t>（卖出</a:t>
            </a:r>
            <a:r>
              <a:rPr lang="en-US" altLang="zh-CN"/>
              <a:t>1</a:t>
            </a:r>
            <a:r>
              <a:rPr lang="zh-CN" altLang="en-US"/>
              <a:t>件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880" y="1972310"/>
            <a:ext cx="1131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四：管理阶段：加货：</a:t>
            </a:r>
            <a:r>
              <a:rPr lang="en-US" altLang="zh-CN"/>
              <a:t>A</a:t>
            </a:r>
            <a:r>
              <a:rPr lang="zh-CN" altLang="en-US"/>
              <a:t>（最多加</a:t>
            </a:r>
            <a:r>
              <a:rPr lang="en-US" altLang="zh-CN"/>
              <a:t>10</a:t>
            </a:r>
            <a:r>
              <a:rPr lang="zh-CN" altLang="en-US"/>
              <a:t>件，加</a:t>
            </a:r>
            <a:r>
              <a:rPr lang="en-US" altLang="zh-CN"/>
              <a:t>3</a:t>
            </a:r>
            <a:r>
              <a:rPr lang="zh-CN" altLang="en-US"/>
              <a:t>件），</a:t>
            </a:r>
            <a:r>
              <a:rPr lang="en-US" altLang="zh-CN"/>
              <a:t>B</a:t>
            </a:r>
            <a:r>
              <a:rPr lang="zh-CN" altLang="en-US"/>
              <a:t>（最多加</a:t>
            </a:r>
            <a:r>
              <a:rPr lang="en-US" altLang="zh-CN"/>
              <a:t>9</a:t>
            </a:r>
            <a:r>
              <a:rPr lang="zh-CN" altLang="en-US"/>
              <a:t>件，加</a:t>
            </a:r>
            <a:r>
              <a:rPr lang="en-US" altLang="zh-CN"/>
              <a:t>2</a:t>
            </a:r>
            <a:r>
              <a:rPr lang="zh-CN" altLang="en-US"/>
              <a:t>件），</a:t>
            </a:r>
            <a:r>
              <a:rPr lang="en-US" altLang="zh-CN"/>
              <a:t>C</a:t>
            </a:r>
            <a:r>
              <a:rPr lang="zh-CN" altLang="en-US"/>
              <a:t>（最多加</a:t>
            </a:r>
            <a:r>
              <a:rPr lang="en-US" altLang="zh-CN"/>
              <a:t>7</a:t>
            </a:r>
            <a:r>
              <a:rPr lang="zh-CN" altLang="en-US"/>
              <a:t>件，加</a:t>
            </a:r>
            <a:r>
              <a:rPr lang="en-US" altLang="zh-CN"/>
              <a:t>9</a:t>
            </a:r>
            <a:r>
              <a:rPr lang="zh-CN" altLang="en-US"/>
              <a:t>件，无效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6880" y="2340610"/>
            <a:ext cx="1044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</a:t>
            </a:r>
            <a:r>
              <a:rPr lang="zh-CN" altLang="en-US"/>
              <a:t>：查询阶段：三件商品：</a:t>
            </a:r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元）；</a:t>
            </a:r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元）；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元）；</a:t>
            </a:r>
            <a:r>
              <a:rPr lang="en-US" altLang="zh-CN"/>
              <a:t> </a:t>
            </a:r>
            <a:r>
              <a:rPr lang="zh-CN" altLang="en-US"/>
              <a:t>状态：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zh-CN" altLang="en-US"/>
              <a:t>件；</a:t>
            </a:r>
            <a:r>
              <a:rPr lang="en-US" altLang="zh-CN"/>
              <a:t>B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zh-CN" altLang="en-US"/>
              <a:t>件；</a:t>
            </a:r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38750" y="213360"/>
            <a:ext cx="2033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方正字迹-龙吟体 简" panose="02000500000000000000" charset="-122"/>
                <a:ea typeface="方正字迹-龙吟体 简" panose="02000500000000000000" charset="-122"/>
              </a:rPr>
              <a:t>自动售货机</a:t>
            </a:r>
            <a:endParaRPr lang="zh-CN" altLang="en-US" sz="2800">
              <a:solidFill>
                <a:srgbClr val="FF0000"/>
              </a:solidFill>
              <a:latin typeface="方正字迹-龙吟体 简" panose="02000500000000000000" charset="-122"/>
              <a:ea typeface="方正字迹-龙吟体 简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FBAE5"/>
      </a:accent1>
      <a:accent2>
        <a:srgbClr val="34D4D8"/>
      </a:accent2>
      <a:accent3>
        <a:srgbClr val="CB63E7"/>
      </a:accent3>
      <a:accent4>
        <a:srgbClr val="34D4D8"/>
      </a:accent4>
      <a:accent5>
        <a:srgbClr val="3FBAE5"/>
      </a:accent5>
      <a:accent6>
        <a:srgbClr val="34D4D8"/>
      </a:accent6>
      <a:hlink>
        <a:srgbClr val="FFFFFF"/>
      </a:hlink>
      <a:folHlink>
        <a:srgbClr val="59595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宽屏</PresentationFormat>
  <Paragraphs>28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方正字迹-龙吟体 简</vt:lpstr>
      <vt:lpstr>Arial Unicode MS</vt:lpstr>
      <vt:lpstr>Calibri</vt:lpstr>
      <vt:lpstr>inpin heiti</vt:lpstr>
      <vt:lpstr>方正柳公权楷书 简</vt:lpstr>
      <vt:lpstr>等线 Light</vt:lpstr>
      <vt:lpstr>等线</vt:lpstr>
      <vt:lpstr>方正字迹-依然侠风体 简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黎明</cp:lastModifiedBy>
  <cp:revision>151</cp:revision>
  <dcterms:created xsi:type="dcterms:W3CDTF">2019-06-19T02:08:00Z</dcterms:created>
  <dcterms:modified xsi:type="dcterms:W3CDTF">2020-12-23T16:11:21Z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