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Yandex_S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6B801-E5FA-637C-B14D-4BBE93E21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19" y="1083624"/>
            <a:ext cx="5364559" cy="412668"/>
          </a:xfrm>
        </p:spPr>
        <p:txBody>
          <a:bodyPr>
            <a:normAutofit fontScale="925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электронного дневника на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DBDA5-7417-C440-C5E7-FA8A1174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1525" y="1356844"/>
            <a:ext cx="10239375" cy="1096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8262C2-F2FF-64F0-5EA9-84D614EDCC38}"/>
              </a:ext>
            </a:extLst>
          </p:cNvPr>
          <p:cNvSpPr txBox="1"/>
          <p:nvPr/>
        </p:nvSpPr>
        <p:spPr>
          <a:xfrm>
            <a:off x="7034300" y="6488668"/>
            <a:ext cx="515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SzPts val="1100"/>
              <a:buFont typeface="Arial"/>
              <a:buNone/>
            </a:pP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Light" pitchFamily="2" charset="-52"/>
                <a:cs typeface="Amatic SC" panose="00000500000000000000" pitchFamily="2" charset="-79"/>
              </a:rPr>
              <a:t>Проект выполнил – Глазунов Никита.</a:t>
            </a:r>
          </a:p>
        </p:txBody>
      </p:sp>
    </p:spTree>
    <p:extLst>
      <p:ext uri="{BB962C8B-B14F-4D97-AF65-F5344CB8AC3E}">
        <p14:creationId xmlns:p14="http://schemas.microsoft.com/office/powerpoint/2010/main" val="157478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4D50-46B9-51B9-DB8F-5B034CB84F99}"/>
              </a:ext>
            </a:extLst>
          </p:cNvPr>
          <p:cNvSpPr txBox="1"/>
          <p:nvPr/>
        </p:nvSpPr>
        <p:spPr>
          <a:xfrm>
            <a:off x="3800475" y="0"/>
            <a:ext cx="3569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Реализация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6EC3C-152C-E412-9696-D173768DB995}"/>
              </a:ext>
            </a:extLst>
          </p:cNvPr>
          <p:cNvSpPr txBox="1"/>
          <p:nvPr/>
        </p:nvSpPr>
        <p:spPr>
          <a:xfrm>
            <a:off x="2532459" y="1453247"/>
            <a:ext cx="61055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Сайт реализован 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посредствам </a:t>
            </a: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библиотеки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Flask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 с использованием шаблонов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Jinja2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 Также, была использована библиотека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sqlite3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, для работы с базой данных, и затронуты функции модуля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requests 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для работы с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API 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авторизации Яндекс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ID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BC502-1EC1-149C-56DA-8E3A91E76546}"/>
              </a:ext>
            </a:extLst>
          </p:cNvPr>
          <p:cNvSpPr txBox="1"/>
          <p:nvPr/>
        </p:nvSpPr>
        <p:spPr>
          <a:xfrm>
            <a:off x="2532459" y="3706713"/>
            <a:ext cx="61055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Бот реализован посредствам библиотеки </a:t>
            </a:r>
            <a:r>
              <a:rPr lang="en-US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python-telegram-bot</a:t>
            </a: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 Бот получает информацию, обращаясь на сайт по </a:t>
            </a:r>
            <a:r>
              <a:rPr lang="en-US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API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 Авторизация происходит по секретному коду, который можно получить на сайте.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41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4D50-46B9-51B9-DB8F-5B034CB84F99}"/>
              </a:ext>
            </a:extLst>
          </p:cNvPr>
          <p:cNvSpPr txBox="1"/>
          <p:nvPr/>
        </p:nvSpPr>
        <p:spPr>
          <a:xfrm>
            <a:off x="3748087" y="0"/>
            <a:ext cx="4036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Возможности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6EC3C-152C-E412-9696-D173768DB995}"/>
              </a:ext>
            </a:extLst>
          </p:cNvPr>
          <p:cNvSpPr txBox="1"/>
          <p:nvPr/>
        </p:nvSpPr>
        <p:spPr>
          <a:xfrm>
            <a:off x="713184" y="2481677"/>
            <a:ext cx="36873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Реализованы базовые возможности электронного дневника, т.е. система оценок, система уроков и т.д.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F21E1-9928-A320-804A-4360195257A3}"/>
              </a:ext>
            </a:extLst>
          </p:cNvPr>
          <p:cNvSpPr txBox="1"/>
          <p:nvPr/>
        </p:nvSpPr>
        <p:spPr>
          <a:xfrm>
            <a:off x="7131842" y="2481677"/>
            <a:ext cx="36873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Авторизация без каких-либо паролей, просто через аккаунт Яндекс (</a:t>
            </a:r>
            <a:r>
              <a:rPr lang="ru-RU" sz="2000" dirty="0" err="1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Яндкес</a:t>
            </a: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ID</a:t>
            </a: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66CBD-D31C-7B75-9CEC-08B6AE1BE8AE}"/>
              </a:ext>
            </a:extLst>
          </p:cNvPr>
          <p:cNvSpPr txBox="1"/>
          <p:nvPr/>
        </p:nvSpPr>
        <p:spPr>
          <a:xfrm>
            <a:off x="3922513" y="5070239"/>
            <a:ext cx="36873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«Интеграция» с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Telegram 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ботом: уведомления об оценках и новых уроках, а также связь между учениками и учителями. 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43DCB3-D23E-AD24-EB68-05671A8C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75" y="1281287"/>
            <a:ext cx="2857500" cy="8286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213076-770A-05DC-5BE2-DE37D20E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62587"/>
            <a:ext cx="1919090" cy="19190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B20C89-0970-3278-77CA-7F600D4E4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853" y="3143396"/>
            <a:ext cx="1754686" cy="17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4D50-46B9-51B9-DB8F-5B034CB84F99}"/>
              </a:ext>
            </a:extLst>
          </p:cNvPr>
          <p:cNvSpPr txBox="1"/>
          <p:nvPr/>
        </p:nvSpPr>
        <p:spPr>
          <a:xfrm>
            <a:off x="3748087" y="0"/>
            <a:ext cx="4036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Вывод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1F1A4-FCA0-355A-C44B-8A2BA7A8D759}"/>
              </a:ext>
            </a:extLst>
          </p:cNvPr>
          <p:cNvSpPr txBox="1"/>
          <p:nvPr/>
        </p:nvSpPr>
        <p:spPr>
          <a:xfrm>
            <a:off x="403621" y="938897"/>
            <a:ext cx="107251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Сайт, можно сказать, получился немного «сырым». Есть недоработки, которые могут привести к проблемам с некоторыми системами. </a:t>
            </a:r>
            <a:b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Также, одним из больших минусов можно выделить плохую оптимизацию, в коде я использую много циклов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for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, что увеличивает время загрузки страницы. 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Стоит отметить, прежде чем использовать данную систему для своего проекта, стоит улучшить систему безопасности и поменять или же улучшить способ хранения входа в аккаунт (хранения файлов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cookies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). 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3DBA1-7331-CB58-82C3-DC3538897A80}"/>
              </a:ext>
            </a:extLst>
          </p:cNvPr>
          <p:cNvSpPr txBox="1"/>
          <p:nvPr/>
        </p:nvSpPr>
        <p:spPr>
          <a:xfrm>
            <a:off x="336946" y="3672335"/>
            <a:ext cx="10725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b="1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Я планировал, но не успел:</a:t>
            </a:r>
            <a:br>
              <a:rPr lang="ru-RU" sz="2000" b="1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Система аватаров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Система проверочных работ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Полная оптимизация сайта под мобильные устройства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Красивая главная страница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Более умная система классов (например, автоматический перевод учеников на следующий год)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Более продуманные ограничения (разделить учителей по предметам, запретить создавать уроки ранее текущей даты и т.д.)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5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4D50-46B9-51B9-DB8F-5B034CB84F99}"/>
              </a:ext>
            </a:extLst>
          </p:cNvPr>
          <p:cNvSpPr txBox="1"/>
          <p:nvPr/>
        </p:nvSpPr>
        <p:spPr>
          <a:xfrm>
            <a:off x="933450" y="0"/>
            <a:ext cx="9372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Материалы и другая информа</a:t>
            </a:r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ция</a:t>
            </a:r>
            <a:endParaRPr lang="ru-RU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ndex Sans Display Regular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1F1A4-FCA0-355A-C44B-8A2BA7A8D759}"/>
              </a:ext>
            </a:extLst>
          </p:cNvPr>
          <p:cNvSpPr txBox="1"/>
          <p:nvPr/>
        </p:nvSpPr>
        <p:spPr>
          <a:xfrm>
            <a:off x="0" y="5854327"/>
            <a:ext cx="5356620" cy="100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Все картинки, доступные для общего пользования, взяты из сети Интернет. </a:t>
            </a:r>
            <a:b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Права на шрифт «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Yandex Sans</a:t>
            </a: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» принадлежат ООО «Яндекс» </a:t>
            </a:r>
            <a:b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i="1" u="sng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https://ru.wikipedia.org/wiki/Yandex_Sans</a:t>
            </a: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i="1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3DBA1-7331-CB58-82C3-DC3538897A80}"/>
              </a:ext>
            </a:extLst>
          </p:cNvPr>
          <p:cNvSpPr txBox="1"/>
          <p:nvPr/>
        </p:nvSpPr>
        <p:spPr>
          <a:xfrm>
            <a:off x="5356620" y="5751735"/>
            <a:ext cx="5953125" cy="11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Все права на бренд ЯНДЕКС принадлежат ООО «Яндекс».</a:t>
            </a:r>
            <a:br>
              <a:rPr lang="ru-RU" sz="1400" i="1" dirty="0">
                <a:solidFill>
                  <a:schemeClr val="bg1">
                    <a:lumMod val="65000"/>
                  </a:schemeClr>
                </a:solidFill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Сервис «Яндекс.Дневник» не является официальным сервисом ООО «Яндекс».</a:t>
            </a:r>
            <a:endParaRPr lang="ru-RU" sz="14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Сервис «Яндекс.Дневник» не доступен для общего пользования.</a:t>
            </a:r>
            <a:endParaRPr lang="ru-RU" sz="14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AB553-11CD-9E41-131D-CB1E2EFE4D19}"/>
              </a:ext>
            </a:extLst>
          </p:cNvPr>
          <p:cNvSpPr txBox="1"/>
          <p:nvPr/>
        </p:nvSpPr>
        <p:spPr>
          <a:xfrm>
            <a:off x="1013220" y="956475"/>
            <a:ext cx="9372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Yandex Sans Display Regular" pitchFamily="2" charset="-52"/>
              </a:rPr>
              <a:t>Данный проект создан во время прохождения дополнительной образовательной программы "Основы программирования на языке Python" в рамках проекта "Лицей Академии Яндекса", проводимого на базе центра цифрового образования детей "IT-куб" г. Липецка.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07C3BD-BD31-2AE5-6310-C44B8905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934374"/>
            <a:ext cx="5181600" cy="15026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548455-DEF8-8085-3366-705B89162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80" y="1900417"/>
            <a:ext cx="3299220" cy="41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045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32</TotalTime>
  <Words>402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Yandex Sans Display Light</vt:lpstr>
      <vt:lpstr>Yandex Sans Display Regular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Белкин</dc:creator>
  <cp:lastModifiedBy>Никита Белкин</cp:lastModifiedBy>
  <cp:revision>2</cp:revision>
  <dcterms:created xsi:type="dcterms:W3CDTF">2023-04-21T19:31:39Z</dcterms:created>
  <dcterms:modified xsi:type="dcterms:W3CDTF">2023-04-23T04:15:50Z</dcterms:modified>
</cp:coreProperties>
</file>