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5"/>
  </p:notesMasterIdLst>
  <p:sldIdLst>
    <p:sldId id="256" r:id="rId2"/>
    <p:sldId id="258" r:id="rId3"/>
    <p:sldId id="259" r:id="rId4"/>
    <p:sldId id="297" r:id="rId5"/>
    <p:sldId id="298" r:id="rId6"/>
    <p:sldId id="299" r:id="rId7"/>
    <p:sldId id="316" r:id="rId8"/>
    <p:sldId id="309" r:id="rId9"/>
    <p:sldId id="310" r:id="rId10"/>
    <p:sldId id="301" r:id="rId11"/>
    <p:sldId id="302" r:id="rId12"/>
    <p:sldId id="303" r:id="rId13"/>
    <p:sldId id="304" r:id="rId14"/>
    <p:sldId id="308" r:id="rId15"/>
    <p:sldId id="318" r:id="rId16"/>
    <p:sldId id="313" r:id="rId17"/>
    <p:sldId id="317" r:id="rId18"/>
    <p:sldId id="315" r:id="rId19"/>
    <p:sldId id="306" r:id="rId20"/>
    <p:sldId id="311" r:id="rId21"/>
    <p:sldId id="307" r:id="rId22"/>
    <p:sldId id="312" r:id="rId23"/>
    <p:sldId id="275" r:id="rId24"/>
  </p:sldIdLst>
  <p:sldSz cx="9144000" cy="5143500" type="screen16x9"/>
  <p:notesSz cx="6858000" cy="9144000"/>
  <p:embeddedFontLst>
    <p:embeddedFont>
      <p:font typeface="Anaheim" panose="020B0604020202020204" charset="0"/>
      <p:regular r:id="rId26"/>
    </p:embeddedFont>
    <p:embeddedFont>
      <p:font typeface="Hanken Grotesk" panose="020B0604020202020204" charset="0"/>
      <p:regular r:id="rId27"/>
      <p:bold r:id="rId28"/>
      <p:italic r:id="rId29"/>
      <p:boldItalic r:id="rId30"/>
    </p:embeddedFont>
    <p:embeddedFont>
      <p:font typeface="Nunito Light" pitchFamily="2" charset="0"/>
      <p:regular r:id="rId31"/>
      <p:italic r:id="rId32"/>
    </p:embeddedFont>
    <p:embeddedFont>
      <p:font typeface="Raleway" pitchFamily="2" charset="0"/>
      <p:regular r:id="rId33"/>
      <p:bold r:id="rId34"/>
      <p:italic r:id="rId35"/>
      <p:boldItalic r:id="rId36"/>
    </p:embeddedFont>
    <p:embeddedFont>
      <p:font typeface="Raleway Black" pitchFamily="2" charset="0"/>
      <p:bold r:id="rId37"/>
      <p:boldItalic r:id="rId38"/>
    </p:embeddedFont>
    <p:embeddedFont>
      <p:font typeface="Raleway ExtraBold" pitchFamily="2" charset="0"/>
      <p:bold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8598D3-12FE-4BCC-BDC8-952BDA04DDE6}">
  <a:tblStyle styleId="{5C8598D3-12FE-4BCC-BDC8-952BDA04DD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00DD871-DC7B-46DC-8B9F-45E6313522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5020" autoAdjust="0"/>
  </p:normalViewPr>
  <p:slideViewPr>
    <p:cSldViewPr snapToGrid="0">
      <p:cViewPr varScale="1">
        <p:scale>
          <a:sx n="103" d="100"/>
          <a:sy n="103" d="100"/>
        </p:scale>
        <p:origin x="85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265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351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001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707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556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475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186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035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328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83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113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821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235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18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922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198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900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463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74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"/>
          <p:cNvSpPr txBox="1">
            <a:spLocks noGrp="1"/>
          </p:cNvSpPr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/>
          <p:nvPr/>
        </p:nvSpPr>
        <p:spPr>
          <a:xfrm>
            <a:off x="1098425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2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95" name="Google Shape;595;p22"/>
          <p:cNvSpPr/>
          <p:nvPr/>
        </p:nvSpPr>
        <p:spPr>
          <a:xfrm rot="5400000">
            <a:off x="8249111" y="1753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22"/>
          <p:cNvGrpSpPr/>
          <p:nvPr/>
        </p:nvGrpSpPr>
        <p:grpSpPr>
          <a:xfrm>
            <a:off x="-563925" y="0"/>
            <a:ext cx="7843827" cy="1111343"/>
            <a:chOff x="-563925" y="0"/>
            <a:chExt cx="7843827" cy="1111343"/>
          </a:xfrm>
        </p:grpSpPr>
        <p:grpSp>
          <p:nvGrpSpPr>
            <p:cNvPr id="597" name="Google Shape;597;p22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6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110" name="Google Shape;110;p6"/>
            <p:cNvGrpSpPr/>
            <p:nvPr/>
          </p:nvGrpSpPr>
          <p:grpSpPr>
            <a:xfrm rot="5400000" flipH="1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11" name="Google Shape;111;p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15" name="Google Shape;115;p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16" name="Google Shape;116;p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" name="Google Shape;118;p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avLst/>
                <a:gdLst/>
                <a:ahLst/>
                <a:cxnLst/>
                <a:rect l="l" t="t" r="r" b="b"/>
                <a:pathLst>
                  <a:path w="95259" h="17185" extrusionOk="0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9" name="Google Shape;119;p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20" name="Google Shape;120;p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5" name="Google Shape;125;p6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126" name="Google Shape;126;p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27" name="Google Shape;127;p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30" name="Google Shape;130;p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133" name="Google Shape;133;p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avLst/>
              <a:gdLst/>
              <a:ahLst/>
              <a:cxnLst/>
              <a:rect l="l" t="t" r="r" b="b"/>
              <a:pathLst>
                <a:path w="98988" h="12495" extrusionOk="0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9" name="Google Shape;149;p7"/>
            <p:cNvGrpSpPr/>
            <p:nvPr/>
          </p:nvGrpSpPr>
          <p:grpSpPr>
            <a:xfrm rot="-5400000" flipH="1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avLst/>
              <a:gdLst/>
              <a:ahLst/>
              <a:cxnLst/>
              <a:rect l="l" t="t" r="r" b="b"/>
              <a:pathLst>
                <a:path w="55192" h="126889" extrusionOk="0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2" r:id="rId10"/>
    <p:sldLayoutId id="2147483668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SISTEMA DE VENTAS “WHISKERMARK”​</a:t>
            </a:r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1209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Integrantes:​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De </a:t>
            </a:r>
            <a:r>
              <a:rPr lang="pt-BR" sz="1100" dirty="0" err="1"/>
              <a:t>la</a:t>
            </a:r>
            <a:r>
              <a:rPr lang="pt-BR" sz="1100" dirty="0"/>
              <a:t> Cruz Choque, Ricardo Miguel                        (2019063329)​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Hurtado Ortiz, Leandro                                              (2015052384)​</a:t>
            </a:r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AECC65A7-D1F5-3889-5F8B-EB009DD53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733" y="1380365"/>
            <a:ext cx="2324102" cy="23827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19136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/>
              <a:t>REQUERIMIENTOS </a:t>
            </a:r>
            <a:br>
              <a:rPr lang="es-ES" sz="2600" dirty="0"/>
            </a:br>
            <a:r>
              <a:rPr lang="es-ES" sz="2600" dirty="0"/>
              <a:t>FUNCIONALES</a:t>
            </a:r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8E0A2A35-61A1-F924-D69B-236F3911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578" y="29707"/>
            <a:ext cx="3543607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2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19136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/>
              <a:t>REQUERIMIENTOS </a:t>
            </a:r>
            <a:br>
              <a:rPr lang="es-ES" sz="2600" dirty="0"/>
            </a:br>
            <a:r>
              <a:rPr lang="es-ES" sz="2600" dirty="0"/>
              <a:t>NO FUNCIONALES</a:t>
            </a:r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AB4974DD-7AF4-8F24-AA8D-2269513204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28160" y="1800214"/>
            <a:ext cx="4099013" cy="19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7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PE" dirty="0"/>
              <a:t>DIAGRAMA DE PAQUETES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C47BB4-7EC2-77EE-F9B6-881DB4A6D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251" y="1017725"/>
            <a:ext cx="5503497" cy="396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15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PE" dirty="0"/>
              <a:t>DIAGRAMA DE CASOS DE USO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E2D0F1-3C8D-8A60-E0EF-222F2DD06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938" y="1017725"/>
            <a:ext cx="5968124" cy="40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0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974931" y="102100"/>
            <a:ext cx="7329010" cy="499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DIAGRAMA DE SECUENCIAS JAVA WEB</a:t>
            </a:r>
          </a:p>
        </p:txBody>
      </p:sp>
      <p:sp>
        <p:nvSpPr>
          <p:cNvPr id="734" name="Google Shape;734;p31"/>
          <p:cNvSpPr/>
          <p:nvPr/>
        </p:nvSpPr>
        <p:spPr>
          <a:xfrm rot="-5400000">
            <a:off x="686066" y="2299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D0EF34-EB36-A147-9338-2635081C0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73" y="498700"/>
            <a:ext cx="7998654" cy="454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5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974930" y="102100"/>
            <a:ext cx="8072425" cy="499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DIAGRAMA DE SECUENCIAS JAVA APPLICATION</a:t>
            </a:r>
          </a:p>
        </p:txBody>
      </p:sp>
      <p:sp>
        <p:nvSpPr>
          <p:cNvPr id="734" name="Google Shape;734;p31"/>
          <p:cNvSpPr/>
          <p:nvPr/>
        </p:nvSpPr>
        <p:spPr>
          <a:xfrm rot="-5400000">
            <a:off x="686066" y="2299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EE480E-0234-B5FD-77D8-A83E5774A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71" y="601980"/>
            <a:ext cx="7730879" cy="44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1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974930" y="102100"/>
            <a:ext cx="7648679" cy="499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DIAGRAMA CONTEXTUAL</a:t>
            </a:r>
          </a:p>
        </p:txBody>
      </p:sp>
      <p:sp>
        <p:nvSpPr>
          <p:cNvPr id="734" name="Google Shape;734;p31"/>
          <p:cNvSpPr/>
          <p:nvPr/>
        </p:nvSpPr>
        <p:spPr>
          <a:xfrm rot="-5400000">
            <a:off x="686066" y="2299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736FAA1-1FF6-D833-C5D5-36D3465A5D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37" y="924437"/>
            <a:ext cx="5047783" cy="3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31;p31">
            <a:extLst>
              <a:ext uri="{FF2B5EF4-FFF2-40B4-BE49-F238E27FC236}">
                <a16:creationId xmlns:a16="http://schemas.microsoft.com/office/drawing/2014/main" id="{63A403D5-6194-16E8-3321-4995B4442AD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1478" y="1611519"/>
            <a:ext cx="2733349" cy="1956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 diagrama muestra el flujo de información entre el sistema de ventas y componentes externos como el almacén externo, la computadora, la impresora de boletas, la validación de pago en los bancos, la información de cuentas en la base de datos y la solicitudes de pedidos a los clientes.</a:t>
            </a:r>
          </a:p>
        </p:txBody>
      </p:sp>
    </p:spTree>
    <p:extLst>
      <p:ext uri="{BB962C8B-B14F-4D97-AF65-F5344CB8AC3E}">
        <p14:creationId xmlns:p14="http://schemas.microsoft.com/office/powerpoint/2010/main" val="303230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974930" y="102100"/>
            <a:ext cx="7983216" cy="499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DIAGRAMA DE ARQUITECTURA DE SOFTWARE (Vista del Desarrollo)</a:t>
            </a:r>
          </a:p>
        </p:txBody>
      </p:sp>
      <p:sp>
        <p:nvSpPr>
          <p:cNvPr id="734" name="Google Shape;734;p31"/>
          <p:cNvSpPr/>
          <p:nvPr/>
        </p:nvSpPr>
        <p:spPr>
          <a:xfrm rot="-5400000">
            <a:off x="686066" y="2299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D12FB57-BB2F-3B0E-84DC-03114FE19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607" y="600114"/>
            <a:ext cx="2491779" cy="44412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31;p31">
            <a:extLst>
              <a:ext uri="{FF2B5EF4-FFF2-40B4-BE49-F238E27FC236}">
                <a16:creationId xmlns:a16="http://schemas.microsoft.com/office/drawing/2014/main" id="{000CB0D1-9252-4FCB-F9FC-D03393FD884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18194" y="843146"/>
            <a:ext cx="2893200" cy="3802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Capa Presentación: Hace referencia a la parte visual que se utilizará como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medio de comunicación entre el usuario y el sistema.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Capa Negocio: Es la capa intermedia encargada de interactuar con la interfaz y la base de datos. Se encarga de obtener los datos y procesarlos para que sean mostrados al usuario o sean almacenados en la base de datos.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Capa Persistencia: Es la capa de datos. Se encarga de las operaciones básicas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que se pueden realizar sobre los datos: consultar, insertar, modificar 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borrar.</a:t>
            </a:r>
          </a:p>
        </p:txBody>
      </p:sp>
    </p:spTree>
    <p:extLst>
      <p:ext uri="{BB962C8B-B14F-4D97-AF65-F5344CB8AC3E}">
        <p14:creationId xmlns:p14="http://schemas.microsoft.com/office/powerpoint/2010/main" val="3607422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974930" y="102100"/>
            <a:ext cx="7648679" cy="499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DIAGRAMA DE COMPONENTES</a:t>
            </a:r>
          </a:p>
        </p:txBody>
      </p:sp>
      <p:sp>
        <p:nvSpPr>
          <p:cNvPr id="734" name="Google Shape;734;p31"/>
          <p:cNvSpPr/>
          <p:nvPr/>
        </p:nvSpPr>
        <p:spPr>
          <a:xfrm rot="-5400000">
            <a:off x="686066" y="2299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4A35B1-EE73-E986-D08E-2592A61B31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9" y="1065904"/>
            <a:ext cx="8795642" cy="23469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31;p31">
            <a:extLst>
              <a:ext uri="{FF2B5EF4-FFF2-40B4-BE49-F238E27FC236}">
                <a16:creationId xmlns:a16="http://schemas.microsoft.com/office/drawing/2014/main" id="{F06EDC22-DB87-38EE-87CB-C6292BB8E8E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0103" y="3475882"/>
            <a:ext cx="7837135" cy="1565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 este diagrama tenemos las tres capas de la arquitectura con sus componentes y relaciones.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 la capa Presentación tenemos las vistas del usuario en la Interfaz del Sistema de Ventas como un único componente.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 la capa Negocio tiene componentes que aparte de la comunicación con las otras capas, se comunican entre sí los componentes de Inventario y Ventas con el componente de Empleado para hacer uso de algunos de sus funcionalidades.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Y en la capa Persistencia, hay un componente por cada componente del Negocio.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9835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974930" y="102100"/>
            <a:ext cx="7648679" cy="499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DIAGRAMA DE CLASES EN JAVA WEB</a:t>
            </a:r>
          </a:p>
        </p:txBody>
      </p:sp>
      <p:sp>
        <p:nvSpPr>
          <p:cNvPr id="734" name="Google Shape;734;p31"/>
          <p:cNvSpPr/>
          <p:nvPr/>
        </p:nvSpPr>
        <p:spPr>
          <a:xfrm rot="-5400000">
            <a:off x="686066" y="2299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C7ABBC-F8C9-8D41-E128-C78CDF1DA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281" y="601980"/>
            <a:ext cx="6589438" cy="43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0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>
            <a:spLocks noGrp="1"/>
          </p:cNvSpPr>
          <p:nvPr>
            <p:ph type="subTitle" idx="8"/>
          </p:nvPr>
        </p:nvSpPr>
        <p:spPr>
          <a:xfrm>
            <a:off x="1379266" y="1683348"/>
            <a:ext cx="2717700" cy="243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PROBLEMA</a:t>
            </a:r>
            <a:endParaRPr sz="1100" dirty="0"/>
          </a:p>
        </p:txBody>
      </p:sp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</a:t>
            </a:r>
            <a:endParaRPr dirty="0"/>
          </a:p>
        </p:txBody>
      </p:sp>
      <p:sp>
        <p:nvSpPr>
          <p:cNvPr id="711" name="Google Shape;711;p30"/>
          <p:cNvSpPr txBox="1">
            <a:spLocks noGrp="1"/>
          </p:cNvSpPr>
          <p:nvPr>
            <p:ph type="title" idx="3"/>
          </p:nvPr>
        </p:nvSpPr>
        <p:spPr>
          <a:xfrm>
            <a:off x="545675" y="2424952"/>
            <a:ext cx="734700" cy="2454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04</a:t>
            </a:r>
            <a:endParaRPr sz="1400"/>
          </a:p>
        </p:txBody>
      </p:sp>
      <p:sp>
        <p:nvSpPr>
          <p:cNvPr id="712" name="Google Shape;712;p30"/>
          <p:cNvSpPr txBox="1">
            <a:spLocks noGrp="1"/>
          </p:cNvSpPr>
          <p:nvPr>
            <p:ph type="title" idx="4"/>
          </p:nvPr>
        </p:nvSpPr>
        <p:spPr>
          <a:xfrm>
            <a:off x="545678" y="1682452"/>
            <a:ext cx="734700" cy="2454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02</a:t>
            </a:r>
            <a:endParaRPr sz="1400" dirty="0"/>
          </a:p>
        </p:txBody>
      </p:sp>
      <p:sp>
        <p:nvSpPr>
          <p:cNvPr id="713" name="Google Shape;713;p30"/>
          <p:cNvSpPr txBox="1">
            <a:spLocks noGrp="1"/>
          </p:cNvSpPr>
          <p:nvPr>
            <p:ph type="title" idx="5"/>
          </p:nvPr>
        </p:nvSpPr>
        <p:spPr>
          <a:xfrm>
            <a:off x="545676" y="2793570"/>
            <a:ext cx="734700" cy="2454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05</a:t>
            </a:r>
            <a:endParaRPr sz="1400"/>
          </a:p>
        </p:txBody>
      </p:sp>
      <p:sp>
        <p:nvSpPr>
          <p:cNvPr id="714" name="Google Shape;714;p30"/>
          <p:cNvSpPr txBox="1">
            <a:spLocks noGrp="1"/>
          </p:cNvSpPr>
          <p:nvPr>
            <p:ph type="title" idx="6"/>
          </p:nvPr>
        </p:nvSpPr>
        <p:spPr>
          <a:xfrm>
            <a:off x="545675" y="2062166"/>
            <a:ext cx="734700" cy="2454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03</a:t>
            </a:r>
            <a:endParaRPr sz="1400"/>
          </a:p>
        </p:txBody>
      </p:sp>
      <p:sp>
        <p:nvSpPr>
          <p:cNvPr id="716" name="Google Shape;716;p30"/>
          <p:cNvSpPr txBox="1">
            <a:spLocks noGrp="1"/>
          </p:cNvSpPr>
          <p:nvPr>
            <p:ph type="subTitle" idx="1"/>
          </p:nvPr>
        </p:nvSpPr>
        <p:spPr>
          <a:xfrm>
            <a:off x="1384071" y="1321271"/>
            <a:ext cx="3319124" cy="174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DESCRIPCION DEL PROYECTO</a:t>
            </a:r>
            <a:endParaRPr sz="1100" dirty="0"/>
          </a:p>
        </p:txBody>
      </p:sp>
      <p:sp>
        <p:nvSpPr>
          <p:cNvPr id="717" name="Google Shape;717;p30"/>
          <p:cNvSpPr txBox="1">
            <a:spLocks noGrp="1"/>
          </p:cNvSpPr>
          <p:nvPr>
            <p:ph type="subTitle" idx="9"/>
          </p:nvPr>
        </p:nvSpPr>
        <p:spPr>
          <a:xfrm>
            <a:off x="1379263" y="2063063"/>
            <a:ext cx="2717700" cy="243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ALCANCE</a:t>
            </a:r>
            <a:endParaRPr sz="1100" dirty="0"/>
          </a:p>
        </p:txBody>
      </p:sp>
      <p:sp>
        <p:nvSpPr>
          <p:cNvPr id="718" name="Google Shape;718;p30"/>
          <p:cNvSpPr txBox="1">
            <a:spLocks noGrp="1"/>
          </p:cNvSpPr>
          <p:nvPr>
            <p:ph type="subTitle" idx="13"/>
          </p:nvPr>
        </p:nvSpPr>
        <p:spPr>
          <a:xfrm>
            <a:off x="1379260" y="2425852"/>
            <a:ext cx="2717700" cy="243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OBJETIVOS</a:t>
            </a:r>
            <a:endParaRPr sz="1100" dirty="0"/>
          </a:p>
        </p:txBody>
      </p:sp>
      <p:sp>
        <p:nvSpPr>
          <p:cNvPr id="719" name="Google Shape;719;p30"/>
          <p:cNvSpPr txBox="1">
            <a:spLocks noGrp="1"/>
          </p:cNvSpPr>
          <p:nvPr>
            <p:ph type="subTitle" idx="14"/>
          </p:nvPr>
        </p:nvSpPr>
        <p:spPr>
          <a:xfrm>
            <a:off x="1379260" y="2794471"/>
            <a:ext cx="3690835" cy="243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CRONOGRAMA</a:t>
            </a:r>
            <a:endParaRPr sz="1100" dirty="0"/>
          </a:p>
        </p:txBody>
      </p:sp>
      <p:sp>
        <p:nvSpPr>
          <p:cNvPr id="2" name="Google Shape;708;p30">
            <a:extLst>
              <a:ext uri="{FF2B5EF4-FFF2-40B4-BE49-F238E27FC236}">
                <a16:creationId xmlns:a16="http://schemas.microsoft.com/office/drawing/2014/main" id="{F7F9EF41-E4D4-8DFE-95A6-7C2689B02E63}"/>
              </a:ext>
            </a:extLst>
          </p:cNvPr>
          <p:cNvSpPr txBox="1">
            <a:spLocks/>
          </p:cNvSpPr>
          <p:nvPr/>
        </p:nvSpPr>
        <p:spPr>
          <a:xfrm>
            <a:off x="1386781" y="3536163"/>
            <a:ext cx="2992015" cy="24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REQUERIMIENTOS FUNCIONALES Y NO FUNCIONALES</a:t>
            </a:r>
          </a:p>
        </p:txBody>
      </p:sp>
      <p:sp>
        <p:nvSpPr>
          <p:cNvPr id="3" name="Google Shape;710;p30">
            <a:extLst>
              <a:ext uri="{FF2B5EF4-FFF2-40B4-BE49-F238E27FC236}">
                <a16:creationId xmlns:a16="http://schemas.microsoft.com/office/drawing/2014/main" id="{83FAC63A-1304-D7B4-5728-08D4B51D949A}"/>
              </a:ext>
            </a:extLst>
          </p:cNvPr>
          <p:cNvSpPr txBox="1">
            <a:spLocks/>
          </p:cNvSpPr>
          <p:nvPr/>
        </p:nvSpPr>
        <p:spPr>
          <a:xfrm>
            <a:off x="553194" y="3169018"/>
            <a:ext cx="734700" cy="245408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sz="1400" dirty="0"/>
              <a:t>06</a:t>
            </a:r>
          </a:p>
        </p:txBody>
      </p:sp>
      <p:sp>
        <p:nvSpPr>
          <p:cNvPr id="5" name="Google Shape;712;p30">
            <a:extLst>
              <a:ext uri="{FF2B5EF4-FFF2-40B4-BE49-F238E27FC236}">
                <a16:creationId xmlns:a16="http://schemas.microsoft.com/office/drawing/2014/main" id="{B31D627B-BB67-DB95-B727-78772DDB0F3B}"/>
              </a:ext>
            </a:extLst>
          </p:cNvPr>
          <p:cNvSpPr txBox="1">
            <a:spLocks/>
          </p:cNvSpPr>
          <p:nvPr/>
        </p:nvSpPr>
        <p:spPr>
          <a:xfrm>
            <a:off x="553194" y="3535267"/>
            <a:ext cx="734700" cy="245408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sz="1400" dirty="0"/>
              <a:t>07</a:t>
            </a:r>
          </a:p>
        </p:txBody>
      </p:sp>
      <p:sp>
        <p:nvSpPr>
          <p:cNvPr id="7" name="Google Shape;714;p30">
            <a:extLst>
              <a:ext uri="{FF2B5EF4-FFF2-40B4-BE49-F238E27FC236}">
                <a16:creationId xmlns:a16="http://schemas.microsoft.com/office/drawing/2014/main" id="{A5224A62-D9DF-08F5-C686-C21DF6936126}"/>
              </a:ext>
            </a:extLst>
          </p:cNvPr>
          <p:cNvSpPr txBox="1">
            <a:spLocks/>
          </p:cNvSpPr>
          <p:nvPr/>
        </p:nvSpPr>
        <p:spPr>
          <a:xfrm>
            <a:off x="553194" y="3898104"/>
            <a:ext cx="734700" cy="245408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sz="1400" dirty="0"/>
              <a:t>08</a:t>
            </a:r>
          </a:p>
        </p:txBody>
      </p:sp>
      <p:sp>
        <p:nvSpPr>
          <p:cNvPr id="9" name="Google Shape;716;p30">
            <a:extLst>
              <a:ext uri="{FF2B5EF4-FFF2-40B4-BE49-F238E27FC236}">
                <a16:creationId xmlns:a16="http://schemas.microsoft.com/office/drawing/2014/main" id="{24C25900-5D53-8522-9DC5-2C6B749CFB35}"/>
              </a:ext>
            </a:extLst>
          </p:cNvPr>
          <p:cNvSpPr txBox="1">
            <a:spLocks/>
          </p:cNvSpPr>
          <p:nvPr/>
        </p:nvSpPr>
        <p:spPr>
          <a:xfrm>
            <a:off x="1386782" y="3169912"/>
            <a:ext cx="3319124" cy="24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s-PE" sz="1100" dirty="0"/>
              <a:t>DIAGRAMA DE PROCESOS</a:t>
            </a:r>
          </a:p>
        </p:txBody>
      </p:sp>
      <p:sp>
        <p:nvSpPr>
          <p:cNvPr id="10" name="Google Shape;717;p30">
            <a:extLst>
              <a:ext uri="{FF2B5EF4-FFF2-40B4-BE49-F238E27FC236}">
                <a16:creationId xmlns:a16="http://schemas.microsoft.com/office/drawing/2014/main" id="{9A024974-F8EE-A0A4-1572-EF31D4DC5BBC}"/>
              </a:ext>
            </a:extLst>
          </p:cNvPr>
          <p:cNvSpPr txBox="1">
            <a:spLocks/>
          </p:cNvSpPr>
          <p:nvPr/>
        </p:nvSpPr>
        <p:spPr>
          <a:xfrm>
            <a:off x="1379262" y="3914187"/>
            <a:ext cx="3192738" cy="24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s-PE" sz="1100" dirty="0"/>
              <a:t>DIAGRAMA DE PAQUETES Y CASOS DE USO</a:t>
            </a:r>
          </a:p>
        </p:txBody>
      </p:sp>
      <p:grpSp>
        <p:nvGrpSpPr>
          <p:cNvPr id="14" name="Google Shape;721;p30">
            <a:extLst>
              <a:ext uri="{FF2B5EF4-FFF2-40B4-BE49-F238E27FC236}">
                <a16:creationId xmlns:a16="http://schemas.microsoft.com/office/drawing/2014/main" id="{BCA3F809-2576-B44A-4D6D-869DE1E1FFF6}"/>
              </a:ext>
            </a:extLst>
          </p:cNvPr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15" name="Google Shape;722;p30">
              <a:extLst>
                <a:ext uri="{FF2B5EF4-FFF2-40B4-BE49-F238E27FC236}">
                  <a16:creationId xmlns:a16="http://schemas.microsoft.com/office/drawing/2014/main" id="{F5F7EBD1-20F3-C506-6382-846448A9018F}"/>
                </a:ext>
              </a:extLst>
            </p:cNvPr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17" name="Google Shape;723;p30">
                <a:extLst>
                  <a:ext uri="{FF2B5EF4-FFF2-40B4-BE49-F238E27FC236}">
                    <a16:creationId xmlns:a16="http://schemas.microsoft.com/office/drawing/2014/main" id="{37A19426-9709-9613-5DE6-D6FA81F610E4}"/>
                  </a:ext>
                </a:extLst>
              </p:cNvPr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24;p30">
                <a:extLst>
                  <a:ext uri="{FF2B5EF4-FFF2-40B4-BE49-F238E27FC236}">
                    <a16:creationId xmlns:a16="http://schemas.microsoft.com/office/drawing/2014/main" id="{244EE43D-CE15-4640-523C-4CC2F5A786F8}"/>
                  </a:ext>
                </a:extLst>
              </p:cNvPr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Google Shape;725;p30">
              <a:extLst>
                <a:ext uri="{FF2B5EF4-FFF2-40B4-BE49-F238E27FC236}">
                  <a16:creationId xmlns:a16="http://schemas.microsoft.com/office/drawing/2014/main" id="{EE569B96-FFAF-80EE-E127-7F2381CBEA40}"/>
                </a:ext>
              </a:extLst>
            </p:cNvPr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" name="Google Shape;714;p30">
            <a:extLst>
              <a:ext uri="{FF2B5EF4-FFF2-40B4-BE49-F238E27FC236}">
                <a16:creationId xmlns:a16="http://schemas.microsoft.com/office/drawing/2014/main" id="{72648DE1-19F7-368D-9BBE-8927659C2BA5}"/>
              </a:ext>
            </a:extLst>
          </p:cNvPr>
          <p:cNvSpPr txBox="1">
            <a:spLocks/>
          </p:cNvSpPr>
          <p:nvPr/>
        </p:nvSpPr>
        <p:spPr>
          <a:xfrm>
            <a:off x="545675" y="4270975"/>
            <a:ext cx="734700" cy="245408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sz="1400" dirty="0"/>
              <a:t>09</a:t>
            </a:r>
          </a:p>
        </p:txBody>
      </p:sp>
      <p:sp>
        <p:nvSpPr>
          <p:cNvPr id="6" name="Google Shape;717;p30">
            <a:extLst>
              <a:ext uri="{FF2B5EF4-FFF2-40B4-BE49-F238E27FC236}">
                <a16:creationId xmlns:a16="http://schemas.microsoft.com/office/drawing/2014/main" id="{C9CD6756-1200-5498-10C2-F5CF96D97F07}"/>
              </a:ext>
            </a:extLst>
          </p:cNvPr>
          <p:cNvSpPr txBox="1">
            <a:spLocks/>
          </p:cNvSpPr>
          <p:nvPr/>
        </p:nvSpPr>
        <p:spPr>
          <a:xfrm>
            <a:off x="1386782" y="4271869"/>
            <a:ext cx="2717700" cy="24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s-ES" sz="1100" dirty="0"/>
              <a:t>DIAGRAMA DE SECUENCIA</a:t>
            </a:r>
            <a:endParaRPr lang="es-PE" sz="1100" dirty="0"/>
          </a:p>
        </p:txBody>
      </p:sp>
      <p:sp>
        <p:nvSpPr>
          <p:cNvPr id="27" name="Google Shape;712;p30">
            <a:extLst>
              <a:ext uri="{FF2B5EF4-FFF2-40B4-BE49-F238E27FC236}">
                <a16:creationId xmlns:a16="http://schemas.microsoft.com/office/drawing/2014/main" id="{79A6A225-11B0-12A3-D172-B081F2AB6BE8}"/>
              </a:ext>
            </a:extLst>
          </p:cNvPr>
          <p:cNvSpPr txBox="1">
            <a:spLocks/>
          </p:cNvSpPr>
          <p:nvPr/>
        </p:nvSpPr>
        <p:spPr>
          <a:xfrm>
            <a:off x="545678" y="1291762"/>
            <a:ext cx="734700" cy="245408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sz="1400" dirty="0"/>
              <a:t>01</a:t>
            </a:r>
          </a:p>
        </p:txBody>
      </p:sp>
      <p:sp>
        <p:nvSpPr>
          <p:cNvPr id="29" name="Google Shape;713;p30">
            <a:extLst>
              <a:ext uri="{FF2B5EF4-FFF2-40B4-BE49-F238E27FC236}">
                <a16:creationId xmlns:a16="http://schemas.microsoft.com/office/drawing/2014/main" id="{C8A1C2F8-5028-90A8-4198-B5FC5660BAE2}"/>
              </a:ext>
            </a:extLst>
          </p:cNvPr>
          <p:cNvSpPr txBox="1">
            <a:spLocks/>
          </p:cNvSpPr>
          <p:nvPr/>
        </p:nvSpPr>
        <p:spPr>
          <a:xfrm>
            <a:off x="4703196" y="1290790"/>
            <a:ext cx="734700" cy="245408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sz="1400" dirty="0"/>
              <a:t>10</a:t>
            </a:r>
          </a:p>
        </p:txBody>
      </p:sp>
      <p:sp>
        <p:nvSpPr>
          <p:cNvPr id="30" name="Google Shape;715;p30">
            <a:extLst>
              <a:ext uri="{FF2B5EF4-FFF2-40B4-BE49-F238E27FC236}">
                <a16:creationId xmlns:a16="http://schemas.microsoft.com/office/drawing/2014/main" id="{4CE16348-3779-F7E8-63DA-05CD7D64591C}"/>
              </a:ext>
            </a:extLst>
          </p:cNvPr>
          <p:cNvSpPr txBox="1">
            <a:spLocks/>
          </p:cNvSpPr>
          <p:nvPr/>
        </p:nvSpPr>
        <p:spPr>
          <a:xfrm>
            <a:off x="4703195" y="1655668"/>
            <a:ext cx="734700" cy="245408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sz="1400" dirty="0"/>
              <a:t>11</a:t>
            </a:r>
          </a:p>
        </p:txBody>
      </p:sp>
      <p:sp>
        <p:nvSpPr>
          <p:cNvPr id="31" name="Google Shape;719;p30">
            <a:extLst>
              <a:ext uri="{FF2B5EF4-FFF2-40B4-BE49-F238E27FC236}">
                <a16:creationId xmlns:a16="http://schemas.microsoft.com/office/drawing/2014/main" id="{DEF0E4DF-E1D8-7DC0-D9FF-49F67F9949F8}"/>
              </a:ext>
            </a:extLst>
          </p:cNvPr>
          <p:cNvSpPr txBox="1">
            <a:spLocks/>
          </p:cNvSpPr>
          <p:nvPr/>
        </p:nvSpPr>
        <p:spPr>
          <a:xfrm>
            <a:off x="5536780" y="1291691"/>
            <a:ext cx="3690835" cy="24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s-PE" sz="1100" dirty="0"/>
              <a:t>DIAGRAMA CONTEXTUAL</a:t>
            </a:r>
          </a:p>
        </p:txBody>
      </p:sp>
      <p:sp>
        <p:nvSpPr>
          <p:cNvPr id="704" name="Google Shape;720;p30">
            <a:extLst>
              <a:ext uri="{FF2B5EF4-FFF2-40B4-BE49-F238E27FC236}">
                <a16:creationId xmlns:a16="http://schemas.microsoft.com/office/drawing/2014/main" id="{9B0A00D1-17C7-109A-D730-C90F3EAF6719}"/>
              </a:ext>
            </a:extLst>
          </p:cNvPr>
          <p:cNvSpPr txBox="1">
            <a:spLocks/>
          </p:cNvSpPr>
          <p:nvPr/>
        </p:nvSpPr>
        <p:spPr>
          <a:xfrm>
            <a:off x="5536779" y="1656571"/>
            <a:ext cx="3635418" cy="24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s-ES" sz="1100" dirty="0"/>
              <a:t>DIAGRAMA DE ARQUITECTURA E SOFTWARE</a:t>
            </a:r>
          </a:p>
        </p:txBody>
      </p:sp>
      <p:sp>
        <p:nvSpPr>
          <p:cNvPr id="705" name="Google Shape;708;p30">
            <a:extLst>
              <a:ext uri="{FF2B5EF4-FFF2-40B4-BE49-F238E27FC236}">
                <a16:creationId xmlns:a16="http://schemas.microsoft.com/office/drawing/2014/main" id="{AB8DC08C-01A1-37A9-45A6-70C3D9E7AB78}"/>
              </a:ext>
            </a:extLst>
          </p:cNvPr>
          <p:cNvSpPr txBox="1">
            <a:spLocks/>
          </p:cNvSpPr>
          <p:nvPr/>
        </p:nvSpPr>
        <p:spPr>
          <a:xfrm>
            <a:off x="5536783" y="2404934"/>
            <a:ext cx="2717700" cy="24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s-PE" sz="1100" dirty="0"/>
              <a:t>DIAGRAMA DE CLASES</a:t>
            </a:r>
          </a:p>
        </p:txBody>
      </p:sp>
      <p:sp>
        <p:nvSpPr>
          <p:cNvPr id="706" name="Google Shape;710;p30">
            <a:extLst>
              <a:ext uri="{FF2B5EF4-FFF2-40B4-BE49-F238E27FC236}">
                <a16:creationId xmlns:a16="http://schemas.microsoft.com/office/drawing/2014/main" id="{0702A57A-33FE-A767-BE19-41D10B102A4F}"/>
              </a:ext>
            </a:extLst>
          </p:cNvPr>
          <p:cNvSpPr txBox="1">
            <a:spLocks/>
          </p:cNvSpPr>
          <p:nvPr/>
        </p:nvSpPr>
        <p:spPr>
          <a:xfrm>
            <a:off x="4703195" y="2037789"/>
            <a:ext cx="734700" cy="245408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sz="1400" dirty="0"/>
              <a:t>12</a:t>
            </a:r>
          </a:p>
        </p:txBody>
      </p:sp>
      <p:sp>
        <p:nvSpPr>
          <p:cNvPr id="707" name="Google Shape;712;p30">
            <a:extLst>
              <a:ext uri="{FF2B5EF4-FFF2-40B4-BE49-F238E27FC236}">
                <a16:creationId xmlns:a16="http://schemas.microsoft.com/office/drawing/2014/main" id="{64387B04-B64C-3708-9483-238B047F800B}"/>
              </a:ext>
            </a:extLst>
          </p:cNvPr>
          <p:cNvSpPr txBox="1">
            <a:spLocks/>
          </p:cNvSpPr>
          <p:nvPr/>
        </p:nvSpPr>
        <p:spPr>
          <a:xfrm>
            <a:off x="4703195" y="2404038"/>
            <a:ext cx="734700" cy="245408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sz="1400" dirty="0"/>
              <a:t>13</a:t>
            </a:r>
          </a:p>
        </p:txBody>
      </p:sp>
      <p:sp>
        <p:nvSpPr>
          <p:cNvPr id="721" name="Google Shape;714;p30">
            <a:extLst>
              <a:ext uri="{FF2B5EF4-FFF2-40B4-BE49-F238E27FC236}">
                <a16:creationId xmlns:a16="http://schemas.microsoft.com/office/drawing/2014/main" id="{3E5E4443-369F-1430-271C-DDFD78FBFB7C}"/>
              </a:ext>
            </a:extLst>
          </p:cNvPr>
          <p:cNvSpPr txBox="1">
            <a:spLocks/>
          </p:cNvSpPr>
          <p:nvPr/>
        </p:nvSpPr>
        <p:spPr>
          <a:xfrm>
            <a:off x="4703195" y="2766875"/>
            <a:ext cx="734700" cy="245408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sz="1400" dirty="0"/>
              <a:t>14</a:t>
            </a:r>
          </a:p>
        </p:txBody>
      </p:sp>
      <p:sp>
        <p:nvSpPr>
          <p:cNvPr id="722" name="Google Shape;716;p30">
            <a:extLst>
              <a:ext uri="{FF2B5EF4-FFF2-40B4-BE49-F238E27FC236}">
                <a16:creationId xmlns:a16="http://schemas.microsoft.com/office/drawing/2014/main" id="{BE11F257-C544-8FE6-F969-7B0D4E437439}"/>
              </a:ext>
            </a:extLst>
          </p:cNvPr>
          <p:cNvSpPr txBox="1">
            <a:spLocks/>
          </p:cNvSpPr>
          <p:nvPr/>
        </p:nvSpPr>
        <p:spPr>
          <a:xfrm>
            <a:off x="5536783" y="2038683"/>
            <a:ext cx="3319124" cy="24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s-ES" sz="1100" dirty="0"/>
              <a:t>D</a:t>
            </a:r>
            <a:r>
              <a:rPr lang="es-PE" sz="1100" dirty="0"/>
              <a:t>IAGRAMA DE COMPONENTES</a:t>
            </a:r>
          </a:p>
        </p:txBody>
      </p:sp>
      <p:sp>
        <p:nvSpPr>
          <p:cNvPr id="723" name="Google Shape;717;p30">
            <a:extLst>
              <a:ext uri="{FF2B5EF4-FFF2-40B4-BE49-F238E27FC236}">
                <a16:creationId xmlns:a16="http://schemas.microsoft.com/office/drawing/2014/main" id="{383DF2A7-44D5-4F6E-E4C9-96B47FD2BB8C}"/>
              </a:ext>
            </a:extLst>
          </p:cNvPr>
          <p:cNvSpPr txBox="1">
            <a:spLocks/>
          </p:cNvSpPr>
          <p:nvPr/>
        </p:nvSpPr>
        <p:spPr>
          <a:xfrm>
            <a:off x="5536782" y="2767772"/>
            <a:ext cx="2924789" cy="24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s-ES" sz="1100" dirty="0"/>
              <a:t>PAGINA WEB</a:t>
            </a:r>
            <a:endParaRPr lang="es-PE" sz="1100" dirty="0"/>
          </a:p>
        </p:txBody>
      </p:sp>
      <p:sp>
        <p:nvSpPr>
          <p:cNvPr id="724" name="Google Shape;714;p30">
            <a:extLst>
              <a:ext uri="{FF2B5EF4-FFF2-40B4-BE49-F238E27FC236}">
                <a16:creationId xmlns:a16="http://schemas.microsoft.com/office/drawing/2014/main" id="{1A0C545B-E619-9DF2-1169-19CBFD694083}"/>
              </a:ext>
            </a:extLst>
          </p:cNvPr>
          <p:cNvSpPr txBox="1">
            <a:spLocks/>
          </p:cNvSpPr>
          <p:nvPr/>
        </p:nvSpPr>
        <p:spPr>
          <a:xfrm>
            <a:off x="4695676" y="3139746"/>
            <a:ext cx="734700" cy="245408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sz="1400" dirty="0"/>
              <a:t>15</a:t>
            </a:r>
          </a:p>
        </p:txBody>
      </p:sp>
      <p:sp>
        <p:nvSpPr>
          <p:cNvPr id="725" name="Google Shape;717;p30">
            <a:extLst>
              <a:ext uri="{FF2B5EF4-FFF2-40B4-BE49-F238E27FC236}">
                <a16:creationId xmlns:a16="http://schemas.microsoft.com/office/drawing/2014/main" id="{21ABE892-7F44-8BBB-845D-F27A959F9AD7}"/>
              </a:ext>
            </a:extLst>
          </p:cNvPr>
          <p:cNvSpPr txBox="1">
            <a:spLocks/>
          </p:cNvSpPr>
          <p:nvPr/>
        </p:nvSpPr>
        <p:spPr>
          <a:xfrm>
            <a:off x="5536783" y="3140640"/>
            <a:ext cx="2717700" cy="24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s-ES" sz="1100" dirty="0"/>
              <a:t>APLICACIÓN DE ESCRITORIO</a:t>
            </a:r>
            <a:endParaRPr lang="es-PE" sz="1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974930" y="102100"/>
            <a:ext cx="7467591" cy="499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DIAGRAMA DE CLASES EN JAVA APPLICATION</a:t>
            </a:r>
          </a:p>
        </p:txBody>
      </p:sp>
      <p:sp>
        <p:nvSpPr>
          <p:cNvPr id="734" name="Google Shape;734;p31"/>
          <p:cNvSpPr/>
          <p:nvPr/>
        </p:nvSpPr>
        <p:spPr>
          <a:xfrm rot="-5400000">
            <a:off x="686066" y="2299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9607CE0-9BD9-A12C-252B-C7F1352AD6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334" y="654019"/>
            <a:ext cx="6827331" cy="42016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220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974931" y="102100"/>
            <a:ext cx="4915330" cy="499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PAGINA WEB</a:t>
            </a:r>
          </a:p>
        </p:txBody>
      </p:sp>
      <p:sp>
        <p:nvSpPr>
          <p:cNvPr id="734" name="Google Shape;734;p31"/>
          <p:cNvSpPr/>
          <p:nvPr/>
        </p:nvSpPr>
        <p:spPr>
          <a:xfrm rot="-5400000">
            <a:off x="686066" y="2299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DD09216-BB15-409E-1F05-951FE291D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8" y="542086"/>
            <a:ext cx="8442522" cy="426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65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974931" y="102100"/>
            <a:ext cx="4915330" cy="499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APLICACION DE ESCRITORIO</a:t>
            </a:r>
          </a:p>
        </p:txBody>
      </p:sp>
      <p:sp>
        <p:nvSpPr>
          <p:cNvPr id="734" name="Google Shape;734;p31"/>
          <p:cNvSpPr/>
          <p:nvPr/>
        </p:nvSpPr>
        <p:spPr>
          <a:xfrm rot="-5400000">
            <a:off x="686066" y="2299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680945-4A30-BD1C-F4CE-611E8B480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568392"/>
            <a:ext cx="8585089" cy="436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19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7"/>
          <p:cNvSpPr txBox="1">
            <a:spLocks noGrp="1"/>
          </p:cNvSpPr>
          <p:nvPr>
            <p:ph type="title"/>
          </p:nvPr>
        </p:nvSpPr>
        <p:spPr>
          <a:xfrm>
            <a:off x="1098474" y="834599"/>
            <a:ext cx="6506285" cy="1886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GRACIAS</a:t>
            </a:r>
            <a:endParaRPr sz="9600" dirty="0"/>
          </a:p>
        </p:txBody>
      </p:sp>
      <p:sp>
        <p:nvSpPr>
          <p:cNvPr id="1208" name="Google Shape;1208;p47"/>
          <p:cNvSpPr/>
          <p:nvPr/>
        </p:nvSpPr>
        <p:spPr>
          <a:xfrm rot="-5400000">
            <a:off x="689075" y="11653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9" name="Google Shape;1209;p47"/>
          <p:cNvGrpSpPr/>
          <p:nvPr/>
        </p:nvGrpSpPr>
        <p:grpSpPr>
          <a:xfrm rot="10800000">
            <a:off x="7995518" y="3068895"/>
            <a:ext cx="681217" cy="3360485"/>
            <a:chOff x="1337800" y="-2525590"/>
            <a:chExt cx="1498167" cy="7390555"/>
          </a:xfrm>
        </p:grpSpPr>
        <p:cxnSp>
          <p:nvCxnSpPr>
            <p:cNvPr id="1210" name="Google Shape;1210;p47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1" name="Google Shape;1211;p47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2" name="Google Shape;1212;p47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47"/>
          <p:cNvGrpSpPr/>
          <p:nvPr/>
        </p:nvGrpSpPr>
        <p:grpSpPr>
          <a:xfrm>
            <a:off x="7679244" y="3634568"/>
            <a:ext cx="247278" cy="1160062"/>
            <a:chOff x="1463894" y="1434556"/>
            <a:chExt cx="247278" cy="1160062"/>
          </a:xfrm>
        </p:grpSpPr>
        <p:sp>
          <p:nvSpPr>
            <p:cNvPr id="1214" name="Google Shape;1214;p47"/>
            <p:cNvSpPr/>
            <p:nvPr/>
          </p:nvSpPr>
          <p:spPr>
            <a:xfrm>
              <a:off x="1463894" y="2119623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 rot="10800000">
              <a:off x="1636072" y="143455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7"/>
          <p:cNvGrpSpPr/>
          <p:nvPr/>
        </p:nvGrpSpPr>
        <p:grpSpPr>
          <a:xfrm rot="5400000" flipH="1">
            <a:off x="5492724" y="3041117"/>
            <a:ext cx="4486819" cy="625122"/>
            <a:chOff x="-78438" y="4073905"/>
            <a:chExt cx="4486819" cy="625122"/>
          </a:xfrm>
        </p:grpSpPr>
        <p:cxnSp>
          <p:nvCxnSpPr>
            <p:cNvPr id="1217" name="Google Shape;1217;p47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8" name="Google Shape;1218;p47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9" name="Google Shape;1219;p47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0" name="Google Shape;1220;p47"/>
          <p:cNvSpPr/>
          <p:nvPr/>
        </p:nvSpPr>
        <p:spPr>
          <a:xfrm>
            <a:off x="7136111" y="32262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47"/>
          <p:cNvGrpSpPr/>
          <p:nvPr/>
        </p:nvGrpSpPr>
        <p:grpSpPr>
          <a:xfrm>
            <a:off x="7423575" y="1976550"/>
            <a:ext cx="3859204" cy="615399"/>
            <a:chOff x="-6675" y="307100"/>
            <a:chExt cx="9140700" cy="4634025"/>
          </a:xfrm>
        </p:grpSpPr>
        <p:cxnSp>
          <p:nvCxnSpPr>
            <p:cNvPr id="1222" name="Google Shape;1222;p47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7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47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47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47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47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47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47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47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47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2" name="Google Shape;1232;p47"/>
          <p:cNvSpPr/>
          <p:nvPr/>
        </p:nvSpPr>
        <p:spPr>
          <a:xfrm>
            <a:off x="7145469" y="2096961"/>
            <a:ext cx="43116" cy="474994"/>
          </a:xfrm>
          <a:custGeom>
            <a:avLst/>
            <a:gdLst/>
            <a:ahLst/>
            <a:cxnLst/>
            <a:rect l="l" t="t" r="r" b="b"/>
            <a:pathLst>
              <a:path w="754" h="8307" fill="none" extrusionOk="0">
                <a:moveTo>
                  <a:pt x="391" y="8307"/>
                </a:moveTo>
                <a:lnTo>
                  <a:pt x="391" y="8307"/>
                </a:lnTo>
                <a:cubicBezTo>
                  <a:pt x="181" y="8307"/>
                  <a:pt x="0" y="8155"/>
                  <a:pt x="0" y="7944"/>
                </a:cubicBezTo>
                <a:lnTo>
                  <a:pt x="0" y="363"/>
                </a:lnTo>
                <a:cubicBezTo>
                  <a:pt x="0" y="182"/>
                  <a:pt x="181" y="1"/>
                  <a:pt x="391" y="1"/>
                </a:cubicBezTo>
                <a:lnTo>
                  <a:pt x="391" y="1"/>
                </a:lnTo>
                <a:cubicBezTo>
                  <a:pt x="573" y="1"/>
                  <a:pt x="754" y="182"/>
                  <a:pt x="754" y="363"/>
                </a:cubicBezTo>
                <a:lnTo>
                  <a:pt x="754" y="7944"/>
                </a:lnTo>
                <a:cubicBezTo>
                  <a:pt x="754" y="8155"/>
                  <a:pt x="573" y="8307"/>
                  <a:pt x="391" y="830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72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3" name="Google Shape;1233;p47"/>
          <p:cNvGrpSpPr/>
          <p:nvPr/>
        </p:nvGrpSpPr>
        <p:grpSpPr>
          <a:xfrm>
            <a:off x="2389175" y="-353800"/>
            <a:ext cx="5859225" cy="1631012"/>
            <a:chOff x="2389175" y="-353800"/>
            <a:chExt cx="5859225" cy="1631012"/>
          </a:xfrm>
        </p:grpSpPr>
        <p:sp>
          <p:nvSpPr>
            <p:cNvPr id="1234" name="Google Shape;1234;p47"/>
            <p:cNvSpPr/>
            <p:nvPr/>
          </p:nvSpPr>
          <p:spPr>
            <a:xfrm>
              <a:off x="2389175" y="-353800"/>
              <a:ext cx="5859225" cy="1137700"/>
            </a:xfrm>
            <a:custGeom>
              <a:avLst/>
              <a:gdLst/>
              <a:ahLst/>
              <a:cxnLst/>
              <a:rect l="l" t="t" r="r" b="b"/>
              <a:pathLst>
                <a:path w="234369" h="45508" extrusionOk="0">
                  <a:moveTo>
                    <a:pt x="0" y="1639"/>
                  </a:moveTo>
                  <a:lnTo>
                    <a:pt x="15636" y="28722"/>
                  </a:lnTo>
                  <a:lnTo>
                    <a:pt x="79093" y="28722"/>
                  </a:lnTo>
                  <a:lnTo>
                    <a:pt x="95879" y="45508"/>
                  </a:lnTo>
                  <a:lnTo>
                    <a:pt x="205255" y="45508"/>
                  </a:lnTo>
                  <a:lnTo>
                    <a:pt x="231529" y="0"/>
                  </a:lnTo>
                  <a:lnTo>
                    <a:pt x="234369" y="164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35" name="Google Shape;1235;p47"/>
            <p:cNvGrpSpPr/>
            <p:nvPr/>
          </p:nvGrpSpPr>
          <p:grpSpPr>
            <a:xfrm rot="-5400000">
              <a:off x="5834789" y="851896"/>
              <a:ext cx="493321" cy="357312"/>
              <a:chOff x="1722354" y="229144"/>
              <a:chExt cx="1748744" cy="1266614"/>
            </a:xfrm>
          </p:grpSpPr>
          <p:sp>
            <p:nvSpPr>
              <p:cNvPr id="1236" name="Google Shape;1236;p4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38" name="Google Shape;1238;p47"/>
          <p:cNvSpPr/>
          <p:nvPr/>
        </p:nvSpPr>
        <p:spPr>
          <a:xfrm>
            <a:off x="1218899" y="2917748"/>
            <a:ext cx="313268" cy="313268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47"/>
          <p:cNvGrpSpPr/>
          <p:nvPr/>
        </p:nvGrpSpPr>
        <p:grpSpPr>
          <a:xfrm>
            <a:off x="1695451" y="2917557"/>
            <a:ext cx="313342" cy="313227"/>
            <a:chOff x="812101" y="2571761"/>
            <a:chExt cx="417066" cy="417024"/>
          </a:xfrm>
        </p:grpSpPr>
        <p:sp>
          <p:nvSpPr>
            <p:cNvPr id="1240" name="Google Shape;1240;p47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47"/>
          <p:cNvGrpSpPr/>
          <p:nvPr/>
        </p:nvGrpSpPr>
        <p:grpSpPr>
          <a:xfrm>
            <a:off x="2172020" y="2917557"/>
            <a:ext cx="313310" cy="313227"/>
            <a:chOff x="1323129" y="2571761"/>
            <a:chExt cx="417024" cy="417024"/>
          </a:xfrm>
        </p:grpSpPr>
        <p:sp>
          <p:nvSpPr>
            <p:cNvPr id="1245" name="Google Shape;1245;p47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DESCRIPCION DEL PROYECTO</a:t>
            </a:r>
          </a:p>
        </p:txBody>
      </p:sp>
      <p:sp>
        <p:nvSpPr>
          <p:cNvPr id="731" name="Google Shape;731;p31"/>
          <p:cNvSpPr txBox="1">
            <a:spLocks noGrp="1"/>
          </p:cNvSpPr>
          <p:nvPr>
            <p:ph type="subTitle" idx="1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proyecto busca implementar un sistema de ventas para gestionar eficientemente sus productos y ventas en su supermercado. El sistema se desarrollará utilizando XAMPP para la administración del servidor, </a:t>
            </a:r>
            <a:r>
              <a:rPr lang="es-ES" dirty="0" err="1"/>
              <a:t>HeidiSQL</a:t>
            </a:r>
            <a:r>
              <a:rPr lang="es-ES" dirty="0"/>
              <a:t> como sistema de gestión de base de datos y Apache NetBeans IDE 19 para el desarrollo del software.</a:t>
            </a:r>
            <a:endParaRPr dirty="0"/>
          </a:p>
        </p:txBody>
      </p:sp>
      <p:sp>
        <p:nvSpPr>
          <p:cNvPr id="733" name="Google Shape;733;p31"/>
          <p:cNvSpPr/>
          <p:nvPr/>
        </p:nvSpPr>
        <p:spPr>
          <a:xfrm>
            <a:off x="4752038" y="4203688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1"/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6243FA8A-F9D2-20E2-6F5D-9A5171530CA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3064" r="23064"/>
          <a:stretch>
            <a:fillRect/>
          </a:stretch>
        </p:blipFill>
        <p:spPr>
          <a:xfrm>
            <a:off x="4752038" y="824113"/>
            <a:ext cx="2787000" cy="337957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1782650" y="711700"/>
            <a:ext cx="2893200" cy="4922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PROBLEMA</a:t>
            </a:r>
          </a:p>
        </p:txBody>
      </p:sp>
      <p:sp>
        <p:nvSpPr>
          <p:cNvPr id="731" name="Google Shape;731;p31"/>
          <p:cNvSpPr txBox="1">
            <a:spLocks noGrp="1"/>
          </p:cNvSpPr>
          <p:nvPr>
            <p:ph type="subTitle" idx="1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empresa "</a:t>
            </a:r>
            <a:r>
              <a:rPr lang="es-ES" dirty="0" err="1"/>
              <a:t>WhiskerMark</a:t>
            </a:r>
            <a:r>
              <a:rPr lang="es-ES" dirty="0"/>
              <a:t>" enfrenta desafíos significativos en la gestión de inventario y ventas en su supermercado, resultando en errores en las entregas y una experiencia insatisfactoria para los clientes.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ausencia de un sistema de ventas eficaz ha generado pérdida de ventas y clientela a la empresa. Es necesario implementar un sistema que optimice estos procesos para mejorar la experiencia del cliente y aumentar la eficiencia operativa.</a:t>
            </a:r>
            <a:endParaRPr dirty="0"/>
          </a:p>
        </p:txBody>
      </p:sp>
      <p:sp>
        <p:nvSpPr>
          <p:cNvPr id="733" name="Google Shape;733;p31"/>
          <p:cNvSpPr/>
          <p:nvPr/>
        </p:nvSpPr>
        <p:spPr>
          <a:xfrm>
            <a:off x="4752038" y="4203688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1"/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B5499EF5-5D24-049C-53B2-DA3660DAC16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2121" b="2121"/>
          <a:stretch>
            <a:fillRect/>
          </a:stretch>
        </p:blipFill>
        <p:spPr>
          <a:xfrm>
            <a:off x="4752038" y="824113"/>
            <a:ext cx="2787000" cy="3379575"/>
          </a:xfrm>
        </p:spPr>
      </p:pic>
    </p:spTree>
    <p:extLst>
      <p:ext uri="{BB962C8B-B14F-4D97-AF65-F5344CB8AC3E}">
        <p14:creationId xmlns:p14="http://schemas.microsoft.com/office/powerpoint/2010/main" val="142950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1782650" y="711700"/>
            <a:ext cx="2893200" cy="499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ALCANCE</a:t>
            </a:r>
          </a:p>
        </p:txBody>
      </p:sp>
      <p:sp>
        <p:nvSpPr>
          <p:cNvPr id="731" name="Google Shape;731;p31"/>
          <p:cNvSpPr txBox="1">
            <a:spLocks noGrp="1"/>
          </p:cNvSpPr>
          <p:nvPr>
            <p:ph type="subTitle" idx="1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alcance del proyecto es optimizar los procesos de gestión de inventario, ventas y pagos para mejorar la eficiencia operativa.</a:t>
            </a:r>
          </a:p>
        </p:txBody>
      </p:sp>
      <p:pic>
        <p:nvPicPr>
          <p:cNvPr id="732" name="Google Shape;732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06" t="12449" r="2006"/>
          <a:stretch/>
        </p:blipFill>
        <p:spPr>
          <a:xfrm>
            <a:off x="4752038" y="824113"/>
            <a:ext cx="2787000" cy="3558374"/>
          </a:xfrm>
          <a:prstGeom prst="rect">
            <a:avLst/>
          </a:prstGeom>
        </p:spPr>
      </p:pic>
      <p:sp>
        <p:nvSpPr>
          <p:cNvPr id="733" name="Google Shape;733;p31"/>
          <p:cNvSpPr/>
          <p:nvPr/>
        </p:nvSpPr>
        <p:spPr>
          <a:xfrm>
            <a:off x="4752038" y="4203688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1"/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66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772" name="Google Shape;772;p34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DISEÑO</a:t>
            </a:r>
            <a:endParaRPr dirty="0"/>
          </a:p>
        </p:txBody>
      </p:sp>
      <p:sp>
        <p:nvSpPr>
          <p:cNvPr id="773" name="Google Shape;773;p34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OPTIMIZACION</a:t>
            </a:r>
            <a:endParaRPr dirty="0"/>
          </a:p>
        </p:txBody>
      </p:sp>
      <p:sp>
        <p:nvSpPr>
          <p:cNvPr id="774" name="Google Shape;774;p34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Diseñar una interfaz intuitiva y fácil de usar que permita realizar las tareas de forma eficiente y sin complicaciones</a:t>
            </a:r>
            <a:endParaRPr dirty="0"/>
          </a:p>
        </p:txBody>
      </p:sp>
      <p:sp>
        <p:nvSpPr>
          <p:cNvPr id="775" name="Google Shape;775;p34"/>
          <p:cNvSpPr txBox="1">
            <a:spLocks noGrp="1"/>
          </p:cNvSpPr>
          <p:nvPr>
            <p:ph type="subTitle" idx="2"/>
          </p:nvPr>
        </p:nvSpPr>
        <p:spPr>
          <a:xfrm>
            <a:off x="3501728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Optimizar el sistema de ventas online para el registro de ventas, productos, clientes y proveedores de la empresa</a:t>
            </a:r>
            <a:endParaRPr dirty="0"/>
          </a:p>
        </p:txBody>
      </p:sp>
      <p:sp>
        <p:nvSpPr>
          <p:cNvPr id="776" name="Google Shape;776;p34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sistema debe ser diseñado para facilitar la gestión de inventario, asegurando que los productos se repongan rápidamente y se evite el agotamiento de existencias.</a:t>
            </a:r>
            <a:endParaRPr dirty="0"/>
          </a:p>
        </p:txBody>
      </p:sp>
      <p:sp>
        <p:nvSpPr>
          <p:cNvPr id="777" name="Google Shape;777;p34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</a:t>
            </a:r>
            <a:endParaRPr dirty="0"/>
          </a:p>
        </p:txBody>
      </p:sp>
      <p:grpSp>
        <p:nvGrpSpPr>
          <p:cNvPr id="778" name="Google Shape;778;p34"/>
          <p:cNvGrpSpPr/>
          <p:nvPr/>
        </p:nvGrpSpPr>
        <p:grpSpPr>
          <a:xfrm>
            <a:off x="5989625" y="1730775"/>
            <a:ext cx="289600" cy="345150"/>
            <a:chOff x="4801988" y="3797375"/>
            <a:chExt cx="289600" cy="345150"/>
          </a:xfrm>
        </p:grpSpPr>
        <p:sp>
          <p:nvSpPr>
            <p:cNvPr id="779" name="Google Shape;779;p34"/>
            <p:cNvSpPr/>
            <p:nvPr/>
          </p:nvSpPr>
          <p:spPr>
            <a:xfrm>
              <a:off x="4916238" y="3885675"/>
              <a:ext cx="60825" cy="60775"/>
            </a:xfrm>
            <a:custGeom>
              <a:avLst/>
              <a:gdLst/>
              <a:ahLst/>
              <a:cxnLst/>
              <a:rect l="l" t="t" r="r" b="b"/>
              <a:pathLst>
                <a:path w="2433" h="2431" extrusionOk="0">
                  <a:moveTo>
                    <a:pt x="1215" y="806"/>
                  </a:moveTo>
                  <a:cubicBezTo>
                    <a:pt x="1436" y="806"/>
                    <a:pt x="1613" y="994"/>
                    <a:pt x="1613" y="1215"/>
                  </a:cubicBezTo>
                  <a:cubicBezTo>
                    <a:pt x="1613" y="1437"/>
                    <a:pt x="1436" y="1614"/>
                    <a:pt x="1215" y="1614"/>
                  </a:cubicBezTo>
                  <a:cubicBezTo>
                    <a:pt x="993" y="1614"/>
                    <a:pt x="805" y="1437"/>
                    <a:pt x="805" y="1215"/>
                  </a:cubicBezTo>
                  <a:cubicBezTo>
                    <a:pt x="805" y="994"/>
                    <a:pt x="993" y="806"/>
                    <a:pt x="1215" y="806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1"/>
                    <a:pt x="0" y="1215"/>
                  </a:cubicBezTo>
                  <a:cubicBezTo>
                    <a:pt x="0" y="1883"/>
                    <a:pt x="539" y="2430"/>
                    <a:pt x="1215" y="2430"/>
                  </a:cubicBezTo>
                  <a:cubicBezTo>
                    <a:pt x="1882" y="2430"/>
                    <a:pt x="2432" y="1883"/>
                    <a:pt x="2432" y="1215"/>
                  </a:cubicBezTo>
                  <a:cubicBezTo>
                    <a:pt x="2432" y="551"/>
                    <a:pt x="1882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4801988" y="3797375"/>
              <a:ext cx="289600" cy="345150"/>
            </a:xfrm>
            <a:custGeom>
              <a:avLst/>
              <a:gdLst/>
              <a:ahLst/>
              <a:cxnLst/>
              <a:rect l="l" t="t" r="r" b="b"/>
              <a:pathLst>
                <a:path w="11584" h="13806" extrusionOk="0">
                  <a:moveTo>
                    <a:pt x="10731" y="11643"/>
                  </a:moveTo>
                  <a:cubicBezTo>
                    <a:pt x="10579" y="12288"/>
                    <a:pt x="10074" y="12801"/>
                    <a:pt x="9432" y="12953"/>
                  </a:cubicBezTo>
                  <a:lnTo>
                    <a:pt x="9432" y="11643"/>
                  </a:lnTo>
                  <a:close/>
                  <a:moveTo>
                    <a:pt x="10111" y="809"/>
                  </a:moveTo>
                  <a:cubicBezTo>
                    <a:pt x="10472" y="809"/>
                    <a:pt x="10775" y="1112"/>
                    <a:pt x="10775" y="1488"/>
                  </a:cubicBezTo>
                  <a:lnTo>
                    <a:pt x="10775" y="10838"/>
                  </a:lnTo>
                  <a:lnTo>
                    <a:pt x="9022" y="10838"/>
                  </a:lnTo>
                  <a:cubicBezTo>
                    <a:pt x="8801" y="10838"/>
                    <a:pt x="8627" y="11026"/>
                    <a:pt x="8627" y="11247"/>
                  </a:cubicBezTo>
                  <a:lnTo>
                    <a:pt x="8627" y="13001"/>
                  </a:lnTo>
                  <a:lnTo>
                    <a:pt x="1473" y="13001"/>
                  </a:lnTo>
                  <a:cubicBezTo>
                    <a:pt x="1111" y="13001"/>
                    <a:pt x="805" y="12695"/>
                    <a:pt x="805" y="12322"/>
                  </a:cubicBezTo>
                  <a:lnTo>
                    <a:pt x="805" y="1488"/>
                  </a:lnTo>
                  <a:cubicBezTo>
                    <a:pt x="805" y="1112"/>
                    <a:pt x="1111" y="809"/>
                    <a:pt x="1473" y="809"/>
                  </a:cubicBezTo>
                  <a:close/>
                  <a:moveTo>
                    <a:pt x="1473" y="1"/>
                  </a:moveTo>
                  <a:cubicBezTo>
                    <a:pt x="654" y="1"/>
                    <a:pt x="0" y="669"/>
                    <a:pt x="0" y="1488"/>
                  </a:cubicBezTo>
                  <a:lnTo>
                    <a:pt x="0" y="12322"/>
                  </a:lnTo>
                  <a:cubicBezTo>
                    <a:pt x="0" y="13141"/>
                    <a:pt x="654" y="13806"/>
                    <a:pt x="1473" y="13806"/>
                  </a:cubicBezTo>
                  <a:lnTo>
                    <a:pt x="9022" y="13806"/>
                  </a:lnTo>
                  <a:cubicBezTo>
                    <a:pt x="10439" y="13806"/>
                    <a:pt x="11583" y="12661"/>
                    <a:pt x="11583" y="11247"/>
                  </a:cubicBezTo>
                  <a:lnTo>
                    <a:pt x="11583" y="1488"/>
                  </a:lnTo>
                  <a:cubicBezTo>
                    <a:pt x="11583" y="669"/>
                    <a:pt x="10930" y="1"/>
                    <a:pt x="10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4841688" y="3838625"/>
              <a:ext cx="210125" cy="269500"/>
            </a:xfrm>
            <a:custGeom>
              <a:avLst/>
              <a:gdLst/>
              <a:ahLst/>
              <a:cxnLst/>
              <a:rect l="l" t="t" r="r" b="b"/>
              <a:pathLst>
                <a:path w="8405" h="10780" extrusionOk="0">
                  <a:moveTo>
                    <a:pt x="4477" y="805"/>
                  </a:moveTo>
                  <a:lnTo>
                    <a:pt x="4503" y="1122"/>
                  </a:lnTo>
                  <a:cubicBezTo>
                    <a:pt x="4503" y="1263"/>
                    <a:pt x="4606" y="1392"/>
                    <a:pt x="4735" y="1437"/>
                  </a:cubicBezTo>
                  <a:cubicBezTo>
                    <a:pt x="4957" y="1507"/>
                    <a:pt x="5167" y="1625"/>
                    <a:pt x="5344" y="1776"/>
                  </a:cubicBezTo>
                  <a:cubicBezTo>
                    <a:pt x="5412" y="1839"/>
                    <a:pt x="5506" y="1873"/>
                    <a:pt x="5600" y="1873"/>
                  </a:cubicBezTo>
                  <a:cubicBezTo>
                    <a:pt x="5665" y="1873"/>
                    <a:pt x="5730" y="1857"/>
                    <a:pt x="5787" y="1824"/>
                  </a:cubicBezTo>
                  <a:lnTo>
                    <a:pt x="6031" y="1695"/>
                  </a:lnTo>
                  <a:lnTo>
                    <a:pt x="6326" y="2197"/>
                  </a:lnTo>
                  <a:lnTo>
                    <a:pt x="6057" y="2374"/>
                  </a:lnTo>
                  <a:cubicBezTo>
                    <a:pt x="5939" y="2455"/>
                    <a:pt x="5880" y="2595"/>
                    <a:pt x="5905" y="2736"/>
                  </a:cubicBezTo>
                  <a:cubicBezTo>
                    <a:pt x="5939" y="2853"/>
                    <a:pt x="5950" y="2980"/>
                    <a:pt x="5950" y="3097"/>
                  </a:cubicBezTo>
                  <a:cubicBezTo>
                    <a:pt x="5950" y="3215"/>
                    <a:pt x="5939" y="3344"/>
                    <a:pt x="5905" y="3459"/>
                  </a:cubicBezTo>
                  <a:cubicBezTo>
                    <a:pt x="5880" y="3600"/>
                    <a:pt x="5939" y="3740"/>
                    <a:pt x="6057" y="3821"/>
                  </a:cubicBezTo>
                  <a:lnTo>
                    <a:pt x="6326" y="3998"/>
                  </a:lnTo>
                  <a:lnTo>
                    <a:pt x="6031" y="4489"/>
                  </a:lnTo>
                  <a:lnTo>
                    <a:pt x="5751" y="4349"/>
                  </a:lnTo>
                  <a:cubicBezTo>
                    <a:pt x="5701" y="4321"/>
                    <a:pt x="5647" y="4308"/>
                    <a:pt x="5593" y="4308"/>
                  </a:cubicBezTo>
                  <a:cubicBezTo>
                    <a:pt x="5511" y="4308"/>
                    <a:pt x="5429" y="4339"/>
                    <a:pt x="5367" y="4396"/>
                  </a:cubicBezTo>
                  <a:cubicBezTo>
                    <a:pt x="5190" y="4559"/>
                    <a:pt x="4994" y="4677"/>
                    <a:pt x="4769" y="4747"/>
                  </a:cubicBezTo>
                  <a:cubicBezTo>
                    <a:pt x="4618" y="4803"/>
                    <a:pt x="4503" y="4943"/>
                    <a:pt x="4503" y="5109"/>
                  </a:cubicBezTo>
                  <a:lnTo>
                    <a:pt x="4477" y="5389"/>
                  </a:lnTo>
                  <a:lnTo>
                    <a:pt x="3905" y="5389"/>
                  </a:lnTo>
                  <a:lnTo>
                    <a:pt x="3894" y="5061"/>
                  </a:lnTo>
                  <a:cubicBezTo>
                    <a:pt x="3883" y="4921"/>
                    <a:pt x="3787" y="4803"/>
                    <a:pt x="3647" y="4758"/>
                  </a:cubicBezTo>
                  <a:cubicBezTo>
                    <a:pt x="3425" y="4688"/>
                    <a:pt x="3226" y="4570"/>
                    <a:pt x="3052" y="4419"/>
                  </a:cubicBezTo>
                  <a:cubicBezTo>
                    <a:pt x="2976" y="4356"/>
                    <a:pt x="2884" y="4322"/>
                    <a:pt x="2789" y="4322"/>
                  </a:cubicBezTo>
                  <a:cubicBezTo>
                    <a:pt x="2724" y="4322"/>
                    <a:pt x="2658" y="4338"/>
                    <a:pt x="2595" y="4371"/>
                  </a:cubicBezTo>
                  <a:lnTo>
                    <a:pt x="2351" y="4489"/>
                  </a:lnTo>
                  <a:lnTo>
                    <a:pt x="2070" y="3998"/>
                  </a:lnTo>
                  <a:lnTo>
                    <a:pt x="2340" y="3821"/>
                  </a:lnTo>
                  <a:cubicBezTo>
                    <a:pt x="2455" y="3740"/>
                    <a:pt x="2514" y="3600"/>
                    <a:pt x="2480" y="3459"/>
                  </a:cubicBezTo>
                  <a:cubicBezTo>
                    <a:pt x="2455" y="3344"/>
                    <a:pt x="2443" y="3215"/>
                    <a:pt x="2443" y="3097"/>
                  </a:cubicBezTo>
                  <a:cubicBezTo>
                    <a:pt x="2443" y="2980"/>
                    <a:pt x="2455" y="2853"/>
                    <a:pt x="2480" y="2736"/>
                  </a:cubicBezTo>
                  <a:cubicBezTo>
                    <a:pt x="2514" y="2595"/>
                    <a:pt x="2455" y="2455"/>
                    <a:pt x="2340" y="2374"/>
                  </a:cubicBezTo>
                  <a:lnTo>
                    <a:pt x="2070" y="2197"/>
                  </a:lnTo>
                  <a:lnTo>
                    <a:pt x="2351" y="1695"/>
                  </a:lnTo>
                  <a:lnTo>
                    <a:pt x="2643" y="1846"/>
                  </a:lnTo>
                  <a:cubicBezTo>
                    <a:pt x="2694" y="1874"/>
                    <a:pt x="2749" y="1887"/>
                    <a:pt x="2803" y="1887"/>
                  </a:cubicBezTo>
                  <a:cubicBezTo>
                    <a:pt x="2885" y="1887"/>
                    <a:pt x="2966" y="1857"/>
                    <a:pt x="3030" y="1801"/>
                  </a:cubicBezTo>
                  <a:cubicBezTo>
                    <a:pt x="3204" y="1625"/>
                    <a:pt x="3414" y="1507"/>
                    <a:pt x="3647" y="1425"/>
                  </a:cubicBezTo>
                  <a:cubicBezTo>
                    <a:pt x="3787" y="1392"/>
                    <a:pt x="3883" y="1263"/>
                    <a:pt x="3894" y="1122"/>
                  </a:cubicBezTo>
                  <a:lnTo>
                    <a:pt x="3905" y="805"/>
                  </a:lnTo>
                  <a:close/>
                  <a:moveTo>
                    <a:pt x="1229" y="7002"/>
                  </a:moveTo>
                  <a:cubicBezTo>
                    <a:pt x="1450" y="7002"/>
                    <a:pt x="1638" y="7188"/>
                    <a:pt x="1638" y="7412"/>
                  </a:cubicBezTo>
                  <a:cubicBezTo>
                    <a:pt x="1638" y="7634"/>
                    <a:pt x="1450" y="7808"/>
                    <a:pt x="1229" y="7808"/>
                  </a:cubicBezTo>
                  <a:cubicBezTo>
                    <a:pt x="1007" y="7808"/>
                    <a:pt x="819" y="7634"/>
                    <a:pt x="819" y="7412"/>
                  </a:cubicBezTo>
                  <a:cubicBezTo>
                    <a:pt x="819" y="7188"/>
                    <a:pt x="1007" y="7002"/>
                    <a:pt x="1229" y="7002"/>
                  </a:cubicBezTo>
                  <a:close/>
                  <a:moveTo>
                    <a:pt x="7154" y="7002"/>
                  </a:moveTo>
                  <a:cubicBezTo>
                    <a:pt x="7389" y="7002"/>
                    <a:pt x="7563" y="7188"/>
                    <a:pt x="7563" y="7412"/>
                  </a:cubicBezTo>
                  <a:cubicBezTo>
                    <a:pt x="7563" y="7634"/>
                    <a:pt x="7389" y="7808"/>
                    <a:pt x="7154" y="7808"/>
                  </a:cubicBezTo>
                  <a:cubicBezTo>
                    <a:pt x="6932" y="7808"/>
                    <a:pt x="6758" y="7634"/>
                    <a:pt x="6758" y="7412"/>
                  </a:cubicBezTo>
                  <a:cubicBezTo>
                    <a:pt x="6758" y="7188"/>
                    <a:pt x="6932" y="7002"/>
                    <a:pt x="7154" y="7002"/>
                  </a:cubicBezTo>
                  <a:close/>
                  <a:moveTo>
                    <a:pt x="4197" y="9165"/>
                  </a:moveTo>
                  <a:cubicBezTo>
                    <a:pt x="4418" y="9165"/>
                    <a:pt x="4595" y="9339"/>
                    <a:pt x="4595" y="9561"/>
                  </a:cubicBezTo>
                  <a:cubicBezTo>
                    <a:pt x="4595" y="9782"/>
                    <a:pt x="4418" y="9970"/>
                    <a:pt x="4197" y="9970"/>
                  </a:cubicBezTo>
                  <a:cubicBezTo>
                    <a:pt x="3975" y="9970"/>
                    <a:pt x="3787" y="9782"/>
                    <a:pt x="3787" y="9561"/>
                  </a:cubicBezTo>
                  <a:cubicBezTo>
                    <a:pt x="3787" y="9339"/>
                    <a:pt x="3975" y="9165"/>
                    <a:pt x="4197" y="9165"/>
                  </a:cubicBezTo>
                  <a:close/>
                  <a:moveTo>
                    <a:pt x="3532" y="0"/>
                  </a:moveTo>
                  <a:cubicBezTo>
                    <a:pt x="3310" y="0"/>
                    <a:pt x="3134" y="163"/>
                    <a:pt x="3122" y="385"/>
                  </a:cubicBezTo>
                  <a:lnTo>
                    <a:pt x="3111" y="783"/>
                  </a:lnTo>
                  <a:cubicBezTo>
                    <a:pt x="2982" y="842"/>
                    <a:pt x="2864" y="912"/>
                    <a:pt x="2749" y="993"/>
                  </a:cubicBezTo>
                  <a:lnTo>
                    <a:pt x="2385" y="805"/>
                  </a:lnTo>
                  <a:cubicBezTo>
                    <a:pt x="2326" y="773"/>
                    <a:pt x="2263" y="757"/>
                    <a:pt x="2201" y="757"/>
                  </a:cubicBezTo>
                  <a:cubicBezTo>
                    <a:pt x="2064" y="757"/>
                    <a:pt x="1931" y="831"/>
                    <a:pt x="1860" y="960"/>
                  </a:cubicBezTo>
                  <a:lnTo>
                    <a:pt x="1181" y="2127"/>
                  </a:lnTo>
                  <a:cubicBezTo>
                    <a:pt x="1077" y="2315"/>
                    <a:pt x="1136" y="2559"/>
                    <a:pt x="1310" y="2677"/>
                  </a:cubicBezTo>
                  <a:lnTo>
                    <a:pt x="1650" y="2887"/>
                  </a:lnTo>
                  <a:cubicBezTo>
                    <a:pt x="1650" y="2957"/>
                    <a:pt x="1638" y="3027"/>
                    <a:pt x="1638" y="3097"/>
                  </a:cubicBezTo>
                  <a:cubicBezTo>
                    <a:pt x="1638" y="3168"/>
                    <a:pt x="1650" y="3238"/>
                    <a:pt x="1650" y="3308"/>
                  </a:cubicBezTo>
                  <a:lnTo>
                    <a:pt x="1310" y="3518"/>
                  </a:lnTo>
                  <a:cubicBezTo>
                    <a:pt x="1136" y="3636"/>
                    <a:pt x="1077" y="3880"/>
                    <a:pt x="1181" y="4068"/>
                  </a:cubicBezTo>
                  <a:lnTo>
                    <a:pt x="1860" y="5224"/>
                  </a:lnTo>
                  <a:cubicBezTo>
                    <a:pt x="1933" y="5356"/>
                    <a:pt x="2071" y="5430"/>
                    <a:pt x="2211" y="5430"/>
                  </a:cubicBezTo>
                  <a:cubicBezTo>
                    <a:pt x="2270" y="5430"/>
                    <a:pt x="2330" y="5417"/>
                    <a:pt x="2385" y="5389"/>
                  </a:cubicBezTo>
                  <a:lnTo>
                    <a:pt x="2749" y="5201"/>
                  </a:lnTo>
                  <a:cubicBezTo>
                    <a:pt x="2864" y="5283"/>
                    <a:pt x="2982" y="5353"/>
                    <a:pt x="3111" y="5412"/>
                  </a:cubicBezTo>
                  <a:lnTo>
                    <a:pt x="3122" y="5810"/>
                  </a:lnTo>
                  <a:cubicBezTo>
                    <a:pt x="3134" y="6032"/>
                    <a:pt x="3310" y="6194"/>
                    <a:pt x="3532" y="6194"/>
                  </a:cubicBezTo>
                  <a:lnTo>
                    <a:pt x="3801" y="6194"/>
                  </a:lnTo>
                  <a:lnTo>
                    <a:pt x="3801" y="7002"/>
                  </a:lnTo>
                  <a:lnTo>
                    <a:pt x="2385" y="7002"/>
                  </a:lnTo>
                  <a:cubicBezTo>
                    <a:pt x="2216" y="6527"/>
                    <a:pt x="1761" y="6193"/>
                    <a:pt x="1222" y="6193"/>
                  </a:cubicBezTo>
                  <a:cubicBezTo>
                    <a:pt x="1205" y="6193"/>
                    <a:pt x="1187" y="6194"/>
                    <a:pt x="1170" y="6194"/>
                  </a:cubicBezTo>
                  <a:cubicBezTo>
                    <a:pt x="550" y="6231"/>
                    <a:pt x="48" y="6744"/>
                    <a:pt x="25" y="7364"/>
                  </a:cubicBezTo>
                  <a:cubicBezTo>
                    <a:pt x="0" y="8054"/>
                    <a:pt x="550" y="8627"/>
                    <a:pt x="1240" y="8627"/>
                  </a:cubicBezTo>
                  <a:cubicBezTo>
                    <a:pt x="1767" y="8627"/>
                    <a:pt x="2211" y="8287"/>
                    <a:pt x="2385" y="7819"/>
                  </a:cubicBezTo>
                  <a:lnTo>
                    <a:pt x="3801" y="7819"/>
                  </a:lnTo>
                  <a:lnTo>
                    <a:pt x="3801" y="8428"/>
                  </a:lnTo>
                  <a:cubicBezTo>
                    <a:pt x="3310" y="8604"/>
                    <a:pt x="2960" y="9081"/>
                    <a:pt x="2993" y="9631"/>
                  </a:cubicBezTo>
                  <a:cubicBezTo>
                    <a:pt x="3030" y="10251"/>
                    <a:pt x="3532" y="10753"/>
                    <a:pt x="4152" y="10778"/>
                  </a:cubicBezTo>
                  <a:cubicBezTo>
                    <a:pt x="4172" y="10779"/>
                    <a:pt x="4191" y="10780"/>
                    <a:pt x="4211" y="10780"/>
                  </a:cubicBezTo>
                  <a:cubicBezTo>
                    <a:pt x="4872" y="10780"/>
                    <a:pt x="5414" y="10231"/>
                    <a:pt x="5414" y="9561"/>
                  </a:cubicBezTo>
                  <a:cubicBezTo>
                    <a:pt x="5414" y="9036"/>
                    <a:pt x="5075" y="8590"/>
                    <a:pt x="4606" y="8428"/>
                  </a:cubicBezTo>
                  <a:lnTo>
                    <a:pt x="4606" y="7819"/>
                  </a:lnTo>
                  <a:lnTo>
                    <a:pt x="6020" y="7819"/>
                  </a:lnTo>
                  <a:cubicBezTo>
                    <a:pt x="6191" y="8294"/>
                    <a:pt x="6658" y="8628"/>
                    <a:pt x="7186" y="8628"/>
                  </a:cubicBezTo>
                  <a:cubicBezTo>
                    <a:pt x="7203" y="8628"/>
                    <a:pt x="7221" y="8627"/>
                    <a:pt x="7238" y="8627"/>
                  </a:cubicBezTo>
                  <a:cubicBezTo>
                    <a:pt x="7855" y="8590"/>
                    <a:pt x="8360" y="8077"/>
                    <a:pt x="8382" y="7457"/>
                  </a:cubicBezTo>
                  <a:cubicBezTo>
                    <a:pt x="8405" y="6767"/>
                    <a:pt x="7855" y="6194"/>
                    <a:pt x="7168" y="6194"/>
                  </a:cubicBezTo>
                  <a:cubicBezTo>
                    <a:pt x="6640" y="6194"/>
                    <a:pt x="6197" y="6534"/>
                    <a:pt x="6020" y="7002"/>
                  </a:cubicBezTo>
                  <a:lnTo>
                    <a:pt x="4606" y="7002"/>
                  </a:lnTo>
                  <a:lnTo>
                    <a:pt x="4606" y="6194"/>
                  </a:lnTo>
                  <a:lnTo>
                    <a:pt x="4876" y="6194"/>
                  </a:lnTo>
                  <a:cubicBezTo>
                    <a:pt x="5097" y="6194"/>
                    <a:pt x="5274" y="6032"/>
                    <a:pt x="5285" y="5810"/>
                  </a:cubicBezTo>
                  <a:lnTo>
                    <a:pt x="5296" y="5412"/>
                  </a:lnTo>
                  <a:cubicBezTo>
                    <a:pt x="5426" y="5353"/>
                    <a:pt x="5541" y="5283"/>
                    <a:pt x="5658" y="5201"/>
                  </a:cubicBezTo>
                  <a:lnTo>
                    <a:pt x="6020" y="5389"/>
                  </a:lnTo>
                  <a:cubicBezTo>
                    <a:pt x="6076" y="5417"/>
                    <a:pt x="6136" y="5430"/>
                    <a:pt x="6195" y="5430"/>
                  </a:cubicBezTo>
                  <a:cubicBezTo>
                    <a:pt x="6335" y="5430"/>
                    <a:pt x="6473" y="5356"/>
                    <a:pt x="6548" y="5224"/>
                  </a:cubicBezTo>
                  <a:lnTo>
                    <a:pt x="7224" y="4068"/>
                  </a:lnTo>
                  <a:cubicBezTo>
                    <a:pt x="7330" y="3880"/>
                    <a:pt x="7271" y="3636"/>
                    <a:pt x="7098" y="3518"/>
                  </a:cubicBezTo>
                  <a:lnTo>
                    <a:pt x="6758" y="3308"/>
                  </a:lnTo>
                  <a:cubicBezTo>
                    <a:pt x="6758" y="3238"/>
                    <a:pt x="6769" y="3168"/>
                    <a:pt x="6769" y="3097"/>
                  </a:cubicBezTo>
                  <a:cubicBezTo>
                    <a:pt x="6769" y="3027"/>
                    <a:pt x="6758" y="2957"/>
                    <a:pt x="6758" y="2887"/>
                  </a:cubicBezTo>
                  <a:lnTo>
                    <a:pt x="7098" y="2677"/>
                  </a:lnTo>
                  <a:cubicBezTo>
                    <a:pt x="7271" y="2559"/>
                    <a:pt x="7330" y="2315"/>
                    <a:pt x="7224" y="2127"/>
                  </a:cubicBezTo>
                  <a:lnTo>
                    <a:pt x="6548" y="960"/>
                  </a:lnTo>
                  <a:cubicBezTo>
                    <a:pt x="6475" y="831"/>
                    <a:pt x="6342" y="757"/>
                    <a:pt x="6205" y="757"/>
                  </a:cubicBezTo>
                  <a:cubicBezTo>
                    <a:pt x="6143" y="757"/>
                    <a:pt x="6079" y="773"/>
                    <a:pt x="6020" y="805"/>
                  </a:cubicBezTo>
                  <a:lnTo>
                    <a:pt x="5658" y="993"/>
                  </a:lnTo>
                  <a:cubicBezTo>
                    <a:pt x="5541" y="912"/>
                    <a:pt x="5426" y="842"/>
                    <a:pt x="5296" y="783"/>
                  </a:cubicBezTo>
                  <a:lnTo>
                    <a:pt x="5285" y="385"/>
                  </a:lnTo>
                  <a:cubicBezTo>
                    <a:pt x="5274" y="163"/>
                    <a:pt x="5097" y="0"/>
                    <a:pt x="4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82" name="Google Shape;782;p34"/>
          <p:cNvGrpSpPr/>
          <p:nvPr/>
        </p:nvGrpSpPr>
        <p:grpSpPr>
          <a:xfrm>
            <a:off x="3577913" y="1730775"/>
            <a:ext cx="347475" cy="345150"/>
            <a:chOff x="4744113" y="3243975"/>
            <a:chExt cx="347475" cy="345150"/>
          </a:xfrm>
        </p:grpSpPr>
        <p:sp>
          <p:nvSpPr>
            <p:cNvPr id="783" name="Google Shape;783;p34"/>
            <p:cNvSpPr/>
            <p:nvPr/>
          </p:nvSpPr>
          <p:spPr>
            <a:xfrm>
              <a:off x="4744113" y="3339725"/>
              <a:ext cx="182950" cy="249400"/>
            </a:xfrm>
            <a:custGeom>
              <a:avLst/>
              <a:gdLst/>
              <a:ahLst/>
              <a:cxnLst/>
              <a:rect l="l" t="t" r="r" b="b"/>
              <a:pathLst>
                <a:path w="7318" h="9976" extrusionOk="0">
                  <a:moveTo>
                    <a:pt x="3697" y="810"/>
                  </a:moveTo>
                  <a:cubicBezTo>
                    <a:pt x="3704" y="810"/>
                    <a:pt x="3711" y="810"/>
                    <a:pt x="3718" y="810"/>
                  </a:cubicBezTo>
                  <a:cubicBezTo>
                    <a:pt x="5272" y="833"/>
                    <a:pt x="6523" y="2095"/>
                    <a:pt x="6523" y="3638"/>
                  </a:cubicBezTo>
                  <a:cubicBezTo>
                    <a:pt x="6523" y="4398"/>
                    <a:pt x="6217" y="5111"/>
                    <a:pt x="5682" y="5649"/>
                  </a:cubicBezTo>
                  <a:cubicBezTo>
                    <a:pt x="5154" y="6174"/>
                    <a:pt x="4815" y="6842"/>
                    <a:pt x="4722" y="7554"/>
                  </a:cubicBezTo>
                  <a:lnTo>
                    <a:pt x="4091" y="7554"/>
                  </a:lnTo>
                  <a:lnTo>
                    <a:pt x="4091" y="4889"/>
                  </a:lnTo>
                  <a:lnTo>
                    <a:pt x="5050" y="3930"/>
                  </a:lnTo>
                  <a:cubicBezTo>
                    <a:pt x="5191" y="3789"/>
                    <a:pt x="5213" y="3557"/>
                    <a:pt x="5084" y="3394"/>
                  </a:cubicBezTo>
                  <a:cubicBezTo>
                    <a:pt x="5003" y="3288"/>
                    <a:pt x="4886" y="3235"/>
                    <a:pt x="4768" y="3235"/>
                  </a:cubicBezTo>
                  <a:cubicBezTo>
                    <a:pt x="4664" y="3235"/>
                    <a:pt x="4560" y="3276"/>
                    <a:pt x="4478" y="3357"/>
                  </a:cubicBezTo>
                  <a:lnTo>
                    <a:pt x="3693" y="4154"/>
                  </a:lnTo>
                  <a:lnTo>
                    <a:pt x="2899" y="3357"/>
                  </a:lnTo>
                  <a:cubicBezTo>
                    <a:pt x="2817" y="3276"/>
                    <a:pt x="2713" y="3235"/>
                    <a:pt x="2608" y="3235"/>
                  </a:cubicBezTo>
                  <a:cubicBezTo>
                    <a:pt x="2490" y="3235"/>
                    <a:pt x="2372" y="3288"/>
                    <a:pt x="2290" y="3394"/>
                  </a:cubicBezTo>
                  <a:cubicBezTo>
                    <a:pt x="2164" y="3557"/>
                    <a:pt x="2186" y="3789"/>
                    <a:pt x="2338" y="3930"/>
                  </a:cubicBezTo>
                  <a:lnTo>
                    <a:pt x="3286" y="4889"/>
                  </a:lnTo>
                  <a:lnTo>
                    <a:pt x="3286" y="7554"/>
                  </a:lnTo>
                  <a:lnTo>
                    <a:pt x="2655" y="7554"/>
                  </a:lnTo>
                  <a:cubicBezTo>
                    <a:pt x="2559" y="6842"/>
                    <a:pt x="2234" y="6174"/>
                    <a:pt x="1695" y="5649"/>
                  </a:cubicBezTo>
                  <a:cubicBezTo>
                    <a:pt x="1145" y="5099"/>
                    <a:pt x="854" y="4376"/>
                    <a:pt x="854" y="3615"/>
                  </a:cubicBezTo>
                  <a:cubicBezTo>
                    <a:pt x="876" y="2057"/>
                    <a:pt x="2152" y="810"/>
                    <a:pt x="3697" y="810"/>
                  </a:cubicBezTo>
                  <a:close/>
                  <a:moveTo>
                    <a:pt x="4689" y="8362"/>
                  </a:moveTo>
                  <a:lnTo>
                    <a:pt x="4689" y="8769"/>
                  </a:lnTo>
                  <a:cubicBezTo>
                    <a:pt x="4689" y="8993"/>
                    <a:pt x="4501" y="9167"/>
                    <a:pt x="4279" y="9167"/>
                  </a:cubicBezTo>
                  <a:lnTo>
                    <a:pt x="3075" y="9167"/>
                  </a:lnTo>
                  <a:cubicBezTo>
                    <a:pt x="2840" y="9167"/>
                    <a:pt x="2666" y="8993"/>
                    <a:pt x="2666" y="8769"/>
                  </a:cubicBezTo>
                  <a:lnTo>
                    <a:pt x="2666" y="8362"/>
                  </a:lnTo>
                  <a:close/>
                  <a:moveTo>
                    <a:pt x="3679" y="1"/>
                  </a:moveTo>
                  <a:cubicBezTo>
                    <a:pt x="3645" y="1"/>
                    <a:pt x="3611" y="1"/>
                    <a:pt x="3578" y="2"/>
                  </a:cubicBezTo>
                  <a:cubicBezTo>
                    <a:pt x="1659" y="50"/>
                    <a:pt x="105" y="1604"/>
                    <a:pt x="35" y="3509"/>
                  </a:cubicBezTo>
                  <a:cubicBezTo>
                    <a:pt x="1" y="4538"/>
                    <a:pt x="385" y="5498"/>
                    <a:pt x="1112" y="6222"/>
                  </a:cubicBezTo>
                  <a:cubicBezTo>
                    <a:pt x="1589" y="6701"/>
                    <a:pt x="1858" y="7321"/>
                    <a:pt x="1858" y="7952"/>
                  </a:cubicBezTo>
                  <a:lnTo>
                    <a:pt x="1858" y="8769"/>
                  </a:lnTo>
                  <a:cubicBezTo>
                    <a:pt x="1858" y="9436"/>
                    <a:pt x="2397" y="9975"/>
                    <a:pt x="3075" y="9975"/>
                  </a:cubicBezTo>
                  <a:lnTo>
                    <a:pt x="4279" y="9975"/>
                  </a:lnTo>
                  <a:cubicBezTo>
                    <a:pt x="4955" y="9975"/>
                    <a:pt x="5494" y="9436"/>
                    <a:pt x="5494" y="8769"/>
                  </a:cubicBezTo>
                  <a:lnTo>
                    <a:pt x="5494" y="7952"/>
                  </a:lnTo>
                  <a:cubicBezTo>
                    <a:pt x="5494" y="7321"/>
                    <a:pt x="5763" y="6701"/>
                    <a:pt x="6243" y="6222"/>
                  </a:cubicBezTo>
                  <a:cubicBezTo>
                    <a:pt x="6933" y="5531"/>
                    <a:pt x="7317" y="4620"/>
                    <a:pt x="7317" y="3638"/>
                  </a:cubicBezTo>
                  <a:cubicBezTo>
                    <a:pt x="7317" y="1638"/>
                    <a:pt x="5689" y="1"/>
                    <a:pt x="3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4935238" y="3434175"/>
              <a:ext cx="156350" cy="154950"/>
            </a:xfrm>
            <a:custGeom>
              <a:avLst/>
              <a:gdLst/>
              <a:ahLst/>
              <a:cxnLst/>
              <a:rect l="l" t="t" r="r" b="b"/>
              <a:pathLst>
                <a:path w="6254" h="6198" extrusionOk="0">
                  <a:moveTo>
                    <a:pt x="3412" y="808"/>
                  </a:moveTo>
                  <a:lnTo>
                    <a:pt x="3426" y="1089"/>
                  </a:lnTo>
                  <a:cubicBezTo>
                    <a:pt x="3437" y="1251"/>
                    <a:pt x="3541" y="1392"/>
                    <a:pt x="3706" y="1450"/>
                  </a:cubicBezTo>
                  <a:cubicBezTo>
                    <a:pt x="3917" y="1521"/>
                    <a:pt x="4102" y="1624"/>
                    <a:pt x="4267" y="1779"/>
                  </a:cubicBezTo>
                  <a:cubicBezTo>
                    <a:pt x="4342" y="1840"/>
                    <a:pt x="4434" y="1873"/>
                    <a:pt x="4528" y="1873"/>
                  </a:cubicBezTo>
                  <a:cubicBezTo>
                    <a:pt x="4593" y="1873"/>
                    <a:pt x="4660" y="1857"/>
                    <a:pt x="4722" y="1824"/>
                  </a:cubicBezTo>
                  <a:lnTo>
                    <a:pt x="4969" y="1709"/>
                  </a:lnTo>
                  <a:lnTo>
                    <a:pt x="5260" y="2200"/>
                  </a:lnTo>
                  <a:lnTo>
                    <a:pt x="5025" y="2351"/>
                  </a:lnTo>
                  <a:cubicBezTo>
                    <a:pt x="4884" y="2444"/>
                    <a:pt x="4814" y="2606"/>
                    <a:pt x="4851" y="2772"/>
                  </a:cubicBezTo>
                  <a:cubicBezTo>
                    <a:pt x="4873" y="2876"/>
                    <a:pt x="4873" y="2993"/>
                    <a:pt x="4873" y="3097"/>
                  </a:cubicBezTo>
                  <a:cubicBezTo>
                    <a:pt x="4873" y="3204"/>
                    <a:pt x="4873" y="3322"/>
                    <a:pt x="4851" y="3425"/>
                  </a:cubicBezTo>
                  <a:cubicBezTo>
                    <a:pt x="4814" y="3588"/>
                    <a:pt x="4884" y="3754"/>
                    <a:pt x="5025" y="3846"/>
                  </a:cubicBezTo>
                  <a:lnTo>
                    <a:pt x="5260" y="3998"/>
                  </a:lnTo>
                  <a:lnTo>
                    <a:pt x="4969" y="4500"/>
                  </a:lnTo>
                  <a:lnTo>
                    <a:pt x="4722" y="4374"/>
                  </a:lnTo>
                  <a:cubicBezTo>
                    <a:pt x="4660" y="4339"/>
                    <a:pt x="4594" y="4323"/>
                    <a:pt x="4529" y="4323"/>
                  </a:cubicBezTo>
                  <a:cubicBezTo>
                    <a:pt x="4434" y="4323"/>
                    <a:pt x="4342" y="4357"/>
                    <a:pt x="4267" y="4419"/>
                  </a:cubicBezTo>
                  <a:cubicBezTo>
                    <a:pt x="4102" y="4570"/>
                    <a:pt x="3917" y="4677"/>
                    <a:pt x="3706" y="4758"/>
                  </a:cubicBezTo>
                  <a:cubicBezTo>
                    <a:pt x="3541" y="4806"/>
                    <a:pt x="3437" y="4946"/>
                    <a:pt x="3426" y="5120"/>
                  </a:cubicBezTo>
                  <a:lnTo>
                    <a:pt x="3412" y="5389"/>
                  </a:lnTo>
                  <a:lnTo>
                    <a:pt x="2839" y="5389"/>
                  </a:lnTo>
                  <a:lnTo>
                    <a:pt x="2828" y="5120"/>
                  </a:lnTo>
                  <a:cubicBezTo>
                    <a:pt x="2817" y="4946"/>
                    <a:pt x="2710" y="4806"/>
                    <a:pt x="2548" y="4758"/>
                  </a:cubicBezTo>
                  <a:cubicBezTo>
                    <a:pt x="2337" y="4677"/>
                    <a:pt x="2149" y="4570"/>
                    <a:pt x="1987" y="4419"/>
                  </a:cubicBezTo>
                  <a:cubicBezTo>
                    <a:pt x="1910" y="4357"/>
                    <a:pt x="1818" y="4323"/>
                    <a:pt x="1724" y="4323"/>
                  </a:cubicBezTo>
                  <a:cubicBezTo>
                    <a:pt x="1659" y="4323"/>
                    <a:pt x="1594" y="4339"/>
                    <a:pt x="1532" y="4374"/>
                  </a:cubicBezTo>
                  <a:lnTo>
                    <a:pt x="1285" y="4500"/>
                  </a:lnTo>
                  <a:lnTo>
                    <a:pt x="993" y="3998"/>
                  </a:lnTo>
                  <a:lnTo>
                    <a:pt x="1226" y="3846"/>
                  </a:lnTo>
                  <a:cubicBezTo>
                    <a:pt x="1367" y="3754"/>
                    <a:pt x="1437" y="3588"/>
                    <a:pt x="1403" y="3425"/>
                  </a:cubicBezTo>
                  <a:cubicBezTo>
                    <a:pt x="1392" y="3322"/>
                    <a:pt x="1378" y="3204"/>
                    <a:pt x="1378" y="3097"/>
                  </a:cubicBezTo>
                  <a:cubicBezTo>
                    <a:pt x="1378" y="2993"/>
                    <a:pt x="1392" y="2876"/>
                    <a:pt x="1403" y="2772"/>
                  </a:cubicBezTo>
                  <a:cubicBezTo>
                    <a:pt x="1437" y="2606"/>
                    <a:pt x="1367" y="2444"/>
                    <a:pt x="1226" y="2351"/>
                  </a:cubicBezTo>
                  <a:lnTo>
                    <a:pt x="993" y="2200"/>
                  </a:lnTo>
                  <a:lnTo>
                    <a:pt x="1285" y="1709"/>
                  </a:lnTo>
                  <a:lnTo>
                    <a:pt x="1532" y="1824"/>
                  </a:lnTo>
                  <a:cubicBezTo>
                    <a:pt x="1594" y="1857"/>
                    <a:pt x="1660" y="1873"/>
                    <a:pt x="1725" y="1873"/>
                  </a:cubicBezTo>
                  <a:cubicBezTo>
                    <a:pt x="1819" y="1873"/>
                    <a:pt x="1910" y="1840"/>
                    <a:pt x="1987" y="1779"/>
                  </a:cubicBezTo>
                  <a:cubicBezTo>
                    <a:pt x="2149" y="1624"/>
                    <a:pt x="2337" y="1521"/>
                    <a:pt x="2548" y="1450"/>
                  </a:cubicBezTo>
                  <a:cubicBezTo>
                    <a:pt x="2710" y="1392"/>
                    <a:pt x="2817" y="1251"/>
                    <a:pt x="2828" y="1089"/>
                  </a:cubicBezTo>
                  <a:lnTo>
                    <a:pt x="2839" y="808"/>
                  </a:lnTo>
                  <a:close/>
                  <a:moveTo>
                    <a:pt x="2455" y="0"/>
                  </a:moveTo>
                  <a:cubicBezTo>
                    <a:pt x="2233" y="0"/>
                    <a:pt x="2057" y="166"/>
                    <a:pt x="2045" y="387"/>
                  </a:cubicBezTo>
                  <a:lnTo>
                    <a:pt x="2034" y="783"/>
                  </a:lnTo>
                  <a:cubicBezTo>
                    <a:pt x="1905" y="842"/>
                    <a:pt x="1787" y="912"/>
                    <a:pt x="1672" y="993"/>
                  </a:cubicBezTo>
                  <a:lnTo>
                    <a:pt x="1308" y="808"/>
                  </a:lnTo>
                  <a:cubicBezTo>
                    <a:pt x="1251" y="779"/>
                    <a:pt x="1190" y="765"/>
                    <a:pt x="1129" y="765"/>
                  </a:cubicBezTo>
                  <a:cubicBezTo>
                    <a:pt x="991" y="765"/>
                    <a:pt x="855" y="837"/>
                    <a:pt x="783" y="960"/>
                  </a:cubicBezTo>
                  <a:lnTo>
                    <a:pt x="104" y="2129"/>
                  </a:lnTo>
                  <a:cubicBezTo>
                    <a:pt x="0" y="2315"/>
                    <a:pt x="59" y="2561"/>
                    <a:pt x="233" y="2676"/>
                  </a:cubicBezTo>
                  <a:lnTo>
                    <a:pt x="573" y="2887"/>
                  </a:lnTo>
                  <a:cubicBezTo>
                    <a:pt x="573" y="2957"/>
                    <a:pt x="561" y="3027"/>
                    <a:pt x="561" y="3097"/>
                  </a:cubicBezTo>
                  <a:cubicBezTo>
                    <a:pt x="561" y="3167"/>
                    <a:pt x="573" y="3237"/>
                    <a:pt x="573" y="3308"/>
                  </a:cubicBezTo>
                  <a:lnTo>
                    <a:pt x="233" y="3518"/>
                  </a:lnTo>
                  <a:cubicBezTo>
                    <a:pt x="59" y="3636"/>
                    <a:pt x="0" y="3883"/>
                    <a:pt x="104" y="4068"/>
                  </a:cubicBezTo>
                  <a:lnTo>
                    <a:pt x="783" y="5238"/>
                  </a:lnTo>
                  <a:cubicBezTo>
                    <a:pt x="854" y="5366"/>
                    <a:pt x="986" y="5439"/>
                    <a:pt x="1121" y="5439"/>
                  </a:cubicBezTo>
                  <a:cubicBezTo>
                    <a:pt x="1185" y="5439"/>
                    <a:pt x="1249" y="5423"/>
                    <a:pt x="1308" y="5389"/>
                  </a:cubicBezTo>
                  <a:lnTo>
                    <a:pt x="1672" y="5201"/>
                  </a:lnTo>
                  <a:cubicBezTo>
                    <a:pt x="1787" y="5285"/>
                    <a:pt x="1905" y="5355"/>
                    <a:pt x="2034" y="5412"/>
                  </a:cubicBezTo>
                  <a:lnTo>
                    <a:pt x="2045" y="5810"/>
                  </a:lnTo>
                  <a:cubicBezTo>
                    <a:pt x="2057" y="6032"/>
                    <a:pt x="2233" y="6197"/>
                    <a:pt x="2455" y="6197"/>
                  </a:cubicBezTo>
                  <a:lnTo>
                    <a:pt x="3799" y="6197"/>
                  </a:lnTo>
                  <a:cubicBezTo>
                    <a:pt x="4020" y="6197"/>
                    <a:pt x="4197" y="6032"/>
                    <a:pt x="4208" y="5810"/>
                  </a:cubicBezTo>
                  <a:lnTo>
                    <a:pt x="4220" y="5412"/>
                  </a:lnTo>
                  <a:cubicBezTo>
                    <a:pt x="4349" y="5355"/>
                    <a:pt x="4464" y="5285"/>
                    <a:pt x="4581" y="5201"/>
                  </a:cubicBezTo>
                  <a:lnTo>
                    <a:pt x="4943" y="5389"/>
                  </a:lnTo>
                  <a:cubicBezTo>
                    <a:pt x="5003" y="5423"/>
                    <a:pt x="5068" y="5439"/>
                    <a:pt x="5131" y="5439"/>
                  </a:cubicBezTo>
                  <a:cubicBezTo>
                    <a:pt x="5267" y="5439"/>
                    <a:pt x="5398" y="5366"/>
                    <a:pt x="5471" y="5238"/>
                  </a:cubicBezTo>
                  <a:lnTo>
                    <a:pt x="6147" y="4068"/>
                  </a:lnTo>
                  <a:cubicBezTo>
                    <a:pt x="6253" y="3883"/>
                    <a:pt x="6194" y="3636"/>
                    <a:pt x="6021" y="3518"/>
                  </a:cubicBezTo>
                  <a:lnTo>
                    <a:pt x="5681" y="3308"/>
                  </a:lnTo>
                  <a:cubicBezTo>
                    <a:pt x="5681" y="3237"/>
                    <a:pt x="5692" y="3167"/>
                    <a:pt x="5692" y="3097"/>
                  </a:cubicBezTo>
                  <a:cubicBezTo>
                    <a:pt x="5692" y="3027"/>
                    <a:pt x="5681" y="2957"/>
                    <a:pt x="5681" y="2887"/>
                  </a:cubicBezTo>
                  <a:lnTo>
                    <a:pt x="6021" y="2676"/>
                  </a:lnTo>
                  <a:cubicBezTo>
                    <a:pt x="6194" y="2561"/>
                    <a:pt x="6253" y="2315"/>
                    <a:pt x="6147" y="2129"/>
                  </a:cubicBezTo>
                  <a:lnTo>
                    <a:pt x="5471" y="960"/>
                  </a:lnTo>
                  <a:cubicBezTo>
                    <a:pt x="5397" y="837"/>
                    <a:pt x="5261" y="765"/>
                    <a:pt x="5123" y="765"/>
                  </a:cubicBezTo>
                  <a:cubicBezTo>
                    <a:pt x="5062" y="765"/>
                    <a:pt x="5001" y="779"/>
                    <a:pt x="4943" y="808"/>
                  </a:cubicBezTo>
                  <a:lnTo>
                    <a:pt x="4581" y="993"/>
                  </a:lnTo>
                  <a:cubicBezTo>
                    <a:pt x="4464" y="912"/>
                    <a:pt x="4349" y="842"/>
                    <a:pt x="4220" y="783"/>
                  </a:cubicBezTo>
                  <a:lnTo>
                    <a:pt x="4208" y="387"/>
                  </a:lnTo>
                  <a:cubicBezTo>
                    <a:pt x="4197" y="166"/>
                    <a:pt x="4020" y="0"/>
                    <a:pt x="3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4983138" y="3481225"/>
              <a:ext cx="60550" cy="60825"/>
            </a:xfrm>
            <a:custGeom>
              <a:avLst/>
              <a:gdLst/>
              <a:ahLst/>
              <a:cxnLst/>
              <a:rect l="l" t="t" r="r" b="b"/>
              <a:pathLst>
                <a:path w="2422" h="2433" extrusionOk="0">
                  <a:moveTo>
                    <a:pt x="1215" y="808"/>
                  </a:moveTo>
                  <a:cubicBezTo>
                    <a:pt x="1440" y="808"/>
                    <a:pt x="1613" y="994"/>
                    <a:pt x="1613" y="1215"/>
                  </a:cubicBezTo>
                  <a:cubicBezTo>
                    <a:pt x="1613" y="1440"/>
                    <a:pt x="1440" y="1625"/>
                    <a:pt x="1215" y="1625"/>
                  </a:cubicBezTo>
                  <a:cubicBezTo>
                    <a:pt x="982" y="1625"/>
                    <a:pt x="808" y="1440"/>
                    <a:pt x="808" y="1215"/>
                  </a:cubicBezTo>
                  <a:cubicBezTo>
                    <a:pt x="808" y="994"/>
                    <a:pt x="982" y="808"/>
                    <a:pt x="1215" y="808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0"/>
                    <a:pt x="0" y="1215"/>
                  </a:cubicBezTo>
                  <a:cubicBezTo>
                    <a:pt x="0" y="1883"/>
                    <a:pt x="539" y="2433"/>
                    <a:pt x="1215" y="2433"/>
                  </a:cubicBezTo>
                  <a:cubicBezTo>
                    <a:pt x="1883" y="2433"/>
                    <a:pt x="2421" y="1883"/>
                    <a:pt x="2421" y="1215"/>
                  </a:cubicBezTo>
                  <a:cubicBezTo>
                    <a:pt x="2421" y="550"/>
                    <a:pt x="1883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4826238" y="3243975"/>
              <a:ext cx="231950" cy="173375"/>
            </a:xfrm>
            <a:custGeom>
              <a:avLst/>
              <a:gdLst/>
              <a:ahLst/>
              <a:cxnLst/>
              <a:rect l="l" t="t" r="r" b="b"/>
              <a:pathLst>
                <a:path w="9278" h="6935" extrusionOk="0">
                  <a:moveTo>
                    <a:pt x="924" y="0"/>
                  </a:moveTo>
                  <a:cubicBezTo>
                    <a:pt x="408" y="0"/>
                    <a:pt x="1" y="421"/>
                    <a:pt x="1" y="923"/>
                  </a:cubicBezTo>
                  <a:lnTo>
                    <a:pt x="1" y="2839"/>
                  </a:lnTo>
                  <a:cubicBezTo>
                    <a:pt x="1" y="2946"/>
                    <a:pt x="82" y="3027"/>
                    <a:pt x="186" y="3027"/>
                  </a:cubicBezTo>
                  <a:lnTo>
                    <a:pt x="618" y="3027"/>
                  </a:lnTo>
                  <a:cubicBezTo>
                    <a:pt x="725" y="3027"/>
                    <a:pt x="806" y="2946"/>
                    <a:pt x="806" y="2839"/>
                  </a:cubicBezTo>
                  <a:lnTo>
                    <a:pt x="806" y="1366"/>
                  </a:lnTo>
                  <a:cubicBezTo>
                    <a:pt x="806" y="1063"/>
                    <a:pt x="1053" y="816"/>
                    <a:pt x="1356" y="816"/>
                  </a:cubicBezTo>
                  <a:lnTo>
                    <a:pt x="6860" y="816"/>
                  </a:lnTo>
                  <a:cubicBezTo>
                    <a:pt x="6989" y="816"/>
                    <a:pt x="7096" y="912"/>
                    <a:pt x="7096" y="1041"/>
                  </a:cubicBezTo>
                  <a:lnTo>
                    <a:pt x="7096" y="5412"/>
                  </a:lnTo>
                  <a:lnTo>
                    <a:pt x="6313" y="4640"/>
                  </a:lnTo>
                  <a:cubicBezTo>
                    <a:pt x="6299" y="4629"/>
                    <a:pt x="6288" y="4618"/>
                    <a:pt x="6265" y="4618"/>
                  </a:cubicBezTo>
                  <a:cubicBezTo>
                    <a:pt x="6258" y="4617"/>
                    <a:pt x="6250" y="4617"/>
                    <a:pt x="6243" y="4617"/>
                  </a:cubicBezTo>
                  <a:cubicBezTo>
                    <a:pt x="5748" y="4617"/>
                    <a:pt x="5626" y="5087"/>
                    <a:pt x="5856" y="5330"/>
                  </a:cubicBezTo>
                  <a:lnTo>
                    <a:pt x="7446" y="6907"/>
                  </a:lnTo>
                  <a:cubicBezTo>
                    <a:pt x="7457" y="6925"/>
                    <a:pt x="7475" y="6934"/>
                    <a:pt x="7494" y="6934"/>
                  </a:cubicBezTo>
                  <a:cubicBezTo>
                    <a:pt x="7513" y="6934"/>
                    <a:pt x="7533" y="6925"/>
                    <a:pt x="7550" y="6907"/>
                  </a:cubicBezTo>
                  <a:lnTo>
                    <a:pt x="9244" y="5212"/>
                  </a:lnTo>
                  <a:cubicBezTo>
                    <a:pt x="9258" y="5201"/>
                    <a:pt x="9270" y="5179"/>
                    <a:pt x="9270" y="5165"/>
                  </a:cubicBezTo>
                  <a:cubicBezTo>
                    <a:pt x="9277" y="4816"/>
                    <a:pt x="9058" y="4639"/>
                    <a:pt x="8841" y="4639"/>
                  </a:cubicBezTo>
                  <a:cubicBezTo>
                    <a:pt x="8738" y="4639"/>
                    <a:pt x="8635" y="4679"/>
                    <a:pt x="8557" y="4758"/>
                  </a:cubicBezTo>
                  <a:lnTo>
                    <a:pt x="7901" y="5412"/>
                  </a:lnTo>
                  <a:lnTo>
                    <a:pt x="7901" y="384"/>
                  </a:lnTo>
                  <a:cubicBezTo>
                    <a:pt x="7901" y="174"/>
                    <a:pt x="7727" y="0"/>
                    <a:pt x="7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87" name="Google Shape;787;p34"/>
          <p:cNvGrpSpPr/>
          <p:nvPr/>
        </p:nvGrpSpPr>
        <p:grpSpPr>
          <a:xfrm>
            <a:off x="1166213" y="1730850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90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974931" y="102100"/>
            <a:ext cx="6711976" cy="499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CRONOGRAMA</a:t>
            </a:r>
          </a:p>
        </p:txBody>
      </p:sp>
      <p:sp>
        <p:nvSpPr>
          <p:cNvPr id="734" name="Google Shape;734;p31"/>
          <p:cNvSpPr/>
          <p:nvPr/>
        </p:nvSpPr>
        <p:spPr>
          <a:xfrm rot="-5400000">
            <a:off x="686066" y="2299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20D6F70-D51D-4015-0880-E2468BB027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34" y="1694986"/>
            <a:ext cx="8774332" cy="8612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31;p31">
            <a:extLst>
              <a:ext uri="{FF2B5EF4-FFF2-40B4-BE49-F238E27FC236}">
                <a16:creationId xmlns:a16="http://schemas.microsoft.com/office/drawing/2014/main" id="{AD210F38-61A4-75BE-CBBE-6ADB48AB5F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6858" y="981510"/>
            <a:ext cx="8008121" cy="601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El proyecto empezó desde el 04 se septiembre y finalizo el 03 de diciembre.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E95844-0D1E-9730-005D-601ADB98F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980" y="2667930"/>
            <a:ext cx="5400040" cy="22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4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974931" y="102100"/>
            <a:ext cx="6711976" cy="499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DIAGRAMA DE PROCESO ACTUAL</a:t>
            </a:r>
          </a:p>
        </p:txBody>
      </p:sp>
      <p:sp>
        <p:nvSpPr>
          <p:cNvPr id="734" name="Google Shape;734;p31"/>
          <p:cNvSpPr/>
          <p:nvPr/>
        </p:nvSpPr>
        <p:spPr>
          <a:xfrm rot="-5400000">
            <a:off x="686066" y="2299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F060EE-032B-1CDC-6720-15EDFD01D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23" y="1112707"/>
            <a:ext cx="8210753" cy="291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0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974931" y="102100"/>
            <a:ext cx="6711976" cy="499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DIAGRAMA DE PROCESO PROPUESTO</a:t>
            </a:r>
          </a:p>
        </p:txBody>
      </p:sp>
      <p:sp>
        <p:nvSpPr>
          <p:cNvPr id="734" name="Google Shape;734;p31"/>
          <p:cNvSpPr/>
          <p:nvPr/>
        </p:nvSpPr>
        <p:spPr>
          <a:xfrm rot="-5400000">
            <a:off x="686066" y="2299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8BB1BC-B72E-FDED-2133-C096FC3FA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2" y="1206209"/>
            <a:ext cx="8668215" cy="273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6783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634</Words>
  <Application>Microsoft Office PowerPoint</Application>
  <PresentationFormat>Presentación en pantalla (16:9)</PresentationFormat>
  <Paragraphs>81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Hanken Grotesk</vt:lpstr>
      <vt:lpstr>Arial</vt:lpstr>
      <vt:lpstr>Nunito Light</vt:lpstr>
      <vt:lpstr>Anaheim</vt:lpstr>
      <vt:lpstr>Raleway ExtraBold</vt:lpstr>
      <vt:lpstr>Raleway Black</vt:lpstr>
      <vt:lpstr>Raleway</vt:lpstr>
      <vt:lpstr>Technology Market Research Pitch Deck by Slidesgo</vt:lpstr>
      <vt:lpstr>SISTEMA DE VENTAS “WHISKERMARK”​</vt:lpstr>
      <vt:lpstr>CONTENIDO</vt:lpstr>
      <vt:lpstr>DESCRIPCION DEL PROYECTO</vt:lpstr>
      <vt:lpstr>PROBLEMA</vt:lpstr>
      <vt:lpstr>ALCANCE</vt:lpstr>
      <vt:lpstr>OBJETIVOS</vt:lpstr>
      <vt:lpstr>CRONOGRAMA</vt:lpstr>
      <vt:lpstr>DIAGRAMA DE PROCESO ACTUAL</vt:lpstr>
      <vt:lpstr>DIAGRAMA DE PROCESO PROPUESTO</vt:lpstr>
      <vt:lpstr>REQUERIMIENTOS  FUNCIONALES</vt:lpstr>
      <vt:lpstr>REQUERIMIENTOS  NO FUNCIONALES</vt:lpstr>
      <vt:lpstr>DIAGRAMA DE PAQUETES</vt:lpstr>
      <vt:lpstr>DIAGRAMA DE CASOS DE USO</vt:lpstr>
      <vt:lpstr>DIAGRAMA DE SECUENCIAS JAVA WEB</vt:lpstr>
      <vt:lpstr>DIAGRAMA DE SECUENCIAS JAVA APPLICATION</vt:lpstr>
      <vt:lpstr>DIAGRAMA CONTEXTUAL</vt:lpstr>
      <vt:lpstr>DIAGRAMA DE ARQUITECTURA DE SOFTWARE (Vista del Desarrollo)</vt:lpstr>
      <vt:lpstr>DIAGRAMA DE COMPONENTES</vt:lpstr>
      <vt:lpstr>DIAGRAMA DE CLASES EN JAVA WEB</vt:lpstr>
      <vt:lpstr>DIAGRAMA DE CLASES EN JAVA APPLICATION</vt:lpstr>
      <vt:lpstr>PAGINA WEB</vt:lpstr>
      <vt:lpstr>APLICACION DE ESCRITORIO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VENTAS “WHISKERMARK”​</dc:title>
  <dc:creator>Leandro</dc:creator>
  <cp:lastModifiedBy>HP</cp:lastModifiedBy>
  <cp:revision>9</cp:revision>
  <dcterms:modified xsi:type="dcterms:W3CDTF">2023-12-06T15:52:17Z</dcterms:modified>
</cp:coreProperties>
</file>