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A793A3-3E77-3EB8-437D-C9EDB8702F71}" v="120" dt="2025-03-28T11:38:05.706"/>
    <p1510:client id="{58133BFC-5066-2231-806B-35680A9F4BBA}" v="151" dt="2025-03-27T22:08:45.313"/>
    <p1510:client id="{62415D6C-B540-25A0-1152-005A5F29D611}" v="402" dt="2025-03-27T16:39:05.943"/>
    <p1510:client id="{801D6279-48DB-53F8-A47D-F86A06FCC3BA}" v="2" dt="2025-03-27T16:45:09.682"/>
    <p1510:client id="{A20B1045-3C33-1E46-CC30-AB5391806DCD}" v="196" dt="2025-03-28T13:24:54.766"/>
    <p1510:client id="{D2F4A994-4EBD-E323-5373-7A1F7F227A5A}" v="1" dt="2025-03-28T07:56:09.965"/>
    <p1510:client id="{D338484E-20EE-1780-6924-CA13E8E4AA35}" v="6" dt="2025-03-27T16:51:42.441"/>
    <p1510:client id="{E76E3D47-4F31-C828-DEF8-521CEE5329E8}" v="12" dt="2025-03-28T16:44:54.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selle0708@gmail.com" userId="e0e0fc822e1d6079" providerId="Windows Live" clId="Web-{26A793A3-3E77-3EB8-437D-C9EDB8702F71}"/>
    <pc:docChg chg="addSld modSld">
      <pc:chgData name="moselle0708@gmail.com" userId="e0e0fc822e1d6079" providerId="Windows Live" clId="Web-{26A793A3-3E77-3EB8-437D-C9EDB8702F71}" dt="2025-03-28T11:38:05.706" v="112" actId="1076"/>
      <pc:docMkLst>
        <pc:docMk/>
      </pc:docMkLst>
      <pc:sldChg chg="addSp delSp modSp mod modClrScheme chgLayout">
        <pc:chgData name="moselle0708@gmail.com" userId="e0e0fc822e1d6079" providerId="Windows Live" clId="Web-{26A793A3-3E77-3EB8-437D-C9EDB8702F71}" dt="2025-03-28T09:35:50.160" v="60" actId="20577"/>
        <pc:sldMkLst>
          <pc:docMk/>
          <pc:sldMk cId="3499101930" sldId="267"/>
        </pc:sldMkLst>
        <pc:spChg chg="mod ord">
          <ac:chgData name="moselle0708@gmail.com" userId="e0e0fc822e1d6079" providerId="Windows Live" clId="Web-{26A793A3-3E77-3EB8-437D-C9EDB8702F71}" dt="2025-03-28T09:35:50.160" v="60" actId="20577"/>
          <ac:spMkLst>
            <pc:docMk/>
            <pc:sldMk cId="3499101930" sldId="267"/>
            <ac:spMk id="2" creationId="{FE296A48-FAF1-6BA4-2D4B-1BC309A238F0}"/>
          </ac:spMkLst>
        </pc:spChg>
        <pc:spChg chg="add del mod ord">
          <ac:chgData name="moselle0708@gmail.com" userId="e0e0fc822e1d6079" providerId="Windows Live" clId="Web-{26A793A3-3E77-3EB8-437D-C9EDB8702F71}" dt="2025-03-28T09:25:43.529" v="1"/>
          <ac:spMkLst>
            <pc:docMk/>
            <pc:sldMk cId="3499101930" sldId="267"/>
            <ac:spMk id="3" creationId="{AC75EDF0-C65A-68A1-F8E3-9691E60C4EED}"/>
          </ac:spMkLst>
        </pc:spChg>
        <pc:spChg chg="mod ord">
          <ac:chgData name="moselle0708@gmail.com" userId="e0e0fc822e1d6079" providerId="Windows Live" clId="Web-{26A793A3-3E77-3EB8-437D-C9EDB8702F71}" dt="2025-03-28T09:29:16.959" v="17"/>
          <ac:spMkLst>
            <pc:docMk/>
            <pc:sldMk cId="3499101930" sldId="267"/>
            <ac:spMk id="4" creationId="{AEBC7592-DFE7-FD9F-DE23-B9CCF4E36119}"/>
          </ac:spMkLst>
        </pc:spChg>
        <pc:spChg chg="mod ord">
          <ac:chgData name="moselle0708@gmail.com" userId="e0e0fc822e1d6079" providerId="Windows Live" clId="Web-{26A793A3-3E77-3EB8-437D-C9EDB8702F71}" dt="2025-03-28T09:29:16.959" v="17"/>
          <ac:spMkLst>
            <pc:docMk/>
            <pc:sldMk cId="3499101930" sldId="267"/>
            <ac:spMk id="5" creationId="{402953DF-2BBA-CB84-00C0-075D77373992}"/>
          </ac:spMkLst>
        </pc:spChg>
        <pc:spChg chg="mod ord">
          <ac:chgData name="moselle0708@gmail.com" userId="e0e0fc822e1d6079" providerId="Windows Live" clId="Web-{26A793A3-3E77-3EB8-437D-C9EDB8702F71}" dt="2025-03-28T09:29:16.959" v="17"/>
          <ac:spMkLst>
            <pc:docMk/>
            <pc:sldMk cId="3499101930" sldId="267"/>
            <ac:spMk id="6" creationId="{710C7F0B-D4C4-4018-0E3D-AF8B47D1872F}"/>
          </ac:spMkLst>
        </pc:spChg>
        <pc:spChg chg="add del mod ord">
          <ac:chgData name="moselle0708@gmail.com" userId="e0e0fc822e1d6079" providerId="Windows Live" clId="Web-{26A793A3-3E77-3EB8-437D-C9EDB8702F71}" dt="2025-03-28T09:29:16.959" v="17"/>
          <ac:spMkLst>
            <pc:docMk/>
            <pc:sldMk cId="3499101930" sldId="267"/>
            <ac:spMk id="11" creationId="{64E5C1AF-94B7-BBFD-58A3-73198DC17EB8}"/>
          </ac:spMkLst>
        </pc:spChg>
        <pc:picChg chg="mod ord">
          <ac:chgData name="moselle0708@gmail.com" userId="e0e0fc822e1d6079" providerId="Windows Live" clId="Web-{26A793A3-3E77-3EB8-437D-C9EDB8702F71}" dt="2025-03-28T09:34:40.752" v="50" actId="14100"/>
          <ac:picMkLst>
            <pc:docMk/>
            <pc:sldMk cId="3499101930" sldId="267"/>
            <ac:picMk id="7" creationId="{136D91AD-4945-1C76-AAE1-0EA4CAF83304}"/>
          </ac:picMkLst>
        </pc:picChg>
        <pc:picChg chg="add mod ord">
          <ac:chgData name="moselle0708@gmail.com" userId="e0e0fc822e1d6079" providerId="Windows Live" clId="Web-{26A793A3-3E77-3EB8-437D-C9EDB8702F71}" dt="2025-03-28T09:34:27.157" v="48" actId="14100"/>
          <ac:picMkLst>
            <pc:docMk/>
            <pc:sldMk cId="3499101930" sldId="267"/>
            <ac:picMk id="8" creationId="{5326B873-5F34-9A60-8EF0-3E1EB9673B23}"/>
          </ac:picMkLst>
        </pc:picChg>
        <pc:picChg chg="add del mod">
          <ac:chgData name="moselle0708@gmail.com" userId="e0e0fc822e1d6079" providerId="Windows Live" clId="Web-{26A793A3-3E77-3EB8-437D-C9EDB8702F71}" dt="2025-03-28T09:27:38.221" v="13"/>
          <ac:picMkLst>
            <pc:docMk/>
            <pc:sldMk cId="3499101930" sldId="267"/>
            <ac:picMk id="10" creationId="{7CD388C0-5E19-77E9-09F8-56D6967C3739}"/>
          </ac:picMkLst>
        </pc:picChg>
        <pc:picChg chg="add mod">
          <ac:chgData name="moselle0708@gmail.com" userId="e0e0fc822e1d6079" providerId="Windows Live" clId="Web-{26A793A3-3E77-3EB8-437D-C9EDB8702F71}" dt="2025-03-28T09:34:32.486" v="49" actId="14100"/>
          <ac:picMkLst>
            <pc:docMk/>
            <pc:sldMk cId="3499101930" sldId="267"/>
            <ac:picMk id="12" creationId="{71E2DE99-8708-2CD7-A51A-D131729F2B6D}"/>
          </ac:picMkLst>
        </pc:picChg>
        <pc:picChg chg="add mod">
          <ac:chgData name="moselle0708@gmail.com" userId="e0e0fc822e1d6079" providerId="Windows Live" clId="Web-{26A793A3-3E77-3EB8-437D-C9EDB8702F71}" dt="2025-03-28T09:35:07.628" v="53" actId="14100"/>
          <ac:picMkLst>
            <pc:docMk/>
            <pc:sldMk cId="3499101930" sldId="267"/>
            <ac:picMk id="13" creationId="{EDCCB87E-D650-CF77-16A3-D1EA6F59C300}"/>
          </ac:picMkLst>
        </pc:picChg>
      </pc:sldChg>
      <pc:sldChg chg="addSp delSp modSp new">
        <pc:chgData name="moselle0708@gmail.com" userId="e0e0fc822e1d6079" providerId="Windows Live" clId="Web-{26A793A3-3E77-3EB8-437D-C9EDB8702F71}" dt="2025-03-28T10:08:39.197" v="96" actId="14100"/>
        <pc:sldMkLst>
          <pc:docMk/>
          <pc:sldMk cId="423854881" sldId="268"/>
        </pc:sldMkLst>
        <pc:spChg chg="mod">
          <ac:chgData name="moselle0708@gmail.com" userId="e0e0fc822e1d6079" providerId="Windows Live" clId="Web-{26A793A3-3E77-3EB8-437D-C9EDB8702F71}" dt="2025-03-28T10:08:28.665" v="94" actId="1076"/>
          <ac:spMkLst>
            <pc:docMk/>
            <pc:sldMk cId="423854881" sldId="268"/>
            <ac:spMk id="2" creationId="{79E364DE-487A-7BA2-54FB-E76CF7A026A8}"/>
          </ac:spMkLst>
        </pc:spChg>
        <pc:spChg chg="del">
          <ac:chgData name="moselle0708@gmail.com" userId="e0e0fc822e1d6079" providerId="Windows Live" clId="Web-{26A793A3-3E77-3EB8-437D-C9EDB8702F71}" dt="2025-03-28T10:02:11.237" v="61"/>
          <ac:spMkLst>
            <pc:docMk/>
            <pc:sldMk cId="423854881" sldId="268"/>
            <ac:spMk id="3" creationId="{2712AC96-516D-E34A-C800-DEAD7183278A}"/>
          </ac:spMkLst>
        </pc:spChg>
        <pc:spChg chg="del">
          <ac:chgData name="moselle0708@gmail.com" userId="e0e0fc822e1d6079" providerId="Windows Live" clId="Web-{26A793A3-3E77-3EB8-437D-C9EDB8702F71}" dt="2025-03-28T10:02:20.581" v="62"/>
          <ac:spMkLst>
            <pc:docMk/>
            <pc:sldMk cId="423854881" sldId="268"/>
            <ac:spMk id="4" creationId="{53E22189-E47F-0E15-20E1-E1DAE8CD01DC}"/>
          </ac:spMkLst>
        </pc:spChg>
        <pc:picChg chg="add mod ord">
          <ac:chgData name="moselle0708@gmail.com" userId="e0e0fc822e1d6079" providerId="Windows Live" clId="Web-{26A793A3-3E77-3EB8-437D-C9EDB8702F71}" dt="2025-03-28T10:08:39.197" v="96" actId="14100"/>
          <ac:picMkLst>
            <pc:docMk/>
            <pc:sldMk cId="423854881" sldId="268"/>
            <ac:picMk id="8" creationId="{B8484BA4-9DB9-2139-A204-D29F20C8379A}"/>
          </ac:picMkLst>
        </pc:picChg>
      </pc:sldChg>
      <pc:sldChg chg="addSp delSp modSp new">
        <pc:chgData name="moselle0708@gmail.com" userId="e0e0fc822e1d6079" providerId="Windows Live" clId="Web-{26A793A3-3E77-3EB8-437D-C9EDB8702F71}" dt="2025-03-28T11:38:05.706" v="112" actId="1076"/>
        <pc:sldMkLst>
          <pc:docMk/>
          <pc:sldMk cId="483019807" sldId="269"/>
        </pc:sldMkLst>
        <pc:spChg chg="mod">
          <ac:chgData name="moselle0708@gmail.com" userId="e0e0fc822e1d6079" providerId="Windows Live" clId="Web-{26A793A3-3E77-3EB8-437D-C9EDB8702F71}" dt="2025-03-28T10:11:49.567" v="105" actId="14100"/>
          <ac:spMkLst>
            <pc:docMk/>
            <pc:sldMk cId="483019807" sldId="269"/>
            <ac:spMk id="2" creationId="{37EB946C-6B84-E1A1-1EF6-EFA52C534A59}"/>
          </ac:spMkLst>
        </pc:spChg>
        <pc:spChg chg="del">
          <ac:chgData name="moselle0708@gmail.com" userId="e0e0fc822e1d6079" providerId="Windows Live" clId="Web-{26A793A3-3E77-3EB8-437D-C9EDB8702F71}" dt="2025-03-28T11:27:31.578" v="106"/>
          <ac:spMkLst>
            <pc:docMk/>
            <pc:sldMk cId="483019807" sldId="269"/>
            <ac:spMk id="3" creationId="{1074F0DB-C555-148D-F119-847D7BA09C6D}"/>
          </ac:spMkLst>
        </pc:spChg>
        <pc:spChg chg="add del mod">
          <ac:chgData name="moselle0708@gmail.com" userId="e0e0fc822e1d6079" providerId="Windows Live" clId="Web-{26A793A3-3E77-3EB8-437D-C9EDB8702F71}" dt="2025-03-28T11:37:55.081" v="110"/>
          <ac:spMkLst>
            <pc:docMk/>
            <pc:sldMk cId="483019807" sldId="269"/>
            <ac:spMk id="10" creationId="{E8AACC75-80D4-5A26-FBDD-D08D8F3B1138}"/>
          </ac:spMkLst>
        </pc:spChg>
        <pc:picChg chg="add del mod ord">
          <ac:chgData name="moselle0708@gmail.com" userId="e0e0fc822e1d6079" providerId="Windows Live" clId="Web-{26A793A3-3E77-3EB8-437D-C9EDB8702F71}" dt="2025-03-28T11:27:57.735" v="109"/>
          <ac:picMkLst>
            <pc:docMk/>
            <pc:sldMk cId="483019807" sldId="269"/>
            <ac:picMk id="8" creationId="{EF7AAC94-7316-B8D6-1AA6-1B374D43A1F2}"/>
          </ac:picMkLst>
        </pc:picChg>
        <pc:picChg chg="add mod ord">
          <ac:chgData name="moselle0708@gmail.com" userId="e0e0fc822e1d6079" providerId="Windows Live" clId="Web-{26A793A3-3E77-3EB8-437D-C9EDB8702F71}" dt="2025-03-28T11:38:05.706" v="112" actId="1076"/>
          <ac:picMkLst>
            <pc:docMk/>
            <pc:sldMk cId="483019807" sldId="269"/>
            <ac:picMk id="11" creationId="{A24C412D-EFC4-7CEA-5D52-193B7BD49F87}"/>
          </ac:picMkLst>
        </pc:picChg>
      </pc:sldChg>
    </pc:docChg>
  </pc:docChgLst>
  <pc:docChgLst>
    <pc:chgData name="moselle0708@gmail.com" userId="e0e0fc822e1d6079" providerId="Windows Live" clId="Web-{A20B1045-3C33-1E46-CC30-AB5391806DCD}"/>
    <pc:docChg chg="addSld delSld modSld">
      <pc:chgData name="moselle0708@gmail.com" userId="e0e0fc822e1d6079" providerId="Windows Live" clId="Web-{A20B1045-3C33-1E46-CC30-AB5391806DCD}" dt="2025-03-28T13:24:50.640" v="195" actId="20577"/>
      <pc:docMkLst>
        <pc:docMk/>
      </pc:docMkLst>
      <pc:sldChg chg="modSp">
        <pc:chgData name="moselle0708@gmail.com" userId="e0e0fc822e1d6079" providerId="Windows Live" clId="Web-{A20B1045-3C33-1E46-CC30-AB5391806DCD}" dt="2025-03-28T13:21:13.022" v="171" actId="20577"/>
        <pc:sldMkLst>
          <pc:docMk/>
          <pc:sldMk cId="538913647" sldId="263"/>
        </pc:sldMkLst>
        <pc:spChg chg="mod">
          <ac:chgData name="moselle0708@gmail.com" userId="e0e0fc822e1d6079" providerId="Windows Live" clId="Web-{A20B1045-3C33-1E46-CC30-AB5391806DCD}" dt="2025-03-28T13:21:13.022" v="171" actId="20577"/>
          <ac:spMkLst>
            <pc:docMk/>
            <pc:sldMk cId="538913647" sldId="263"/>
            <ac:spMk id="2" creationId="{377734D3-0D0E-9F2A-27E4-6D68002E2B1F}"/>
          </ac:spMkLst>
        </pc:spChg>
      </pc:sldChg>
      <pc:sldChg chg="modSp">
        <pc:chgData name="moselle0708@gmail.com" userId="e0e0fc822e1d6079" providerId="Windows Live" clId="Web-{A20B1045-3C33-1E46-CC30-AB5391806DCD}" dt="2025-03-28T13:24:50.640" v="195" actId="20577"/>
        <pc:sldMkLst>
          <pc:docMk/>
          <pc:sldMk cId="2878984935" sldId="264"/>
        </pc:sldMkLst>
        <pc:spChg chg="mod">
          <ac:chgData name="moselle0708@gmail.com" userId="e0e0fc822e1d6079" providerId="Windows Live" clId="Web-{A20B1045-3C33-1E46-CC30-AB5391806DCD}" dt="2025-03-28T13:24:50.640" v="195" actId="20577"/>
          <ac:spMkLst>
            <pc:docMk/>
            <pc:sldMk cId="2878984935" sldId="264"/>
            <ac:spMk id="8" creationId="{D349008F-05A8-8F7A-38CB-87FB9652F851}"/>
          </ac:spMkLst>
        </pc:spChg>
      </pc:sldChg>
      <pc:sldChg chg="modSp">
        <pc:chgData name="moselle0708@gmail.com" userId="e0e0fc822e1d6079" providerId="Windows Live" clId="Web-{A20B1045-3C33-1E46-CC30-AB5391806DCD}" dt="2025-03-28T13:21:46.602" v="179" actId="20577"/>
        <pc:sldMkLst>
          <pc:docMk/>
          <pc:sldMk cId="1784604159" sldId="266"/>
        </pc:sldMkLst>
        <pc:spChg chg="mod">
          <ac:chgData name="moselle0708@gmail.com" userId="e0e0fc822e1d6079" providerId="Windows Live" clId="Web-{A20B1045-3C33-1E46-CC30-AB5391806DCD}" dt="2025-03-28T13:21:46.602" v="179" actId="20577"/>
          <ac:spMkLst>
            <pc:docMk/>
            <pc:sldMk cId="1784604159" sldId="266"/>
            <ac:spMk id="2" creationId="{581685AD-5589-6CFA-8E5E-C17F4F93D25E}"/>
          </ac:spMkLst>
        </pc:spChg>
      </pc:sldChg>
      <pc:sldChg chg="addSp delSp modSp">
        <pc:chgData name="moselle0708@gmail.com" userId="e0e0fc822e1d6079" providerId="Windows Live" clId="Web-{A20B1045-3C33-1E46-CC30-AB5391806DCD}" dt="2025-03-28T12:45:22.107" v="10" actId="14100"/>
        <pc:sldMkLst>
          <pc:docMk/>
          <pc:sldMk cId="483019807" sldId="269"/>
        </pc:sldMkLst>
        <pc:spChg chg="del mod">
          <ac:chgData name="moselle0708@gmail.com" userId="e0e0fc822e1d6079" providerId="Windows Live" clId="Web-{A20B1045-3C33-1E46-CC30-AB5391806DCD}" dt="2025-03-28T12:45:16.185" v="9"/>
          <ac:spMkLst>
            <pc:docMk/>
            <pc:sldMk cId="483019807" sldId="269"/>
            <ac:spMk id="4" creationId="{E766CB69-0559-9986-4C5B-6F5703CDA117}"/>
          </ac:spMkLst>
        </pc:spChg>
        <pc:spChg chg="add mod">
          <ac:chgData name="moselle0708@gmail.com" userId="e0e0fc822e1d6079" providerId="Windows Live" clId="Web-{A20B1045-3C33-1E46-CC30-AB5391806DCD}" dt="2025-03-28T12:44:32.808" v="7" actId="20577"/>
          <ac:spMkLst>
            <pc:docMk/>
            <pc:sldMk cId="483019807" sldId="269"/>
            <ac:spMk id="8" creationId="{D9E7D2A3-75F6-1882-8E54-0F60CCCD2630}"/>
          </ac:spMkLst>
        </pc:spChg>
        <pc:picChg chg="add mod ord">
          <ac:chgData name="moselle0708@gmail.com" userId="e0e0fc822e1d6079" providerId="Windows Live" clId="Web-{A20B1045-3C33-1E46-CC30-AB5391806DCD}" dt="2025-03-28T12:45:22.107" v="10" actId="14100"/>
          <ac:picMkLst>
            <pc:docMk/>
            <pc:sldMk cId="483019807" sldId="269"/>
            <ac:picMk id="9" creationId="{3EC1A534-7FEE-3A90-3811-63DBB05B17B8}"/>
          </ac:picMkLst>
        </pc:picChg>
        <pc:picChg chg="del">
          <ac:chgData name="moselle0708@gmail.com" userId="e0e0fc822e1d6079" providerId="Windows Live" clId="Web-{A20B1045-3C33-1E46-CC30-AB5391806DCD}" dt="2025-03-28T12:27:50.580" v="0"/>
          <ac:picMkLst>
            <pc:docMk/>
            <pc:sldMk cId="483019807" sldId="269"/>
            <ac:picMk id="11" creationId="{A24C412D-EFC4-7CEA-5D52-193B7BD49F87}"/>
          </ac:picMkLst>
        </pc:picChg>
      </pc:sldChg>
      <pc:sldChg chg="addSp delSp modSp new">
        <pc:chgData name="moselle0708@gmail.com" userId="e0e0fc822e1d6079" providerId="Windows Live" clId="Web-{A20B1045-3C33-1E46-CC30-AB5391806DCD}" dt="2025-03-28T12:49:00.929" v="35" actId="1076"/>
        <pc:sldMkLst>
          <pc:docMk/>
          <pc:sldMk cId="109425974" sldId="270"/>
        </pc:sldMkLst>
        <pc:spChg chg="mod">
          <ac:chgData name="moselle0708@gmail.com" userId="e0e0fc822e1d6079" providerId="Windows Live" clId="Web-{A20B1045-3C33-1E46-CC30-AB5391806DCD}" dt="2025-03-28T12:48:56.616" v="34" actId="1076"/>
          <ac:spMkLst>
            <pc:docMk/>
            <pc:sldMk cId="109425974" sldId="270"/>
            <ac:spMk id="2" creationId="{3CCDF383-5F80-4468-352A-87A41E161836}"/>
          </ac:spMkLst>
        </pc:spChg>
        <pc:spChg chg="del">
          <ac:chgData name="moselle0708@gmail.com" userId="e0e0fc822e1d6079" providerId="Windows Live" clId="Web-{A20B1045-3C33-1E46-CC30-AB5391806DCD}" dt="2025-03-28T12:47:12.205" v="12"/>
          <ac:spMkLst>
            <pc:docMk/>
            <pc:sldMk cId="109425974" sldId="270"/>
            <ac:spMk id="3" creationId="{5BAB51D5-C330-FCAA-8854-C5E05657B5D4}"/>
          </ac:spMkLst>
        </pc:spChg>
        <pc:picChg chg="add mod ord">
          <ac:chgData name="moselle0708@gmail.com" userId="e0e0fc822e1d6079" providerId="Windows Live" clId="Web-{A20B1045-3C33-1E46-CC30-AB5391806DCD}" dt="2025-03-28T12:49:00.929" v="35" actId="1076"/>
          <ac:picMkLst>
            <pc:docMk/>
            <pc:sldMk cId="109425974" sldId="270"/>
            <ac:picMk id="7" creationId="{7297B133-9F31-72FD-8D55-E92B26DA563D}"/>
          </ac:picMkLst>
        </pc:picChg>
      </pc:sldChg>
      <pc:sldChg chg="addSp delSp modSp new">
        <pc:chgData name="moselle0708@gmail.com" userId="e0e0fc822e1d6079" providerId="Windows Live" clId="Web-{A20B1045-3C33-1E46-CC30-AB5391806DCD}" dt="2025-03-28T13:00:36.238" v="61" actId="1076"/>
        <pc:sldMkLst>
          <pc:docMk/>
          <pc:sldMk cId="2838556842" sldId="271"/>
        </pc:sldMkLst>
        <pc:spChg chg="mod">
          <ac:chgData name="moselle0708@gmail.com" userId="e0e0fc822e1d6079" providerId="Windows Live" clId="Web-{A20B1045-3C33-1E46-CC30-AB5391806DCD}" dt="2025-03-28T12:51:10.621" v="45" actId="14100"/>
          <ac:spMkLst>
            <pc:docMk/>
            <pc:sldMk cId="2838556842" sldId="271"/>
            <ac:spMk id="2" creationId="{886BE1E4-AF6F-805D-C231-1B705CAB84BB}"/>
          </ac:spMkLst>
        </pc:spChg>
        <pc:spChg chg="mod">
          <ac:chgData name="moselle0708@gmail.com" userId="e0e0fc822e1d6079" providerId="Windows Live" clId="Web-{A20B1045-3C33-1E46-CC30-AB5391806DCD}" dt="2025-03-28T12:59:06.453" v="54" actId="20577"/>
          <ac:spMkLst>
            <pc:docMk/>
            <pc:sldMk cId="2838556842" sldId="271"/>
            <ac:spMk id="3" creationId="{51234327-C41E-928C-16C1-DF8CBFA7E24B}"/>
          </ac:spMkLst>
        </pc:spChg>
        <pc:spChg chg="del mod">
          <ac:chgData name="moselle0708@gmail.com" userId="e0e0fc822e1d6079" providerId="Windows Live" clId="Web-{A20B1045-3C33-1E46-CC30-AB5391806DCD}" dt="2025-03-28T12:59:06.547" v="55"/>
          <ac:spMkLst>
            <pc:docMk/>
            <pc:sldMk cId="2838556842" sldId="271"/>
            <ac:spMk id="4" creationId="{52B79B1E-26FA-1517-1997-4C2222E52117}"/>
          </ac:spMkLst>
        </pc:spChg>
        <pc:picChg chg="add mod ord">
          <ac:chgData name="moselle0708@gmail.com" userId="e0e0fc822e1d6079" providerId="Windows Live" clId="Web-{A20B1045-3C33-1E46-CC30-AB5391806DCD}" dt="2025-03-28T13:00:30.269" v="60" actId="1076"/>
          <ac:picMkLst>
            <pc:docMk/>
            <pc:sldMk cId="2838556842" sldId="271"/>
            <ac:picMk id="8" creationId="{E84AB681-CB13-CB26-B60A-02E9D13A4BD5}"/>
          </ac:picMkLst>
        </pc:picChg>
        <pc:picChg chg="add mod">
          <ac:chgData name="moselle0708@gmail.com" userId="e0e0fc822e1d6079" providerId="Windows Live" clId="Web-{A20B1045-3C33-1E46-CC30-AB5391806DCD}" dt="2025-03-28T13:00:36.238" v="61" actId="1076"/>
          <ac:picMkLst>
            <pc:docMk/>
            <pc:sldMk cId="2838556842" sldId="271"/>
            <ac:picMk id="9" creationId="{DEF99CFA-A4EB-03A4-83E1-B49D128C44CF}"/>
          </ac:picMkLst>
        </pc:picChg>
      </pc:sldChg>
      <pc:sldChg chg="addSp delSp modSp new del">
        <pc:chgData name="moselle0708@gmail.com" userId="e0e0fc822e1d6079" providerId="Windows Live" clId="Web-{A20B1045-3C33-1E46-CC30-AB5391806DCD}" dt="2025-03-28T13:12:59.315" v="115"/>
        <pc:sldMkLst>
          <pc:docMk/>
          <pc:sldMk cId="62746102" sldId="272"/>
        </pc:sldMkLst>
        <pc:spChg chg="del mod">
          <ac:chgData name="moselle0708@gmail.com" userId="e0e0fc822e1d6079" providerId="Windows Live" clId="Web-{A20B1045-3C33-1E46-CC30-AB5391806DCD}" dt="2025-03-28T13:12:55.440" v="114"/>
          <ac:spMkLst>
            <pc:docMk/>
            <pc:sldMk cId="62746102" sldId="272"/>
            <ac:spMk id="2" creationId="{57C8FB1A-C477-6633-9D91-D6992947F305}"/>
          </ac:spMkLst>
        </pc:spChg>
        <pc:spChg chg="mod">
          <ac:chgData name="moselle0708@gmail.com" userId="e0e0fc822e1d6079" providerId="Windows Live" clId="Web-{A20B1045-3C33-1E46-CC30-AB5391806DCD}" dt="2025-03-28T13:11:06.279" v="92" actId="20577"/>
          <ac:spMkLst>
            <pc:docMk/>
            <pc:sldMk cId="62746102" sldId="272"/>
            <ac:spMk id="3" creationId="{86ED469B-54F1-E067-2282-B67365E0CC06}"/>
          </ac:spMkLst>
        </pc:spChg>
        <pc:spChg chg="add mod">
          <ac:chgData name="moselle0708@gmail.com" userId="e0e0fc822e1d6079" providerId="Windows Live" clId="Web-{A20B1045-3C33-1E46-CC30-AB5391806DCD}" dt="2025-03-28T13:12:55.440" v="114"/>
          <ac:spMkLst>
            <pc:docMk/>
            <pc:sldMk cId="62746102" sldId="272"/>
            <ac:spMk id="8" creationId="{07F132B0-A598-1426-6364-2FD96688F547}"/>
          </ac:spMkLst>
        </pc:spChg>
      </pc:sldChg>
      <pc:sldChg chg="addSp modSp new">
        <pc:chgData name="moselle0708@gmail.com" userId="e0e0fc822e1d6079" providerId="Windows Live" clId="Web-{A20B1045-3C33-1E46-CC30-AB5391806DCD}" dt="2025-03-28T13:23:40.372" v="191" actId="14100"/>
        <pc:sldMkLst>
          <pc:docMk/>
          <pc:sldMk cId="3598466271" sldId="272"/>
        </pc:sldMkLst>
        <pc:spChg chg="mod">
          <ac:chgData name="moselle0708@gmail.com" userId="e0e0fc822e1d6079" providerId="Windows Live" clId="Web-{A20B1045-3C33-1E46-CC30-AB5391806DCD}" dt="2025-03-28T13:22:33.213" v="184" actId="20577"/>
          <ac:spMkLst>
            <pc:docMk/>
            <pc:sldMk cId="3598466271" sldId="272"/>
            <ac:spMk id="2" creationId="{8A76286A-5286-6C77-85FB-06901D438DA9}"/>
          </ac:spMkLst>
        </pc:spChg>
        <pc:spChg chg="mod">
          <ac:chgData name="moselle0708@gmail.com" userId="e0e0fc822e1d6079" providerId="Windows Live" clId="Web-{A20B1045-3C33-1E46-CC30-AB5391806DCD}" dt="2025-03-28T13:23:24.871" v="190" actId="20577"/>
          <ac:spMkLst>
            <pc:docMk/>
            <pc:sldMk cId="3598466271" sldId="272"/>
            <ac:spMk id="3" creationId="{D0362EA5-1097-7BDD-6954-CD3DCA775A93}"/>
          </ac:spMkLst>
        </pc:spChg>
        <pc:spChg chg="add mod">
          <ac:chgData name="moselle0708@gmail.com" userId="e0e0fc822e1d6079" providerId="Windows Live" clId="Web-{A20B1045-3C33-1E46-CC30-AB5391806DCD}" dt="2025-03-28T13:23:40.372" v="191" actId="14100"/>
          <ac:spMkLst>
            <pc:docMk/>
            <pc:sldMk cId="3598466271" sldId="272"/>
            <ac:spMk id="8" creationId="{B845781E-1240-F872-1D81-6673BC049F43}"/>
          </ac:spMkLst>
        </pc:spChg>
      </pc:sldChg>
    </pc:docChg>
  </pc:docChgLst>
  <pc:docChgLst>
    <pc:chgData name="moselle0708@gmail.com" userId="e0e0fc822e1d6079" providerId="Windows Live" clId="Web-{D338484E-20EE-1780-6924-CA13E8E4AA35}"/>
    <pc:docChg chg="addSld delSld modSld">
      <pc:chgData name="moselle0708@gmail.com" userId="e0e0fc822e1d6079" providerId="Windows Live" clId="Web-{D338484E-20EE-1780-6924-CA13E8E4AA35}" dt="2025-03-27T16:51:42.441" v="4" actId="20577"/>
      <pc:docMkLst>
        <pc:docMk/>
      </pc:docMkLst>
      <pc:sldChg chg="del">
        <pc:chgData name="moselle0708@gmail.com" userId="e0e0fc822e1d6079" providerId="Windows Live" clId="Web-{D338484E-20EE-1780-6924-CA13E8E4AA35}" dt="2025-03-27T16:51:32.800" v="1"/>
        <pc:sldMkLst>
          <pc:docMk/>
          <pc:sldMk cId="1928990985" sldId="265"/>
        </pc:sldMkLst>
      </pc:sldChg>
      <pc:sldChg chg="modSp new">
        <pc:chgData name="moselle0708@gmail.com" userId="e0e0fc822e1d6079" providerId="Windows Live" clId="Web-{D338484E-20EE-1780-6924-CA13E8E4AA35}" dt="2025-03-27T16:51:42.441" v="4" actId="20577"/>
        <pc:sldMkLst>
          <pc:docMk/>
          <pc:sldMk cId="1784604159" sldId="266"/>
        </pc:sldMkLst>
        <pc:spChg chg="mod">
          <ac:chgData name="moselle0708@gmail.com" userId="e0e0fc822e1d6079" providerId="Windows Live" clId="Web-{D338484E-20EE-1780-6924-CA13E8E4AA35}" dt="2025-03-27T16:51:37.175" v="3" actId="20577"/>
          <ac:spMkLst>
            <pc:docMk/>
            <pc:sldMk cId="1784604159" sldId="266"/>
            <ac:spMk id="2" creationId="{581685AD-5589-6CFA-8E5E-C17F4F93D25E}"/>
          </ac:spMkLst>
        </pc:spChg>
        <pc:spChg chg="mod">
          <ac:chgData name="moselle0708@gmail.com" userId="e0e0fc822e1d6079" providerId="Windows Live" clId="Web-{D338484E-20EE-1780-6924-CA13E8E4AA35}" dt="2025-03-27T16:51:42.441" v="4" actId="20577"/>
          <ac:spMkLst>
            <pc:docMk/>
            <pc:sldMk cId="1784604159" sldId="266"/>
            <ac:spMk id="3" creationId="{E9A456D4-F8DC-0A49-8873-89F54C76EE09}"/>
          </ac:spMkLst>
        </pc:spChg>
      </pc:sldChg>
    </pc:docChg>
  </pc:docChgLst>
  <pc:docChgLst>
    <pc:chgData name="moselle0708@gmail.com" userId="e0e0fc822e1d6079" providerId="Windows Live" clId="Web-{E76E3D47-4F31-C828-DEF8-521CEE5329E8}"/>
    <pc:docChg chg="addSld modSld">
      <pc:chgData name="moselle0708@gmail.com" userId="e0e0fc822e1d6079" providerId="Windows Live" clId="Web-{E76E3D47-4F31-C828-DEF8-521CEE5329E8}" dt="2025-03-28T16:44:54.002" v="11" actId="20577"/>
      <pc:docMkLst>
        <pc:docMk/>
      </pc:docMkLst>
      <pc:sldChg chg="modSp new">
        <pc:chgData name="moselle0708@gmail.com" userId="e0e0fc822e1d6079" providerId="Windows Live" clId="Web-{E76E3D47-4F31-C828-DEF8-521CEE5329E8}" dt="2025-03-28T16:44:54.002" v="11" actId="20577"/>
        <pc:sldMkLst>
          <pc:docMk/>
          <pc:sldMk cId="2763015734" sldId="273"/>
        </pc:sldMkLst>
        <pc:spChg chg="mod">
          <ac:chgData name="moselle0708@gmail.com" userId="e0e0fc822e1d6079" providerId="Windows Live" clId="Web-{E76E3D47-4F31-C828-DEF8-521CEE5329E8}" dt="2025-03-28T16:44:54.002" v="11" actId="20577"/>
          <ac:spMkLst>
            <pc:docMk/>
            <pc:sldMk cId="2763015734" sldId="273"/>
            <ac:spMk id="2" creationId="{79EB1E2E-96C6-F925-5CB3-37E20B538611}"/>
          </ac:spMkLst>
        </pc:spChg>
      </pc:sldChg>
    </pc:docChg>
  </pc:docChgLst>
  <pc:docChgLst>
    <pc:chgData name="moselle0708@gmail.com" userId="e0e0fc822e1d6079" providerId="Windows Live" clId="Web-{62415D6C-B540-25A0-1152-005A5F29D611}"/>
    <pc:docChg chg="addSld delSld modSld addMainMaster delMainMaster">
      <pc:chgData name="moselle0708@gmail.com" userId="e0e0fc822e1d6079" providerId="Windows Live" clId="Web-{62415D6C-B540-25A0-1152-005A5F29D611}" dt="2025-03-27T16:39:05.943" v="386" actId="14100"/>
      <pc:docMkLst>
        <pc:docMk/>
      </pc:docMkLst>
      <pc:sldChg chg="addSp delSp modSp mod modClrScheme chgLayout">
        <pc:chgData name="moselle0708@gmail.com" userId="e0e0fc822e1d6079" providerId="Windows Live" clId="Web-{62415D6C-B540-25A0-1152-005A5F29D611}" dt="2025-03-27T09:59:30.635" v="116"/>
        <pc:sldMkLst>
          <pc:docMk/>
          <pc:sldMk cId="3784089036" sldId="256"/>
        </pc:sldMkLst>
        <pc:spChg chg="mod ord">
          <ac:chgData name="moselle0708@gmail.com" userId="e0e0fc822e1d6079" providerId="Windows Live" clId="Web-{62415D6C-B540-25A0-1152-005A5F29D611}" dt="2025-03-27T09:59:30.635" v="116"/>
          <ac:spMkLst>
            <pc:docMk/>
            <pc:sldMk cId="3784089036" sldId="256"/>
            <ac:spMk id="2" creationId="{00000000-0000-0000-0000-000000000000}"/>
          </ac:spMkLst>
        </pc:spChg>
        <pc:spChg chg="del mod ord">
          <ac:chgData name="moselle0708@gmail.com" userId="e0e0fc822e1d6079" providerId="Windows Live" clId="Web-{62415D6C-B540-25A0-1152-005A5F29D611}" dt="2025-03-27T09:45:12.056" v="5"/>
          <ac:spMkLst>
            <pc:docMk/>
            <pc:sldMk cId="3784089036" sldId="256"/>
            <ac:spMk id="3" creationId="{00000000-0000-0000-0000-000000000000}"/>
          </ac:spMkLst>
        </pc:spChg>
        <pc:spChg chg="add mod">
          <ac:chgData name="moselle0708@gmail.com" userId="e0e0fc822e1d6079" providerId="Windows Live" clId="Web-{62415D6C-B540-25A0-1152-005A5F29D611}" dt="2025-03-27T09:49:45.254" v="59" actId="20577"/>
          <ac:spMkLst>
            <pc:docMk/>
            <pc:sldMk cId="3784089036" sldId="256"/>
            <ac:spMk id="5" creationId="{2DF20F9B-FF71-C756-3BB2-DAE05B5F4614}"/>
          </ac:spMkLst>
        </pc:spChg>
      </pc:sldChg>
      <pc:sldChg chg="new del">
        <pc:chgData name="moselle0708@gmail.com" userId="e0e0fc822e1d6079" providerId="Windows Live" clId="Web-{62415D6C-B540-25A0-1152-005A5F29D611}" dt="2025-03-27T09:47:01.841" v="20"/>
        <pc:sldMkLst>
          <pc:docMk/>
          <pc:sldMk cId="1497325076" sldId="257"/>
        </pc:sldMkLst>
      </pc:sldChg>
      <pc:sldChg chg="modSp new mod modClrScheme chgLayout">
        <pc:chgData name="moselle0708@gmail.com" userId="e0e0fc822e1d6079" providerId="Windows Live" clId="Web-{62415D6C-B540-25A0-1152-005A5F29D611}" dt="2025-03-27T10:06:40.903" v="138" actId="20577"/>
        <pc:sldMkLst>
          <pc:docMk/>
          <pc:sldMk cId="2910300028" sldId="257"/>
        </pc:sldMkLst>
        <pc:spChg chg="mod ord">
          <ac:chgData name="moselle0708@gmail.com" userId="e0e0fc822e1d6079" providerId="Windows Live" clId="Web-{62415D6C-B540-25A0-1152-005A5F29D611}" dt="2025-03-27T10:06:40.903" v="138" actId="20577"/>
          <ac:spMkLst>
            <pc:docMk/>
            <pc:sldMk cId="2910300028" sldId="257"/>
            <ac:spMk id="2" creationId="{FDA611ED-7A14-4987-D983-940E0529A026}"/>
          </ac:spMkLst>
        </pc:spChg>
        <pc:spChg chg="mod ord">
          <ac:chgData name="moselle0708@gmail.com" userId="e0e0fc822e1d6079" providerId="Windows Live" clId="Web-{62415D6C-B540-25A0-1152-005A5F29D611}" dt="2025-03-27T09:59:30.635" v="116"/>
          <ac:spMkLst>
            <pc:docMk/>
            <pc:sldMk cId="2910300028" sldId="257"/>
            <ac:spMk id="3" creationId="{1DB9319A-F372-F55D-17FF-49840B21B57D}"/>
          </ac:spMkLst>
        </pc:spChg>
        <pc:spChg chg="mod ord">
          <ac:chgData name="moselle0708@gmail.com" userId="e0e0fc822e1d6079" providerId="Windows Live" clId="Web-{62415D6C-B540-25A0-1152-005A5F29D611}" dt="2025-03-27T09:59:30.635" v="116"/>
          <ac:spMkLst>
            <pc:docMk/>
            <pc:sldMk cId="2910300028" sldId="257"/>
            <ac:spMk id="4" creationId="{AFA8E79F-B4BB-EE9C-CE33-F8122A5E8661}"/>
          </ac:spMkLst>
        </pc:spChg>
        <pc:spChg chg="mod ord">
          <ac:chgData name="moselle0708@gmail.com" userId="e0e0fc822e1d6079" providerId="Windows Live" clId="Web-{62415D6C-B540-25A0-1152-005A5F29D611}" dt="2025-03-27T09:59:30.635" v="116"/>
          <ac:spMkLst>
            <pc:docMk/>
            <pc:sldMk cId="2910300028" sldId="257"/>
            <ac:spMk id="5" creationId="{B8D5B8C6-8814-6436-76D5-66CAA0CA739A}"/>
          </ac:spMkLst>
        </pc:spChg>
        <pc:spChg chg="mod ord">
          <ac:chgData name="moselle0708@gmail.com" userId="e0e0fc822e1d6079" providerId="Windows Live" clId="Web-{62415D6C-B540-25A0-1152-005A5F29D611}" dt="2025-03-27T09:59:30.635" v="116"/>
          <ac:spMkLst>
            <pc:docMk/>
            <pc:sldMk cId="2910300028" sldId="257"/>
            <ac:spMk id="6" creationId="{37674FFA-42B0-FBEB-26EA-6227DEBA8565}"/>
          </ac:spMkLst>
        </pc:spChg>
      </pc:sldChg>
      <pc:sldChg chg="modSp new">
        <pc:chgData name="moselle0708@gmail.com" userId="e0e0fc822e1d6079" providerId="Windows Live" clId="Web-{62415D6C-B540-25A0-1152-005A5F29D611}" dt="2025-03-27T10:04:38.272" v="132" actId="20577"/>
        <pc:sldMkLst>
          <pc:docMk/>
          <pc:sldMk cId="2618591765" sldId="258"/>
        </pc:sldMkLst>
        <pc:spChg chg="mod">
          <ac:chgData name="moselle0708@gmail.com" userId="e0e0fc822e1d6079" providerId="Windows Live" clId="Web-{62415D6C-B540-25A0-1152-005A5F29D611}" dt="2025-03-27T10:02:54.486" v="126" actId="20577"/>
          <ac:spMkLst>
            <pc:docMk/>
            <pc:sldMk cId="2618591765" sldId="258"/>
            <ac:spMk id="2" creationId="{5EA84D76-3D1D-F4BC-65B4-A0F441866CC0}"/>
          </ac:spMkLst>
        </pc:spChg>
        <pc:spChg chg="mod">
          <ac:chgData name="moselle0708@gmail.com" userId="e0e0fc822e1d6079" providerId="Windows Live" clId="Web-{62415D6C-B540-25A0-1152-005A5F29D611}" dt="2025-03-27T10:04:38.272" v="132" actId="20577"/>
          <ac:spMkLst>
            <pc:docMk/>
            <pc:sldMk cId="2618591765" sldId="258"/>
            <ac:spMk id="3" creationId="{053C0C49-1693-633D-7EE2-35CD8748C90E}"/>
          </ac:spMkLst>
        </pc:spChg>
      </pc:sldChg>
      <pc:sldChg chg="modSp new">
        <pc:chgData name="moselle0708@gmail.com" userId="e0e0fc822e1d6079" providerId="Windows Live" clId="Web-{62415D6C-B540-25A0-1152-005A5F29D611}" dt="2025-03-27T10:09:12.204" v="151" actId="20577"/>
        <pc:sldMkLst>
          <pc:docMk/>
          <pc:sldMk cId="2984854709" sldId="259"/>
        </pc:sldMkLst>
        <pc:spChg chg="mod">
          <ac:chgData name="moselle0708@gmail.com" userId="e0e0fc822e1d6079" providerId="Windows Live" clId="Web-{62415D6C-B540-25A0-1152-005A5F29D611}" dt="2025-03-27T10:06:48.886" v="139" actId="20577"/>
          <ac:spMkLst>
            <pc:docMk/>
            <pc:sldMk cId="2984854709" sldId="259"/>
            <ac:spMk id="2" creationId="{231F4B4B-4C03-97D1-1474-85FC10946722}"/>
          </ac:spMkLst>
        </pc:spChg>
        <pc:spChg chg="mod">
          <ac:chgData name="moselle0708@gmail.com" userId="e0e0fc822e1d6079" providerId="Windows Live" clId="Web-{62415D6C-B540-25A0-1152-005A5F29D611}" dt="2025-03-27T10:09:12.204" v="151" actId="20577"/>
          <ac:spMkLst>
            <pc:docMk/>
            <pc:sldMk cId="2984854709" sldId="259"/>
            <ac:spMk id="3" creationId="{68FB120D-063B-44B7-C684-8509625887C5}"/>
          </ac:spMkLst>
        </pc:spChg>
      </pc:sldChg>
      <pc:sldChg chg="addSp delSp modSp new">
        <pc:chgData name="moselle0708@gmail.com" userId="e0e0fc822e1d6079" providerId="Windows Live" clId="Web-{62415D6C-B540-25A0-1152-005A5F29D611}" dt="2025-03-27T10:12:20.430" v="161" actId="14100"/>
        <pc:sldMkLst>
          <pc:docMk/>
          <pc:sldMk cId="1666448870" sldId="260"/>
        </pc:sldMkLst>
        <pc:spChg chg="mod">
          <ac:chgData name="moselle0708@gmail.com" userId="e0e0fc822e1d6079" providerId="Windows Live" clId="Web-{62415D6C-B540-25A0-1152-005A5F29D611}" dt="2025-03-27T10:12:20.430" v="161" actId="14100"/>
          <ac:spMkLst>
            <pc:docMk/>
            <pc:sldMk cId="1666448870" sldId="260"/>
            <ac:spMk id="2" creationId="{D4DB1D7E-CB3A-30D4-2BDB-8E11C48F40C7}"/>
          </ac:spMkLst>
        </pc:spChg>
        <pc:spChg chg="del">
          <ac:chgData name="moselle0708@gmail.com" userId="e0e0fc822e1d6079" providerId="Windows Live" clId="Web-{62415D6C-B540-25A0-1152-005A5F29D611}" dt="2025-03-27T10:11:21.818" v="157"/>
          <ac:spMkLst>
            <pc:docMk/>
            <pc:sldMk cId="1666448870" sldId="260"/>
            <ac:spMk id="3" creationId="{59D761F4-CB48-8EBF-090D-CF6C08D00E2F}"/>
          </ac:spMkLst>
        </pc:spChg>
        <pc:picChg chg="add mod ord">
          <ac:chgData name="moselle0708@gmail.com" userId="e0e0fc822e1d6079" providerId="Windows Live" clId="Web-{62415D6C-B540-25A0-1152-005A5F29D611}" dt="2025-03-27T10:12:14.883" v="160" actId="14100"/>
          <ac:picMkLst>
            <pc:docMk/>
            <pc:sldMk cId="1666448870" sldId="260"/>
            <ac:picMk id="7" creationId="{8D0051DF-8CC9-820C-4818-E38DCF1454D4}"/>
          </ac:picMkLst>
        </pc:picChg>
      </pc:sldChg>
      <pc:sldChg chg="modSp new del">
        <pc:chgData name="moselle0708@gmail.com" userId="e0e0fc822e1d6079" providerId="Windows Live" clId="Web-{62415D6C-B540-25A0-1152-005A5F29D611}" dt="2025-03-27T10:18:12.537" v="166"/>
        <pc:sldMkLst>
          <pc:docMk/>
          <pc:sldMk cId="616450879" sldId="261"/>
        </pc:sldMkLst>
        <pc:spChg chg="mod">
          <ac:chgData name="moselle0708@gmail.com" userId="e0e0fc822e1d6079" providerId="Windows Live" clId="Web-{62415D6C-B540-25A0-1152-005A5F29D611}" dt="2025-03-27T10:17:43.848" v="164" actId="20577"/>
          <ac:spMkLst>
            <pc:docMk/>
            <pc:sldMk cId="616450879" sldId="261"/>
            <ac:spMk id="2" creationId="{6BB3D882-E203-A56F-A548-860BA174473E}"/>
          </ac:spMkLst>
        </pc:spChg>
        <pc:spChg chg="mod">
          <ac:chgData name="moselle0708@gmail.com" userId="e0e0fc822e1d6079" providerId="Windows Live" clId="Web-{62415D6C-B540-25A0-1152-005A5F29D611}" dt="2025-03-27T10:18:01.021" v="165" actId="14100"/>
          <ac:spMkLst>
            <pc:docMk/>
            <pc:sldMk cId="616450879" sldId="261"/>
            <ac:spMk id="3" creationId="{15F0DEF1-A881-5956-9FE7-E8AF9141E5A3}"/>
          </ac:spMkLst>
        </pc:spChg>
      </pc:sldChg>
      <pc:sldChg chg="addSp delSp modSp new mod modClrScheme chgLayout">
        <pc:chgData name="moselle0708@gmail.com" userId="e0e0fc822e1d6079" providerId="Windows Live" clId="Web-{62415D6C-B540-25A0-1152-005A5F29D611}" dt="2025-03-27T16:19:21.176" v="327" actId="14100"/>
        <pc:sldMkLst>
          <pc:docMk/>
          <pc:sldMk cId="2111259066" sldId="261"/>
        </pc:sldMkLst>
        <pc:spChg chg="mod ord">
          <ac:chgData name="moselle0708@gmail.com" userId="e0e0fc822e1d6079" providerId="Windows Live" clId="Web-{62415D6C-B540-25A0-1152-005A5F29D611}" dt="2025-03-27T11:18:47.284" v="208"/>
          <ac:spMkLst>
            <pc:docMk/>
            <pc:sldMk cId="2111259066" sldId="261"/>
            <ac:spMk id="2" creationId="{E13B00F2-7D23-A9CC-9C07-5DEF325E70C8}"/>
          </ac:spMkLst>
        </pc:spChg>
        <pc:spChg chg="mod ord">
          <ac:chgData name="moselle0708@gmail.com" userId="e0e0fc822e1d6079" providerId="Windows Live" clId="Web-{62415D6C-B540-25A0-1152-005A5F29D611}" dt="2025-03-27T11:18:47.284" v="208"/>
          <ac:spMkLst>
            <pc:docMk/>
            <pc:sldMk cId="2111259066" sldId="261"/>
            <ac:spMk id="3" creationId="{209AD6FB-BE6A-6B29-FBBA-EE180BB32A1A}"/>
          </ac:spMkLst>
        </pc:spChg>
        <pc:spChg chg="add del mod ord">
          <ac:chgData name="moselle0708@gmail.com" userId="e0e0fc822e1d6079" providerId="Windows Live" clId="Web-{62415D6C-B540-25A0-1152-005A5F29D611}" dt="2025-03-27T11:17:44.594" v="201"/>
          <ac:spMkLst>
            <pc:docMk/>
            <pc:sldMk cId="2111259066" sldId="261"/>
            <ac:spMk id="4" creationId="{34D77F0A-13F4-90FE-BD03-629AFE56A8DC}"/>
          </ac:spMkLst>
        </pc:spChg>
        <pc:spChg chg="del">
          <ac:chgData name="moselle0708@gmail.com" userId="e0e0fc822e1d6079" providerId="Windows Live" clId="Web-{62415D6C-B540-25A0-1152-005A5F29D611}" dt="2025-03-27T10:22:56.547" v="189"/>
          <ac:spMkLst>
            <pc:docMk/>
            <pc:sldMk cId="2111259066" sldId="261"/>
            <ac:spMk id="4" creationId="{3E8B2FE0-36F1-4B06-11D6-C72D8BE526B3}"/>
          </ac:spMkLst>
        </pc:spChg>
        <pc:spChg chg="mod ord">
          <ac:chgData name="moselle0708@gmail.com" userId="e0e0fc822e1d6079" providerId="Windows Live" clId="Web-{62415D6C-B540-25A0-1152-005A5F29D611}" dt="2025-03-27T11:18:47.284" v="208"/>
          <ac:spMkLst>
            <pc:docMk/>
            <pc:sldMk cId="2111259066" sldId="261"/>
            <ac:spMk id="5" creationId="{05A7053E-7F01-21B8-6AF8-3C53FF92D267}"/>
          </ac:spMkLst>
        </pc:spChg>
        <pc:spChg chg="mod ord">
          <ac:chgData name="moselle0708@gmail.com" userId="e0e0fc822e1d6079" providerId="Windows Live" clId="Web-{62415D6C-B540-25A0-1152-005A5F29D611}" dt="2025-03-27T11:18:47.284" v="208"/>
          <ac:spMkLst>
            <pc:docMk/>
            <pc:sldMk cId="2111259066" sldId="261"/>
            <ac:spMk id="6" creationId="{EC77AC1B-AA3C-8296-6617-520514931B4F}"/>
          </ac:spMkLst>
        </pc:spChg>
        <pc:spChg chg="mod ord">
          <ac:chgData name="moselle0708@gmail.com" userId="e0e0fc822e1d6079" providerId="Windows Live" clId="Web-{62415D6C-B540-25A0-1152-005A5F29D611}" dt="2025-03-27T11:18:47.284" v="208"/>
          <ac:spMkLst>
            <pc:docMk/>
            <pc:sldMk cId="2111259066" sldId="261"/>
            <ac:spMk id="7" creationId="{1D36523C-66CC-53A4-7A15-8B4C10AB108C}"/>
          </ac:spMkLst>
        </pc:spChg>
        <pc:spChg chg="add del mod ord">
          <ac:chgData name="moselle0708@gmail.com" userId="e0e0fc822e1d6079" providerId="Windows Live" clId="Web-{62415D6C-B540-25A0-1152-005A5F29D611}" dt="2025-03-27T11:17:48.188" v="202"/>
          <ac:spMkLst>
            <pc:docMk/>
            <pc:sldMk cId="2111259066" sldId="261"/>
            <ac:spMk id="9" creationId="{458305B0-7BB1-8090-03E3-CED5E6DC5CCA}"/>
          </ac:spMkLst>
        </pc:spChg>
        <pc:spChg chg="add del mod">
          <ac:chgData name="moselle0708@gmail.com" userId="e0e0fc822e1d6079" providerId="Windows Live" clId="Web-{62415D6C-B540-25A0-1152-005A5F29D611}" dt="2025-03-27T10:24:24.301" v="196"/>
          <ac:spMkLst>
            <pc:docMk/>
            <pc:sldMk cId="2111259066" sldId="261"/>
            <ac:spMk id="10" creationId="{ADB51DAC-AE6A-ED0E-8AC3-F593760319E8}"/>
          </ac:spMkLst>
        </pc:spChg>
        <pc:spChg chg="add del mod">
          <ac:chgData name="moselle0708@gmail.com" userId="e0e0fc822e1d6079" providerId="Windows Live" clId="Web-{62415D6C-B540-25A0-1152-005A5F29D611}" dt="2025-03-27T11:20:52.428" v="256"/>
          <ac:spMkLst>
            <pc:docMk/>
            <pc:sldMk cId="2111259066" sldId="261"/>
            <ac:spMk id="11" creationId="{B2CD485E-502F-9289-DBEA-796AE3B6FB91}"/>
          </ac:spMkLst>
        </pc:spChg>
        <pc:picChg chg="add mod ord">
          <ac:chgData name="moselle0708@gmail.com" userId="e0e0fc822e1d6079" providerId="Windows Live" clId="Web-{62415D6C-B540-25A0-1152-005A5F29D611}" dt="2025-03-27T11:18:52.003" v="209" actId="1076"/>
          <ac:picMkLst>
            <pc:docMk/>
            <pc:sldMk cId="2111259066" sldId="261"/>
            <ac:picMk id="8" creationId="{35E92DAD-151E-0F7D-21BD-50E87153717B}"/>
          </ac:picMkLst>
        </pc:picChg>
        <pc:picChg chg="add mod">
          <ac:chgData name="moselle0708@gmail.com" userId="e0e0fc822e1d6079" providerId="Windows Live" clId="Web-{62415D6C-B540-25A0-1152-005A5F29D611}" dt="2025-03-27T16:19:21.176" v="327" actId="14100"/>
          <ac:picMkLst>
            <pc:docMk/>
            <pc:sldMk cId="2111259066" sldId="261"/>
            <ac:picMk id="12" creationId="{8C7FE296-1BBD-FDFC-F052-E206F372E719}"/>
          </ac:picMkLst>
        </pc:picChg>
      </pc:sldChg>
      <pc:sldChg chg="addSp delSp modSp new">
        <pc:chgData name="moselle0708@gmail.com" userId="e0e0fc822e1d6079" providerId="Windows Live" clId="Web-{62415D6C-B540-25A0-1152-005A5F29D611}" dt="2025-03-27T11:41:50.999" v="320" actId="20577"/>
        <pc:sldMkLst>
          <pc:docMk/>
          <pc:sldMk cId="3042563957" sldId="262"/>
        </pc:sldMkLst>
        <pc:spChg chg="del">
          <ac:chgData name="moselle0708@gmail.com" userId="e0e0fc822e1d6079" providerId="Windows Live" clId="Web-{62415D6C-B540-25A0-1152-005A5F29D611}" dt="2025-03-27T11:25:02.061" v="261"/>
          <ac:spMkLst>
            <pc:docMk/>
            <pc:sldMk cId="3042563957" sldId="262"/>
            <ac:spMk id="2" creationId="{DB600FD6-AA8B-D968-F5B4-A0265DC89B75}"/>
          </ac:spMkLst>
        </pc:spChg>
        <pc:spChg chg="mod">
          <ac:chgData name="moselle0708@gmail.com" userId="e0e0fc822e1d6079" providerId="Windows Live" clId="Web-{62415D6C-B540-25A0-1152-005A5F29D611}" dt="2025-03-27T11:41:50.999" v="320" actId="20577"/>
          <ac:spMkLst>
            <pc:docMk/>
            <pc:sldMk cId="3042563957" sldId="262"/>
            <ac:spMk id="3" creationId="{FAAB76BF-011D-AC59-2470-F89587153659}"/>
          </ac:spMkLst>
        </pc:spChg>
        <pc:spChg chg="del">
          <ac:chgData name="moselle0708@gmail.com" userId="e0e0fc822e1d6079" providerId="Windows Live" clId="Web-{62415D6C-B540-25A0-1152-005A5F29D611}" dt="2025-03-27T11:31:09.916" v="271"/>
          <ac:spMkLst>
            <pc:docMk/>
            <pc:sldMk cId="3042563957" sldId="262"/>
            <ac:spMk id="4" creationId="{20FE46EC-4851-EEB7-28A0-8F3E5D360B7B}"/>
          </ac:spMkLst>
        </pc:spChg>
        <pc:picChg chg="add del mod">
          <ac:chgData name="moselle0708@gmail.com" userId="e0e0fc822e1d6079" providerId="Windows Live" clId="Web-{62415D6C-B540-25A0-1152-005A5F29D611}" dt="2025-03-27T11:34:59.642" v="289"/>
          <ac:picMkLst>
            <pc:docMk/>
            <pc:sldMk cId="3042563957" sldId="262"/>
            <ac:picMk id="8" creationId="{21F824D4-FD22-B873-7BE4-91F5DFF5F288}"/>
          </ac:picMkLst>
        </pc:picChg>
        <pc:picChg chg="add mod">
          <ac:chgData name="moselle0708@gmail.com" userId="e0e0fc822e1d6079" providerId="Windows Live" clId="Web-{62415D6C-B540-25A0-1152-005A5F29D611}" dt="2025-03-27T11:35:39.925" v="294" actId="14100"/>
          <ac:picMkLst>
            <pc:docMk/>
            <pc:sldMk cId="3042563957" sldId="262"/>
            <ac:picMk id="9" creationId="{CC36C078-6F30-020A-E523-D3D24E507FFE}"/>
          </ac:picMkLst>
        </pc:picChg>
      </pc:sldChg>
      <pc:sldChg chg="addSp modSp new">
        <pc:chgData name="moselle0708@gmail.com" userId="e0e0fc822e1d6079" providerId="Windows Live" clId="Web-{62415D6C-B540-25A0-1152-005A5F29D611}" dt="2025-03-27T11:42:47.704" v="325" actId="1076"/>
        <pc:sldMkLst>
          <pc:docMk/>
          <pc:sldMk cId="538913647" sldId="263"/>
        </pc:sldMkLst>
        <pc:spChg chg="mod">
          <ac:chgData name="moselle0708@gmail.com" userId="e0e0fc822e1d6079" providerId="Windows Live" clId="Web-{62415D6C-B540-25A0-1152-005A5F29D611}" dt="2025-03-27T11:41:26.529" v="318" actId="20577"/>
          <ac:spMkLst>
            <pc:docMk/>
            <pc:sldMk cId="538913647" sldId="263"/>
            <ac:spMk id="2" creationId="{377734D3-0D0E-9F2A-27E4-6D68002E2B1F}"/>
          </ac:spMkLst>
        </pc:spChg>
        <pc:spChg chg="mod">
          <ac:chgData name="moselle0708@gmail.com" userId="e0e0fc822e1d6079" providerId="Windows Live" clId="Web-{62415D6C-B540-25A0-1152-005A5F29D611}" dt="2025-03-27T11:41:56.561" v="321" actId="20577"/>
          <ac:spMkLst>
            <pc:docMk/>
            <pc:sldMk cId="538913647" sldId="263"/>
            <ac:spMk id="3" creationId="{E4391B0C-F7F6-CF9D-E356-57152E2F8394}"/>
          </ac:spMkLst>
        </pc:spChg>
        <pc:picChg chg="add mod">
          <ac:chgData name="moselle0708@gmail.com" userId="e0e0fc822e1d6079" providerId="Windows Live" clId="Web-{62415D6C-B540-25A0-1152-005A5F29D611}" dt="2025-03-27T11:42:47.704" v="325" actId="1076"/>
          <ac:picMkLst>
            <pc:docMk/>
            <pc:sldMk cId="538913647" sldId="263"/>
            <ac:picMk id="7" creationId="{EA9A175E-B37C-E87D-4400-2D3393CC8C71}"/>
          </ac:picMkLst>
        </pc:picChg>
      </pc:sldChg>
      <pc:sldChg chg="addSp delSp modSp new">
        <pc:chgData name="moselle0708@gmail.com" userId="e0e0fc822e1d6079" providerId="Windows Live" clId="Web-{62415D6C-B540-25A0-1152-005A5F29D611}" dt="2025-03-27T16:36:36.937" v="370" actId="20577"/>
        <pc:sldMkLst>
          <pc:docMk/>
          <pc:sldMk cId="2878984935" sldId="264"/>
        </pc:sldMkLst>
        <pc:spChg chg="mod">
          <ac:chgData name="moselle0708@gmail.com" userId="e0e0fc822e1d6079" providerId="Windows Live" clId="Web-{62415D6C-B540-25A0-1152-005A5F29D611}" dt="2025-03-27T16:26:01.770" v="338" actId="20577"/>
          <ac:spMkLst>
            <pc:docMk/>
            <pc:sldMk cId="2878984935" sldId="264"/>
            <ac:spMk id="2" creationId="{030A4B06-588D-B2C4-72C4-0F8A9BD32EEB}"/>
          </ac:spMkLst>
        </pc:spChg>
        <pc:spChg chg="mod">
          <ac:chgData name="moselle0708@gmail.com" userId="e0e0fc822e1d6079" providerId="Windows Live" clId="Web-{62415D6C-B540-25A0-1152-005A5F29D611}" dt="2025-03-27T16:36:36.937" v="370" actId="20577"/>
          <ac:spMkLst>
            <pc:docMk/>
            <pc:sldMk cId="2878984935" sldId="264"/>
            <ac:spMk id="3" creationId="{AED506A3-E361-E142-60F6-9E9B770AAD49}"/>
          </ac:spMkLst>
        </pc:spChg>
        <pc:spChg chg="del">
          <ac:chgData name="moselle0708@gmail.com" userId="e0e0fc822e1d6079" providerId="Windows Live" clId="Web-{62415D6C-B540-25A0-1152-005A5F29D611}" dt="2025-03-27T16:25:40.035" v="333"/>
          <ac:spMkLst>
            <pc:docMk/>
            <pc:sldMk cId="2878984935" sldId="264"/>
            <ac:spMk id="4" creationId="{45EA9CBE-A1CE-F60E-2646-BEB4FEAD6040}"/>
          </ac:spMkLst>
        </pc:spChg>
        <pc:picChg chg="add mod">
          <ac:chgData name="moselle0708@gmail.com" userId="e0e0fc822e1d6079" providerId="Windows Live" clId="Web-{62415D6C-B540-25A0-1152-005A5F29D611}" dt="2025-03-27T16:36:13.748" v="367" actId="1076"/>
          <ac:picMkLst>
            <pc:docMk/>
            <pc:sldMk cId="2878984935" sldId="264"/>
            <ac:picMk id="8" creationId="{1B547AFB-8ADF-3516-04BF-46D24D20E782}"/>
          </ac:picMkLst>
        </pc:picChg>
      </pc:sldChg>
      <pc:sldChg chg="modSp new">
        <pc:chgData name="moselle0708@gmail.com" userId="e0e0fc822e1d6079" providerId="Windows Live" clId="Web-{62415D6C-B540-25A0-1152-005A5F29D611}" dt="2025-03-27T16:39:05.943" v="386" actId="14100"/>
        <pc:sldMkLst>
          <pc:docMk/>
          <pc:sldMk cId="1928990985" sldId="265"/>
        </pc:sldMkLst>
        <pc:spChg chg="mod">
          <ac:chgData name="moselle0708@gmail.com" userId="e0e0fc822e1d6079" providerId="Windows Live" clId="Web-{62415D6C-B540-25A0-1152-005A5F29D611}" dt="2025-03-27T16:39:05.943" v="386" actId="14100"/>
          <ac:spMkLst>
            <pc:docMk/>
            <pc:sldMk cId="1928990985" sldId="265"/>
            <ac:spMk id="2" creationId="{AF590722-CF27-918B-CCA0-5B761B1CA977}"/>
          </ac:spMkLst>
        </pc:spChg>
        <pc:spChg chg="mod">
          <ac:chgData name="moselle0708@gmail.com" userId="e0e0fc822e1d6079" providerId="Windows Live" clId="Web-{62415D6C-B540-25A0-1152-005A5F29D611}" dt="2025-03-27T16:38:11.691" v="376" actId="20577"/>
          <ac:spMkLst>
            <pc:docMk/>
            <pc:sldMk cId="1928990985" sldId="265"/>
            <ac:spMk id="3" creationId="{B7C13C73-E67E-0892-BA12-FBCA2FC0D2FE}"/>
          </ac:spMkLst>
        </pc:spChg>
      </pc:sldChg>
      <pc:sldMasterChg chg="del delSldLayout">
        <pc:chgData name="moselle0708@gmail.com" userId="e0e0fc822e1d6079" providerId="Windows Live" clId="Web-{62415D6C-B540-25A0-1152-005A5F29D611}" dt="2025-03-27T09:40:32.139" v="0"/>
        <pc:sldMasterMkLst>
          <pc:docMk/>
          <pc:sldMasterMk cId="3071127875" sldId="2147483648"/>
        </pc:sldMasterMkLst>
        <pc:sldLayoutChg chg="del">
          <pc:chgData name="moselle0708@gmail.com" userId="e0e0fc822e1d6079" providerId="Windows Live" clId="Web-{62415D6C-B540-25A0-1152-005A5F29D611}" dt="2025-03-27T09:40:32.139" v="0"/>
          <pc:sldLayoutMkLst>
            <pc:docMk/>
            <pc:sldMasterMk cId="3071127875" sldId="2147483648"/>
            <pc:sldLayoutMk cId="3310491181" sldId="2147483649"/>
          </pc:sldLayoutMkLst>
        </pc:sldLayoutChg>
        <pc:sldLayoutChg chg="del">
          <pc:chgData name="moselle0708@gmail.com" userId="e0e0fc822e1d6079" providerId="Windows Live" clId="Web-{62415D6C-B540-25A0-1152-005A5F29D611}" dt="2025-03-27T09:40:32.139" v="0"/>
          <pc:sldLayoutMkLst>
            <pc:docMk/>
            <pc:sldMasterMk cId="3071127875" sldId="2147483648"/>
            <pc:sldLayoutMk cId="3841795644" sldId="2147483650"/>
          </pc:sldLayoutMkLst>
        </pc:sldLayoutChg>
        <pc:sldLayoutChg chg="del">
          <pc:chgData name="moselle0708@gmail.com" userId="e0e0fc822e1d6079" providerId="Windows Live" clId="Web-{62415D6C-B540-25A0-1152-005A5F29D611}" dt="2025-03-27T09:40:32.139" v="0"/>
          <pc:sldLayoutMkLst>
            <pc:docMk/>
            <pc:sldMasterMk cId="3071127875" sldId="2147483648"/>
            <pc:sldLayoutMk cId="3466923455" sldId="2147483651"/>
          </pc:sldLayoutMkLst>
        </pc:sldLayoutChg>
        <pc:sldLayoutChg chg="del">
          <pc:chgData name="moselle0708@gmail.com" userId="e0e0fc822e1d6079" providerId="Windows Live" clId="Web-{62415D6C-B540-25A0-1152-005A5F29D611}" dt="2025-03-27T09:40:32.139" v="0"/>
          <pc:sldLayoutMkLst>
            <pc:docMk/>
            <pc:sldMasterMk cId="3071127875" sldId="2147483648"/>
            <pc:sldLayoutMk cId="3747632232" sldId="2147483652"/>
          </pc:sldLayoutMkLst>
        </pc:sldLayoutChg>
        <pc:sldLayoutChg chg="del">
          <pc:chgData name="moselle0708@gmail.com" userId="e0e0fc822e1d6079" providerId="Windows Live" clId="Web-{62415D6C-B540-25A0-1152-005A5F29D611}" dt="2025-03-27T09:40:32.139" v="0"/>
          <pc:sldLayoutMkLst>
            <pc:docMk/>
            <pc:sldMasterMk cId="3071127875" sldId="2147483648"/>
            <pc:sldLayoutMk cId="2611866596" sldId="2147483653"/>
          </pc:sldLayoutMkLst>
        </pc:sldLayoutChg>
        <pc:sldLayoutChg chg="del">
          <pc:chgData name="moselle0708@gmail.com" userId="e0e0fc822e1d6079" providerId="Windows Live" clId="Web-{62415D6C-B540-25A0-1152-005A5F29D611}" dt="2025-03-27T09:40:32.139" v="0"/>
          <pc:sldLayoutMkLst>
            <pc:docMk/>
            <pc:sldMasterMk cId="3071127875" sldId="2147483648"/>
            <pc:sldLayoutMk cId="3395854097" sldId="2147483654"/>
          </pc:sldLayoutMkLst>
        </pc:sldLayoutChg>
        <pc:sldLayoutChg chg="del">
          <pc:chgData name="moselle0708@gmail.com" userId="e0e0fc822e1d6079" providerId="Windows Live" clId="Web-{62415D6C-B540-25A0-1152-005A5F29D611}" dt="2025-03-27T09:40:32.139" v="0"/>
          <pc:sldLayoutMkLst>
            <pc:docMk/>
            <pc:sldMasterMk cId="3071127875" sldId="2147483648"/>
            <pc:sldLayoutMk cId="4040201302" sldId="2147483655"/>
          </pc:sldLayoutMkLst>
        </pc:sldLayoutChg>
        <pc:sldLayoutChg chg="del">
          <pc:chgData name="moselle0708@gmail.com" userId="e0e0fc822e1d6079" providerId="Windows Live" clId="Web-{62415D6C-B540-25A0-1152-005A5F29D611}" dt="2025-03-27T09:40:32.139" v="0"/>
          <pc:sldLayoutMkLst>
            <pc:docMk/>
            <pc:sldMasterMk cId="3071127875" sldId="2147483648"/>
            <pc:sldLayoutMk cId="2706407263" sldId="2147483656"/>
          </pc:sldLayoutMkLst>
        </pc:sldLayoutChg>
        <pc:sldLayoutChg chg="del">
          <pc:chgData name="moselle0708@gmail.com" userId="e0e0fc822e1d6079" providerId="Windows Live" clId="Web-{62415D6C-B540-25A0-1152-005A5F29D611}" dt="2025-03-27T09:40:32.139" v="0"/>
          <pc:sldLayoutMkLst>
            <pc:docMk/>
            <pc:sldMasterMk cId="3071127875" sldId="2147483648"/>
            <pc:sldLayoutMk cId="1610903340" sldId="2147483657"/>
          </pc:sldLayoutMkLst>
        </pc:sldLayoutChg>
        <pc:sldLayoutChg chg="del">
          <pc:chgData name="moselle0708@gmail.com" userId="e0e0fc822e1d6079" providerId="Windows Live" clId="Web-{62415D6C-B540-25A0-1152-005A5F29D611}" dt="2025-03-27T09:40:32.139" v="0"/>
          <pc:sldLayoutMkLst>
            <pc:docMk/>
            <pc:sldMasterMk cId="3071127875" sldId="2147483648"/>
            <pc:sldLayoutMk cId="4172787210" sldId="2147483658"/>
          </pc:sldLayoutMkLst>
        </pc:sldLayoutChg>
        <pc:sldLayoutChg chg="del">
          <pc:chgData name="moselle0708@gmail.com" userId="e0e0fc822e1d6079" providerId="Windows Live" clId="Web-{62415D6C-B540-25A0-1152-005A5F29D611}" dt="2025-03-27T09:40:32.139" v="0"/>
          <pc:sldLayoutMkLst>
            <pc:docMk/>
            <pc:sldMasterMk cId="3071127875" sldId="2147483648"/>
            <pc:sldLayoutMk cId="1902177510" sldId="2147483659"/>
          </pc:sldLayoutMkLst>
        </pc:sldLayoutChg>
      </pc:sldMasterChg>
      <pc:sldMasterChg chg="add del addSldLayout delSldLayout modSldLayout">
        <pc:chgData name="moselle0708@gmail.com" userId="e0e0fc822e1d6079" providerId="Windows Live" clId="Web-{62415D6C-B540-25A0-1152-005A5F29D611}" dt="2025-03-27T09:40:37.124" v="1"/>
        <pc:sldMasterMkLst>
          <pc:docMk/>
          <pc:sldMasterMk cId="336359832" sldId="2147483660"/>
        </pc:sldMasterMkLst>
        <pc:sldLayoutChg chg="add del mod replId">
          <pc:chgData name="moselle0708@gmail.com" userId="e0e0fc822e1d6079" providerId="Windows Live" clId="Web-{62415D6C-B540-25A0-1152-005A5F29D611}" dt="2025-03-27T09:40:37.124" v="1"/>
          <pc:sldLayoutMkLst>
            <pc:docMk/>
            <pc:sldMasterMk cId="336359832" sldId="2147483660"/>
            <pc:sldLayoutMk cId="183208971" sldId="2147483661"/>
          </pc:sldLayoutMkLst>
        </pc:sldLayoutChg>
        <pc:sldLayoutChg chg="add del mod replId">
          <pc:chgData name="moselle0708@gmail.com" userId="e0e0fc822e1d6079" providerId="Windows Live" clId="Web-{62415D6C-B540-25A0-1152-005A5F29D611}" dt="2025-03-27T09:40:37.124" v="1"/>
          <pc:sldLayoutMkLst>
            <pc:docMk/>
            <pc:sldMasterMk cId="336359832" sldId="2147483660"/>
            <pc:sldLayoutMk cId="1917275938" sldId="2147483662"/>
          </pc:sldLayoutMkLst>
        </pc:sldLayoutChg>
        <pc:sldLayoutChg chg="add del mod replId">
          <pc:chgData name="moselle0708@gmail.com" userId="e0e0fc822e1d6079" providerId="Windows Live" clId="Web-{62415D6C-B540-25A0-1152-005A5F29D611}" dt="2025-03-27T09:40:37.124" v="1"/>
          <pc:sldLayoutMkLst>
            <pc:docMk/>
            <pc:sldMasterMk cId="336359832" sldId="2147483660"/>
            <pc:sldLayoutMk cId="3581361384" sldId="2147483663"/>
          </pc:sldLayoutMkLst>
        </pc:sldLayoutChg>
        <pc:sldLayoutChg chg="add del mod replId">
          <pc:chgData name="moselle0708@gmail.com" userId="e0e0fc822e1d6079" providerId="Windows Live" clId="Web-{62415D6C-B540-25A0-1152-005A5F29D611}" dt="2025-03-27T09:40:37.124" v="1"/>
          <pc:sldLayoutMkLst>
            <pc:docMk/>
            <pc:sldMasterMk cId="336359832" sldId="2147483660"/>
            <pc:sldLayoutMk cId="26657223" sldId="2147483664"/>
          </pc:sldLayoutMkLst>
        </pc:sldLayoutChg>
        <pc:sldLayoutChg chg="add del mod replId">
          <pc:chgData name="moselle0708@gmail.com" userId="e0e0fc822e1d6079" providerId="Windows Live" clId="Web-{62415D6C-B540-25A0-1152-005A5F29D611}" dt="2025-03-27T09:40:37.124" v="1"/>
          <pc:sldLayoutMkLst>
            <pc:docMk/>
            <pc:sldMasterMk cId="336359832" sldId="2147483660"/>
            <pc:sldLayoutMk cId="2315464822" sldId="2147483665"/>
          </pc:sldLayoutMkLst>
        </pc:sldLayoutChg>
        <pc:sldLayoutChg chg="add del mod replId">
          <pc:chgData name="moselle0708@gmail.com" userId="e0e0fc822e1d6079" providerId="Windows Live" clId="Web-{62415D6C-B540-25A0-1152-005A5F29D611}" dt="2025-03-27T09:40:37.124" v="1"/>
          <pc:sldLayoutMkLst>
            <pc:docMk/>
            <pc:sldMasterMk cId="336359832" sldId="2147483660"/>
            <pc:sldLayoutMk cId="3967871629" sldId="2147483666"/>
          </pc:sldLayoutMkLst>
        </pc:sldLayoutChg>
        <pc:sldLayoutChg chg="add del mod replId">
          <pc:chgData name="moselle0708@gmail.com" userId="e0e0fc822e1d6079" providerId="Windows Live" clId="Web-{62415D6C-B540-25A0-1152-005A5F29D611}" dt="2025-03-27T09:40:37.124" v="1"/>
          <pc:sldLayoutMkLst>
            <pc:docMk/>
            <pc:sldMasterMk cId="336359832" sldId="2147483660"/>
            <pc:sldLayoutMk cId="2774775335" sldId="2147483667"/>
          </pc:sldLayoutMkLst>
        </pc:sldLayoutChg>
        <pc:sldLayoutChg chg="add del mod replId">
          <pc:chgData name="moselle0708@gmail.com" userId="e0e0fc822e1d6079" providerId="Windows Live" clId="Web-{62415D6C-B540-25A0-1152-005A5F29D611}" dt="2025-03-27T09:40:37.124" v="1"/>
          <pc:sldLayoutMkLst>
            <pc:docMk/>
            <pc:sldMasterMk cId="336359832" sldId="2147483660"/>
            <pc:sldLayoutMk cId="1575297296" sldId="2147483668"/>
          </pc:sldLayoutMkLst>
        </pc:sldLayoutChg>
        <pc:sldLayoutChg chg="add del mod replId">
          <pc:chgData name="moselle0708@gmail.com" userId="e0e0fc822e1d6079" providerId="Windows Live" clId="Web-{62415D6C-B540-25A0-1152-005A5F29D611}" dt="2025-03-27T09:40:37.124" v="1"/>
          <pc:sldLayoutMkLst>
            <pc:docMk/>
            <pc:sldMasterMk cId="336359832" sldId="2147483660"/>
            <pc:sldLayoutMk cId="3061938542" sldId="2147483669"/>
          </pc:sldLayoutMkLst>
        </pc:sldLayoutChg>
        <pc:sldLayoutChg chg="add del mod replId">
          <pc:chgData name="moselle0708@gmail.com" userId="e0e0fc822e1d6079" providerId="Windows Live" clId="Web-{62415D6C-B540-25A0-1152-005A5F29D611}" dt="2025-03-27T09:40:37.124" v="1"/>
          <pc:sldLayoutMkLst>
            <pc:docMk/>
            <pc:sldMasterMk cId="336359832" sldId="2147483660"/>
            <pc:sldLayoutMk cId="1230435059" sldId="2147483670"/>
          </pc:sldLayoutMkLst>
        </pc:sldLayoutChg>
        <pc:sldLayoutChg chg="add del mod replId">
          <pc:chgData name="moselle0708@gmail.com" userId="e0e0fc822e1d6079" providerId="Windows Live" clId="Web-{62415D6C-B540-25A0-1152-005A5F29D611}" dt="2025-03-27T09:40:37.124" v="1"/>
          <pc:sldLayoutMkLst>
            <pc:docMk/>
            <pc:sldMasterMk cId="336359832" sldId="2147483660"/>
            <pc:sldLayoutMk cId="4268583303" sldId="2147483671"/>
          </pc:sldLayoutMkLst>
        </pc:sldLayoutChg>
      </pc:sldMasterChg>
      <pc:sldMasterChg chg="add del addSldLayout delSldLayout modSldLayout">
        <pc:chgData name="moselle0708@gmail.com" userId="e0e0fc822e1d6079" providerId="Windows Live" clId="Web-{62415D6C-B540-25A0-1152-005A5F29D611}" dt="2025-03-27T09:40:42.687" v="2"/>
        <pc:sldMasterMkLst>
          <pc:docMk/>
          <pc:sldMasterMk cId="953943365" sldId="2147483672"/>
        </pc:sldMasterMkLst>
        <pc:sldLayoutChg chg="add del mod replId">
          <pc:chgData name="moselle0708@gmail.com" userId="e0e0fc822e1d6079" providerId="Windows Live" clId="Web-{62415D6C-B540-25A0-1152-005A5F29D611}" dt="2025-03-27T09:40:42.687" v="2"/>
          <pc:sldLayoutMkLst>
            <pc:docMk/>
            <pc:sldMasterMk cId="953943365" sldId="2147483672"/>
            <pc:sldLayoutMk cId="408509048" sldId="2147483673"/>
          </pc:sldLayoutMkLst>
        </pc:sldLayoutChg>
        <pc:sldLayoutChg chg="add del mod replId">
          <pc:chgData name="moselle0708@gmail.com" userId="e0e0fc822e1d6079" providerId="Windows Live" clId="Web-{62415D6C-B540-25A0-1152-005A5F29D611}" dt="2025-03-27T09:40:42.687" v="2"/>
          <pc:sldLayoutMkLst>
            <pc:docMk/>
            <pc:sldMasterMk cId="953943365" sldId="2147483672"/>
            <pc:sldLayoutMk cId="2537949817" sldId="2147483674"/>
          </pc:sldLayoutMkLst>
        </pc:sldLayoutChg>
        <pc:sldLayoutChg chg="add del mod replId">
          <pc:chgData name="moselle0708@gmail.com" userId="e0e0fc822e1d6079" providerId="Windows Live" clId="Web-{62415D6C-B540-25A0-1152-005A5F29D611}" dt="2025-03-27T09:40:42.687" v="2"/>
          <pc:sldLayoutMkLst>
            <pc:docMk/>
            <pc:sldMasterMk cId="953943365" sldId="2147483672"/>
            <pc:sldLayoutMk cId="1898817677" sldId="2147483675"/>
          </pc:sldLayoutMkLst>
        </pc:sldLayoutChg>
        <pc:sldLayoutChg chg="add del mod replId">
          <pc:chgData name="moselle0708@gmail.com" userId="e0e0fc822e1d6079" providerId="Windows Live" clId="Web-{62415D6C-B540-25A0-1152-005A5F29D611}" dt="2025-03-27T09:40:42.687" v="2"/>
          <pc:sldLayoutMkLst>
            <pc:docMk/>
            <pc:sldMasterMk cId="953943365" sldId="2147483672"/>
            <pc:sldLayoutMk cId="3977996079" sldId="2147483676"/>
          </pc:sldLayoutMkLst>
        </pc:sldLayoutChg>
        <pc:sldLayoutChg chg="add del mod replId">
          <pc:chgData name="moselle0708@gmail.com" userId="e0e0fc822e1d6079" providerId="Windows Live" clId="Web-{62415D6C-B540-25A0-1152-005A5F29D611}" dt="2025-03-27T09:40:42.687" v="2"/>
          <pc:sldLayoutMkLst>
            <pc:docMk/>
            <pc:sldMasterMk cId="953943365" sldId="2147483672"/>
            <pc:sldLayoutMk cId="3660877777" sldId="2147483677"/>
          </pc:sldLayoutMkLst>
        </pc:sldLayoutChg>
        <pc:sldLayoutChg chg="add del mod replId">
          <pc:chgData name="moselle0708@gmail.com" userId="e0e0fc822e1d6079" providerId="Windows Live" clId="Web-{62415D6C-B540-25A0-1152-005A5F29D611}" dt="2025-03-27T09:40:42.687" v="2"/>
          <pc:sldLayoutMkLst>
            <pc:docMk/>
            <pc:sldMasterMk cId="953943365" sldId="2147483672"/>
            <pc:sldLayoutMk cId="3805800135" sldId="2147483678"/>
          </pc:sldLayoutMkLst>
        </pc:sldLayoutChg>
        <pc:sldLayoutChg chg="add del mod replId">
          <pc:chgData name="moselle0708@gmail.com" userId="e0e0fc822e1d6079" providerId="Windows Live" clId="Web-{62415D6C-B540-25A0-1152-005A5F29D611}" dt="2025-03-27T09:40:42.687" v="2"/>
          <pc:sldLayoutMkLst>
            <pc:docMk/>
            <pc:sldMasterMk cId="953943365" sldId="2147483672"/>
            <pc:sldLayoutMk cId="2728882290" sldId="2147483679"/>
          </pc:sldLayoutMkLst>
        </pc:sldLayoutChg>
        <pc:sldLayoutChg chg="add del mod replId">
          <pc:chgData name="moselle0708@gmail.com" userId="e0e0fc822e1d6079" providerId="Windows Live" clId="Web-{62415D6C-B540-25A0-1152-005A5F29D611}" dt="2025-03-27T09:40:42.687" v="2"/>
          <pc:sldLayoutMkLst>
            <pc:docMk/>
            <pc:sldMasterMk cId="953943365" sldId="2147483672"/>
            <pc:sldLayoutMk cId="1678251762" sldId="2147483680"/>
          </pc:sldLayoutMkLst>
        </pc:sldLayoutChg>
        <pc:sldLayoutChg chg="add del mod replId">
          <pc:chgData name="moselle0708@gmail.com" userId="e0e0fc822e1d6079" providerId="Windows Live" clId="Web-{62415D6C-B540-25A0-1152-005A5F29D611}" dt="2025-03-27T09:40:42.687" v="2"/>
          <pc:sldLayoutMkLst>
            <pc:docMk/>
            <pc:sldMasterMk cId="953943365" sldId="2147483672"/>
            <pc:sldLayoutMk cId="1055682940" sldId="2147483681"/>
          </pc:sldLayoutMkLst>
        </pc:sldLayoutChg>
        <pc:sldLayoutChg chg="add del mod replId">
          <pc:chgData name="moselle0708@gmail.com" userId="e0e0fc822e1d6079" providerId="Windows Live" clId="Web-{62415D6C-B540-25A0-1152-005A5F29D611}" dt="2025-03-27T09:40:42.687" v="2"/>
          <pc:sldLayoutMkLst>
            <pc:docMk/>
            <pc:sldMasterMk cId="953943365" sldId="2147483672"/>
            <pc:sldLayoutMk cId="173267882" sldId="2147483682"/>
          </pc:sldLayoutMkLst>
        </pc:sldLayoutChg>
        <pc:sldLayoutChg chg="add del mod replId">
          <pc:chgData name="moselle0708@gmail.com" userId="e0e0fc822e1d6079" providerId="Windows Live" clId="Web-{62415D6C-B540-25A0-1152-005A5F29D611}" dt="2025-03-27T09:40:42.687" v="2"/>
          <pc:sldLayoutMkLst>
            <pc:docMk/>
            <pc:sldMasterMk cId="953943365" sldId="2147483672"/>
            <pc:sldLayoutMk cId="1183112995" sldId="2147483683"/>
          </pc:sldLayoutMkLst>
        </pc:sldLayoutChg>
      </pc:sldMasterChg>
      <pc:sldMasterChg chg="add del addSldLayout delSldLayout modSldLayout">
        <pc:chgData name="moselle0708@gmail.com" userId="e0e0fc822e1d6079" providerId="Windows Live" clId="Web-{62415D6C-B540-25A0-1152-005A5F29D611}" dt="2025-03-27T09:41:08.156" v="3"/>
        <pc:sldMasterMkLst>
          <pc:docMk/>
          <pc:sldMasterMk cId="2447060555" sldId="2147483684"/>
        </pc:sldMasterMkLst>
        <pc:sldLayoutChg chg="add del mod replId">
          <pc:chgData name="moselle0708@gmail.com" userId="e0e0fc822e1d6079" providerId="Windows Live" clId="Web-{62415D6C-B540-25A0-1152-005A5F29D611}" dt="2025-03-27T09:41:08.156" v="3"/>
          <pc:sldLayoutMkLst>
            <pc:docMk/>
            <pc:sldMasterMk cId="2447060555" sldId="2147483684"/>
            <pc:sldLayoutMk cId="3991815328" sldId="2147483685"/>
          </pc:sldLayoutMkLst>
        </pc:sldLayoutChg>
        <pc:sldLayoutChg chg="add del mod replId">
          <pc:chgData name="moselle0708@gmail.com" userId="e0e0fc822e1d6079" providerId="Windows Live" clId="Web-{62415D6C-B540-25A0-1152-005A5F29D611}" dt="2025-03-27T09:41:08.156" v="3"/>
          <pc:sldLayoutMkLst>
            <pc:docMk/>
            <pc:sldMasterMk cId="2447060555" sldId="2147483684"/>
            <pc:sldLayoutMk cId="915782697" sldId="2147483686"/>
          </pc:sldLayoutMkLst>
        </pc:sldLayoutChg>
        <pc:sldLayoutChg chg="add del mod replId">
          <pc:chgData name="moselle0708@gmail.com" userId="e0e0fc822e1d6079" providerId="Windows Live" clId="Web-{62415D6C-B540-25A0-1152-005A5F29D611}" dt="2025-03-27T09:41:08.156" v="3"/>
          <pc:sldLayoutMkLst>
            <pc:docMk/>
            <pc:sldMasterMk cId="2447060555" sldId="2147483684"/>
            <pc:sldLayoutMk cId="1407609115" sldId="2147483687"/>
          </pc:sldLayoutMkLst>
        </pc:sldLayoutChg>
        <pc:sldLayoutChg chg="add del mod replId">
          <pc:chgData name="moselle0708@gmail.com" userId="e0e0fc822e1d6079" providerId="Windows Live" clId="Web-{62415D6C-B540-25A0-1152-005A5F29D611}" dt="2025-03-27T09:41:08.156" v="3"/>
          <pc:sldLayoutMkLst>
            <pc:docMk/>
            <pc:sldMasterMk cId="2447060555" sldId="2147483684"/>
            <pc:sldLayoutMk cId="3298827770" sldId="2147483688"/>
          </pc:sldLayoutMkLst>
        </pc:sldLayoutChg>
        <pc:sldLayoutChg chg="add del mod replId">
          <pc:chgData name="moselle0708@gmail.com" userId="e0e0fc822e1d6079" providerId="Windows Live" clId="Web-{62415D6C-B540-25A0-1152-005A5F29D611}" dt="2025-03-27T09:41:08.156" v="3"/>
          <pc:sldLayoutMkLst>
            <pc:docMk/>
            <pc:sldMasterMk cId="2447060555" sldId="2147483684"/>
            <pc:sldLayoutMk cId="586541072" sldId="2147483689"/>
          </pc:sldLayoutMkLst>
        </pc:sldLayoutChg>
        <pc:sldLayoutChg chg="add del mod replId">
          <pc:chgData name="moselle0708@gmail.com" userId="e0e0fc822e1d6079" providerId="Windows Live" clId="Web-{62415D6C-B540-25A0-1152-005A5F29D611}" dt="2025-03-27T09:41:08.156" v="3"/>
          <pc:sldLayoutMkLst>
            <pc:docMk/>
            <pc:sldMasterMk cId="2447060555" sldId="2147483684"/>
            <pc:sldLayoutMk cId="4030215771" sldId="2147483690"/>
          </pc:sldLayoutMkLst>
        </pc:sldLayoutChg>
        <pc:sldLayoutChg chg="add del mod replId">
          <pc:chgData name="moselle0708@gmail.com" userId="e0e0fc822e1d6079" providerId="Windows Live" clId="Web-{62415D6C-B540-25A0-1152-005A5F29D611}" dt="2025-03-27T09:41:08.156" v="3"/>
          <pc:sldLayoutMkLst>
            <pc:docMk/>
            <pc:sldMasterMk cId="2447060555" sldId="2147483684"/>
            <pc:sldLayoutMk cId="3840365713" sldId="2147483691"/>
          </pc:sldLayoutMkLst>
        </pc:sldLayoutChg>
        <pc:sldLayoutChg chg="add del mod replId">
          <pc:chgData name="moselle0708@gmail.com" userId="e0e0fc822e1d6079" providerId="Windows Live" clId="Web-{62415D6C-B540-25A0-1152-005A5F29D611}" dt="2025-03-27T09:41:08.156" v="3"/>
          <pc:sldLayoutMkLst>
            <pc:docMk/>
            <pc:sldMasterMk cId="2447060555" sldId="2147483684"/>
            <pc:sldLayoutMk cId="1635300914" sldId="2147483692"/>
          </pc:sldLayoutMkLst>
        </pc:sldLayoutChg>
        <pc:sldLayoutChg chg="add del mod replId">
          <pc:chgData name="moselle0708@gmail.com" userId="e0e0fc822e1d6079" providerId="Windows Live" clId="Web-{62415D6C-B540-25A0-1152-005A5F29D611}" dt="2025-03-27T09:41:08.156" v="3"/>
          <pc:sldLayoutMkLst>
            <pc:docMk/>
            <pc:sldMasterMk cId="2447060555" sldId="2147483684"/>
            <pc:sldLayoutMk cId="948065701" sldId="2147483693"/>
          </pc:sldLayoutMkLst>
        </pc:sldLayoutChg>
        <pc:sldLayoutChg chg="add del mod replId">
          <pc:chgData name="moselle0708@gmail.com" userId="e0e0fc822e1d6079" providerId="Windows Live" clId="Web-{62415D6C-B540-25A0-1152-005A5F29D611}" dt="2025-03-27T09:41:08.156" v="3"/>
          <pc:sldLayoutMkLst>
            <pc:docMk/>
            <pc:sldMasterMk cId="2447060555" sldId="2147483684"/>
            <pc:sldLayoutMk cId="1315773659" sldId="2147483694"/>
          </pc:sldLayoutMkLst>
        </pc:sldLayoutChg>
        <pc:sldLayoutChg chg="add del mod replId">
          <pc:chgData name="moselle0708@gmail.com" userId="e0e0fc822e1d6079" providerId="Windows Live" clId="Web-{62415D6C-B540-25A0-1152-005A5F29D611}" dt="2025-03-27T09:41:08.156" v="3"/>
          <pc:sldLayoutMkLst>
            <pc:docMk/>
            <pc:sldMasterMk cId="2447060555" sldId="2147483684"/>
            <pc:sldLayoutMk cId="2683345847" sldId="2147483695"/>
          </pc:sldLayoutMkLst>
        </pc:sldLayoutChg>
      </pc:sldMasterChg>
      <pc:sldMasterChg chg="add del addSldLayout delSldLayout modSldLayout">
        <pc:chgData name="moselle0708@gmail.com" userId="e0e0fc822e1d6079" providerId="Windows Live" clId="Web-{62415D6C-B540-25A0-1152-005A5F29D611}" dt="2025-03-27T09:41:43.392" v="4"/>
        <pc:sldMasterMkLst>
          <pc:docMk/>
          <pc:sldMasterMk cId="3964052731" sldId="2147483696"/>
        </pc:sldMasterMkLst>
        <pc:sldLayoutChg chg="add del mod replId">
          <pc:chgData name="moselle0708@gmail.com" userId="e0e0fc822e1d6079" providerId="Windows Live" clId="Web-{62415D6C-B540-25A0-1152-005A5F29D611}" dt="2025-03-27T09:41:43.392" v="4"/>
          <pc:sldLayoutMkLst>
            <pc:docMk/>
            <pc:sldMasterMk cId="3964052731" sldId="2147483696"/>
            <pc:sldLayoutMk cId="508148121" sldId="2147483697"/>
          </pc:sldLayoutMkLst>
        </pc:sldLayoutChg>
        <pc:sldLayoutChg chg="add del mod replId">
          <pc:chgData name="moselle0708@gmail.com" userId="e0e0fc822e1d6079" providerId="Windows Live" clId="Web-{62415D6C-B540-25A0-1152-005A5F29D611}" dt="2025-03-27T09:41:43.392" v="4"/>
          <pc:sldLayoutMkLst>
            <pc:docMk/>
            <pc:sldMasterMk cId="3964052731" sldId="2147483696"/>
            <pc:sldLayoutMk cId="4281559407" sldId="2147483698"/>
          </pc:sldLayoutMkLst>
        </pc:sldLayoutChg>
        <pc:sldLayoutChg chg="add del mod replId">
          <pc:chgData name="moselle0708@gmail.com" userId="e0e0fc822e1d6079" providerId="Windows Live" clId="Web-{62415D6C-B540-25A0-1152-005A5F29D611}" dt="2025-03-27T09:41:43.392" v="4"/>
          <pc:sldLayoutMkLst>
            <pc:docMk/>
            <pc:sldMasterMk cId="3964052731" sldId="2147483696"/>
            <pc:sldLayoutMk cId="1722483728" sldId="2147483699"/>
          </pc:sldLayoutMkLst>
        </pc:sldLayoutChg>
        <pc:sldLayoutChg chg="add del mod replId">
          <pc:chgData name="moselle0708@gmail.com" userId="e0e0fc822e1d6079" providerId="Windows Live" clId="Web-{62415D6C-B540-25A0-1152-005A5F29D611}" dt="2025-03-27T09:41:43.392" v="4"/>
          <pc:sldLayoutMkLst>
            <pc:docMk/>
            <pc:sldMasterMk cId="3964052731" sldId="2147483696"/>
            <pc:sldLayoutMk cId="1431646916" sldId="2147483700"/>
          </pc:sldLayoutMkLst>
        </pc:sldLayoutChg>
        <pc:sldLayoutChg chg="add del mod replId">
          <pc:chgData name="moselle0708@gmail.com" userId="e0e0fc822e1d6079" providerId="Windows Live" clId="Web-{62415D6C-B540-25A0-1152-005A5F29D611}" dt="2025-03-27T09:41:43.392" v="4"/>
          <pc:sldLayoutMkLst>
            <pc:docMk/>
            <pc:sldMasterMk cId="3964052731" sldId="2147483696"/>
            <pc:sldLayoutMk cId="1086742" sldId="2147483701"/>
          </pc:sldLayoutMkLst>
        </pc:sldLayoutChg>
        <pc:sldLayoutChg chg="add del mod replId">
          <pc:chgData name="moselle0708@gmail.com" userId="e0e0fc822e1d6079" providerId="Windows Live" clId="Web-{62415D6C-B540-25A0-1152-005A5F29D611}" dt="2025-03-27T09:41:43.392" v="4"/>
          <pc:sldLayoutMkLst>
            <pc:docMk/>
            <pc:sldMasterMk cId="3964052731" sldId="2147483696"/>
            <pc:sldLayoutMk cId="4266741122" sldId="2147483702"/>
          </pc:sldLayoutMkLst>
        </pc:sldLayoutChg>
        <pc:sldLayoutChg chg="add del mod replId">
          <pc:chgData name="moselle0708@gmail.com" userId="e0e0fc822e1d6079" providerId="Windows Live" clId="Web-{62415D6C-B540-25A0-1152-005A5F29D611}" dt="2025-03-27T09:41:43.392" v="4"/>
          <pc:sldLayoutMkLst>
            <pc:docMk/>
            <pc:sldMasterMk cId="3964052731" sldId="2147483696"/>
            <pc:sldLayoutMk cId="3322195517" sldId="2147483703"/>
          </pc:sldLayoutMkLst>
        </pc:sldLayoutChg>
        <pc:sldLayoutChg chg="add del mod replId">
          <pc:chgData name="moselle0708@gmail.com" userId="e0e0fc822e1d6079" providerId="Windows Live" clId="Web-{62415D6C-B540-25A0-1152-005A5F29D611}" dt="2025-03-27T09:41:43.392" v="4"/>
          <pc:sldLayoutMkLst>
            <pc:docMk/>
            <pc:sldMasterMk cId="3964052731" sldId="2147483696"/>
            <pc:sldLayoutMk cId="1291924944" sldId="2147483704"/>
          </pc:sldLayoutMkLst>
        </pc:sldLayoutChg>
        <pc:sldLayoutChg chg="add del mod replId">
          <pc:chgData name="moselle0708@gmail.com" userId="e0e0fc822e1d6079" providerId="Windows Live" clId="Web-{62415D6C-B540-25A0-1152-005A5F29D611}" dt="2025-03-27T09:41:43.392" v="4"/>
          <pc:sldLayoutMkLst>
            <pc:docMk/>
            <pc:sldMasterMk cId="3964052731" sldId="2147483696"/>
            <pc:sldLayoutMk cId="3999626694" sldId="2147483705"/>
          </pc:sldLayoutMkLst>
        </pc:sldLayoutChg>
        <pc:sldLayoutChg chg="add del mod replId">
          <pc:chgData name="moselle0708@gmail.com" userId="e0e0fc822e1d6079" providerId="Windows Live" clId="Web-{62415D6C-B540-25A0-1152-005A5F29D611}" dt="2025-03-27T09:41:43.392" v="4"/>
          <pc:sldLayoutMkLst>
            <pc:docMk/>
            <pc:sldMasterMk cId="3964052731" sldId="2147483696"/>
            <pc:sldLayoutMk cId="480114156" sldId="2147483706"/>
          </pc:sldLayoutMkLst>
        </pc:sldLayoutChg>
        <pc:sldLayoutChg chg="add del mod replId">
          <pc:chgData name="moselle0708@gmail.com" userId="e0e0fc822e1d6079" providerId="Windows Live" clId="Web-{62415D6C-B540-25A0-1152-005A5F29D611}" dt="2025-03-27T09:41:43.392" v="4"/>
          <pc:sldLayoutMkLst>
            <pc:docMk/>
            <pc:sldMasterMk cId="3964052731" sldId="2147483696"/>
            <pc:sldLayoutMk cId="1114957014" sldId="2147483707"/>
          </pc:sldLayoutMkLst>
        </pc:sldLayoutChg>
      </pc:sldMasterChg>
      <pc:sldMasterChg chg="add del addSldLayout delSldLayout modSldLayout">
        <pc:chgData name="moselle0708@gmail.com" userId="e0e0fc822e1d6079" providerId="Windows Live" clId="Web-{62415D6C-B540-25A0-1152-005A5F29D611}" dt="2025-03-27T09:45:35.104" v="7"/>
        <pc:sldMasterMkLst>
          <pc:docMk/>
          <pc:sldMasterMk cId="762808418" sldId="2147483708"/>
        </pc:sldMasterMkLst>
        <pc:sldLayoutChg chg="add del mod replId">
          <pc:chgData name="moselle0708@gmail.com" userId="e0e0fc822e1d6079" providerId="Windows Live" clId="Web-{62415D6C-B540-25A0-1152-005A5F29D611}" dt="2025-03-27T09:45:35.104" v="7"/>
          <pc:sldLayoutMkLst>
            <pc:docMk/>
            <pc:sldMasterMk cId="762808418" sldId="2147483708"/>
            <pc:sldLayoutMk cId="3232525316" sldId="2147483709"/>
          </pc:sldLayoutMkLst>
        </pc:sldLayoutChg>
        <pc:sldLayoutChg chg="add del mod replId">
          <pc:chgData name="moselle0708@gmail.com" userId="e0e0fc822e1d6079" providerId="Windows Live" clId="Web-{62415D6C-B540-25A0-1152-005A5F29D611}" dt="2025-03-27T09:45:35.104" v="7"/>
          <pc:sldLayoutMkLst>
            <pc:docMk/>
            <pc:sldMasterMk cId="762808418" sldId="2147483708"/>
            <pc:sldLayoutMk cId="201638332" sldId="2147483710"/>
          </pc:sldLayoutMkLst>
        </pc:sldLayoutChg>
        <pc:sldLayoutChg chg="add del mod replId">
          <pc:chgData name="moselle0708@gmail.com" userId="e0e0fc822e1d6079" providerId="Windows Live" clId="Web-{62415D6C-B540-25A0-1152-005A5F29D611}" dt="2025-03-27T09:45:35.104" v="7"/>
          <pc:sldLayoutMkLst>
            <pc:docMk/>
            <pc:sldMasterMk cId="762808418" sldId="2147483708"/>
            <pc:sldLayoutMk cId="3289982704" sldId="2147483711"/>
          </pc:sldLayoutMkLst>
        </pc:sldLayoutChg>
        <pc:sldLayoutChg chg="add del mod replId">
          <pc:chgData name="moselle0708@gmail.com" userId="e0e0fc822e1d6079" providerId="Windows Live" clId="Web-{62415D6C-B540-25A0-1152-005A5F29D611}" dt="2025-03-27T09:45:35.104" v="7"/>
          <pc:sldLayoutMkLst>
            <pc:docMk/>
            <pc:sldMasterMk cId="762808418" sldId="2147483708"/>
            <pc:sldLayoutMk cId="971268463" sldId="2147483712"/>
          </pc:sldLayoutMkLst>
        </pc:sldLayoutChg>
        <pc:sldLayoutChg chg="add del mod replId">
          <pc:chgData name="moselle0708@gmail.com" userId="e0e0fc822e1d6079" providerId="Windows Live" clId="Web-{62415D6C-B540-25A0-1152-005A5F29D611}" dt="2025-03-27T09:45:35.104" v="7"/>
          <pc:sldLayoutMkLst>
            <pc:docMk/>
            <pc:sldMasterMk cId="762808418" sldId="2147483708"/>
            <pc:sldLayoutMk cId="1018729078" sldId="2147483713"/>
          </pc:sldLayoutMkLst>
        </pc:sldLayoutChg>
        <pc:sldLayoutChg chg="add del mod replId">
          <pc:chgData name="moselle0708@gmail.com" userId="e0e0fc822e1d6079" providerId="Windows Live" clId="Web-{62415D6C-B540-25A0-1152-005A5F29D611}" dt="2025-03-27T09:45:35.104" v="7"/>
          <pc:sldLayoutMkLst>
            <pc:docMk/>
            <pc:sldMasterMk cId="762808418" sldId="2147483708"/>
            <pc:sldLayoutMk cId="2621500146" sldId="2147483714"/>
          </pc:sldLayoutMkLst>
        </pc:sldLayoutChg>
        <pc:sldLayoutChg chg="add del mod replId">
          <pc:chgData name="moselle0708@gmail.com" userId="e0e0fc822e1d6079" providerId="Windows Live" clId="Web-{62415D6C-B540-25A0-1152-005A5F29D611}" dt="2025-03-27T09:45:35.104" v="7"/>
          <pc:sldLayoutMkLst>
            <pc:docMk/>
            <pc:sldMasterMk cId="762808418" sldId="2147483708"/>
            <pc:sldLayoutMk cId="894819850" sldId="2147483715"/>
          </pc:sldLayoutMkLst>
        </pc:sldLayoutChg>
        <pc:sldLayoutChg chg="add del mod replId">
          <pc:chgData name="moselle0708@gmail.com" userId="e0e0fc822e1d6079" providerId="Windows Live" clId="Web-{62415D6C-B540-25A0-1152-005A5F29D611}" dt="2025-03-27T09:45:35.104" v="7"/>
          <pc:sldLayoutMkLst>
            <pc:docMk/>
            <pc:sldMasterMk cId="762808418" sldId="2147483708"/>
            <pc:sldLayoutMk cId="148168442" sldId="2147483716"/>
          </pc:sldLayoutMkLst>
        </pc:sldLayoutChg>
        <pc:sldLayoutChg chg="add del mod replId">
          <pc:chgData name="moselle0708@gmail.com" userId="e0e0fc822e1d6079" providerId="Windows Live" clId="Web-{62415D6C-B540-25A0-1152-005A5F29D611}" dt="2025-03-27T09:45:35.104" v="7"/>
          <pc:sldLayoutMkLst>
            <pc:docMk/>
            <pc:sldMasterMk cId="762808418" sldId="2147483708"/>
            <pc:sldLayoutMk cId="3261352402" sldId="2147483717"/>
          </pc:sldLayoutMkLst>
        </pc:sldLayoutChg>
        <pc:sldLayoutChg chg="add del mod replId">
          <pc:chgData name="moselle0708@gmail.com" userId="e0e0fc822e1d6079" providerId="Windows Live" clId="Web-{62415D6C-B540-25A0-1152-005A5F29D611}" dt="2025-03-27T09:45:35.104" v="7"/>
          <pc:sldLayoutMkLst>
            <pc:docMk/>
            <pc:sldMasterMk cId="762808418" sldId="2147483708"/>
            <pc:sldLayoutMk cId="2407681113" sldId="2147483718"/>
          </pc:sldLayoutMkLst>
        </pc:sldLayoutChg>
        <pc:sldLayoutChg chg="add del mod replId">
          <pc:chgData name="moselle0708@gmail.com" userId="e0e0fc822e1d6079" providerId="Windows Live" clId="Web-{62415D6C-B540-25A0-1152-005A5F29D611}" dt="2025-03-27T09:45:35.104" v="7"/>
          <pc:sldLayoutMkLst>
            <pc:docMk/>
            <pc:sldMasterMk cId="762808418" sldId="2147483708"/>
            <pc:sldLayoutMk cId="131983012" sldId="2147483719"/>
          </pc:sldLayoutMkLst>
        </pc:sldLayoutChg>
      </pc:sldMasterChg>
      <pc:sldMasterChg chg="add del addSldLayout delSldLayout modSldLayout">
        <pc:chgData name="moselle0708@gmail.com" userId="e0e0fc822e1d6079" providerId="Windows Live" clId="Web-{62415D6C-B540-25A0-1152-005A5F29D611}" dt="2025-03-27T09:45:42.120" v="8"/>
        <pc:sldMasterMkLst>
          <pc:docMk/>
          <pc:sldMasterMk cId="992966017" sldId="2147483720"/>
        </pc:sldMasterMkLst>
        <pc:sldLayoutChg chg="add del mod replId">
          <pc:chgData name="moselle0708@gmail.com" userId="e0e0fc822e1d6079" providerId="Windows Live" clId="Web-{62415D6C-B540-25A0-1152-005A5F29D611}" dt="2025-03-27T09:45:42.120" v="8"/>
          <pc:sldLayoutMkLst>
            <pc:docMk/>
            <pc:sldMasterMk cId="992966017" sldId="2147483720"/>
            <pc:sldLayoutMk cId="2492615980" sldId="2147483721"/>
          </pc:sldLayoutMkLst>
        </pc:sldLayoutChg>
        <pc:sldLayoutChg chg="add del mod replId">
          <pc:chgData name="moselle0708@gmail.com" userId="e0e0fc822e1d6079" providerId="Windows Live" clId="Web-{62415D6C-B540-25A0-1152-005A5F29D611}" dt="2025-03-27T09:45:42.120" v="8"/>
          <pc:sldLayoutMkLst>
            <pc:docMk/>
            <pc:sldMasterMk cId="992966017" sldId="2147483720"/>
            <pc:sldLayoutMk cId="293994145" sldId="2147483722"/>
          </pc:sldLayoutMkLst>
        </pc:sldLayoutChg>
        <pc:sldLayoutChg chg="add del mod replId">
          <pc:chgData name="moselle0708@gmail.com" userId="e0e0fc822e1d6079" providerId="Windows Live" clId="Web-{62415D6C-B540-25A0-1152-005A5F29D611}" dt="2025-03-27T09:45:42.120" v="8"/>
          <pc:sldLayoutMkLst>
            <pc:docMk/>
            <pc:sldMasterMk cId="992966017" sldId="2147483720"/>
            <pc:sldLayoutMk cId="327571161" sldId="2147483723"/>
          </pc:sldLayoutMkLst>
        </pc:sldLayoutChg>
        <pc:sldLayoutChg chg="add del mod replId">
          <pc:chgData name="moselle0708@gmail.com" userId="e0e0fc822e1d6079" providerId="Windows Live" clId="Web-{62415D6C-B540-25A0-1152-005A5F29D611}" dt="2025-03-27T09:45:42.120" v="8"/>
          <pc:sldLayoutMkLst>
            <pc:docMk/>
            <pc:sldMasterMk cId="992966017" sldId="2147483720"/>
            <pc:sldLayoutMk cId="2506850289" sldId="2147483724"/>
          </pc:sldLayoutMkLst>
        </pc:sldLayoutChg>
        <pc:sldLayoutChg chg="add del mod replId">
          <pc:chgData name="moselle0708@gmail.com" userId="e0e0fc822e1d6079" providerId="Windows Live" clId="Web-{62415D6C-B540-25A0-1152-005A5F29D611}" dt="2025-03-27T09:45:42.120" v="8"/>
          <pc:sldLayoutMkLst>
            <pc:docMk/>
            <pc:sldMasterMk cId="992966017" sldId="2147483720"/>
            <pc:sldLayoutMk cId="1055568524" sldId="2147483725"/>
          </pc:sldLayoutMkLst>
        </pc:sldLayoutChg>
        <pc:sldLayoutChg chg="add del mod replId">
          <pc:chgData name="moselle0708@gmail.com" userId="e0e0fc822e1d6079" providerId="Windows Live" clId="Web-{62415D6C-B540-25A0-1152-005A5F29D611}" dt="2025-03-27T09:45:42.120" v="8"/>
          <pc:sldLayoutMkLst>
            <pc:docMk/>
            <pc:sldMasterMk cId="992966017" sldId="2147483720"/>
            <pc:sldLayoutMk cId="1455864076" sldId="2147483726"/>
          </pc:sldLayoutMkLst>
        </pc:sldLayoutChg>
        <pc:sldLayoutChg chg="add del mod replId">
          <pc:chgData name="moselle0708@gmail.com" userId="e0e0fc822e1d6079" providerId="Windows Live" clId="Web-{62415D6C-B540-25A0-1152-005A5F29D611}" dt="2025-03-27T09:45:42.120" v="8"/>
          <pc:sldLayoutMkLst>
            <pc:docMk/>
            <pc:sldMasterMk cId="992966017" sldId="2147483720"/>
            <pc:sldLayoutMk cId="2198200568" sldId="2147483727"/>
          </pc:sldLayoutMkLst>
        </pc:sldLayoutChg>
        <pc:sldLayoutChg chg="add del mod replId">
          <pc:chgData name="moselle0708@gmail.com" userId="e0e0fc822e1d6079" providerId="Windows Live" clId="Web-{62415D6C-B540-25A0-1152-005A5F29D611}" dt="2025-03-27T09:45:42.120" v="8"/>
          <pc:sldLayoutMkLst>
            <pc:docMk/>
            <pc:sldMasterMk cId="992966017" sldId="2147483720"/>
            <pc:sldLayoutMk cId="4183891966" sldId="2147483728"/>
          </pc:sldLayoutMkLst>
        </pc:sldLayoutChg>
        <pc:sldLayoutChg chg="add del mod replId">
          <pc:chgData name="moselle0708@gmail.com" userId="e0e0fc822e1d6079" providerId="Windows Live" clId="Web-{62415D6C-B540-25A0-1152-005A5F29D611}" dt="2025-03-27T09:45:42.120" v="8"/>
          <pc:sldLayoutMkLst>
            <pc:docMk/>
            <pc:sldMasterMk cId="992966017" sldId="2147483720"/>
            <pc:sldLayoutMk cId="3178259066" sldId="2147483729"/>
          </pc:sldLayoutMkLst>
        </pc:sldLayoutChg>
        <pc:sldLayoutChg chg="add del mod replId">
          <pc:chgData name="moselle0708@gmail.com" userId="e0e0fc822e1d6079" providerId="Windows Live" clId="Web-{62415D6C-B540-25A0-1152-005A5F29D611}" dt="2025-03-27T09:45:42.120" v="8"/>
          <pc:sldLayoutMkLst>
            <pc:docMk/>
            <pc:sldMasterMk cId="992966017" sldId="2147483720"/>
            <pc:sldLayoutMk cId="3279972271" sldId="2147483730"/>
          </pc:sldLayoutMkLst>
        </pc:sldLayoutChg>
        <pc:sldLayoutChg chg="add del mod replId">
          <pc:chgData name="moselle0708@gmail.com" userId="e0e0fc822e1d6079" providerId="Windows Live" clId="Web-{62415D6C-B540-25A0-1152-005A5F29D611}" dt="2025-03-27T09:45:42.120" v="8"/>
          <pc:sldLayoutMkLst>
            <pc:docMk/>
            <pc:sldMasterMk cId="992966017" sldId="2147483720"/>
            <pc:sldLayoutMk cId="1720997942" sldId="2147483731"/>
          </pc:sldLayoutMkLst>
        </pc:sldLayoutChg>
      </pc:sldMasterChg>
      <pc:sldMasterChg chg="add del addSldLayout delSldLayout modSldLayout">
        <pc:chgData name="moselle0708@gmail.com" userId="e0e0fc822e1d6079" providerId="Windows Live" clId="Web-{62415D6C-B540-25A0-1152-005A5F29D611}" dt="2025-03-27T09:45:50.432" v="9"/>
        <pc:sldMasterMkLst>
          <pc:docMk/>
          <pc:sldMasterMk cId="1909214010" sldId="2147483732"/>
        </pc:sldMasterMkLst>
        <pc:sldLayoutChg chg="add del mod replId">
          <pc:chgData name="moselle0708@gmail.com" userId="e0e0fc822e1d6079" providerId="Windows Live" clId="Web-{62415D6C-B540-25A0-1152-005A5F29D611}" dt="2025-03-27T09:45:50.432" v="9"/>
          <pc:sldLayoutMkLst>
            <pc:docMk/>
            <pc:sldMasterMk cId="1909214010" sldId="2147483732"/>
            <pc:sldLayoutMk cId="3828826524" sldId="2147483733"/>
          </pc:sldLayoutMkLst>
        </pc:sldLayoutChg>
        <pc:sldLayoutChg chg="add del mod replId">
          <pc:chgData name="moselle0708@gmail.com" userId="e0e0fc822e1d6079" providerId="Windows Live" clId="Web-{62415D6C-B540-25A0-1152-005A5F29D611}" dt="2025-03-27T09:45:50.432" v="9"/>
          <pc:sldLayoutMkLst>
            <pc:docMk/>
            <pc:sldMasterMk cId="1909214010" sldId="2147483732"/>
            <pc:sldLayoutMk cId="1417706534" sldId="2147483734"/>
          </pc:sldLayoutMkLst>
        </pc:sldLayoutChg>
        <pc:sldLayoutChg chg="add del mod replId">
          <pc:chgData name="moselle0708@gmail.com" userId="e0e0fc822e1d6079" providerId="Windows Live" clId="Web-{62415D6C-B540-25A0-1152-005A5F29D611}" dt="2025-03-27T09:45:50.432" v="9"/>
          <pc:sldLayoutMkLst>
            <pc:docMk/>
            <pc:sldMasterMk cId="1909214010" sldId="2147483732"/>
            <pc:sldLayoutMk cId="2218804205" sldId="2147483735"/>
          </pc:sldLayoutMkLst>
        </pc:sldLayoutChg>
        <pc:sldLayoutChg chg="add del mod replId">
          <pc:chgData name="moselle0708@gmail.com" userId="e0e0fc822e1d6079" providerId="Windows Live" clId="Web-{62415D6C-B540-25A0-1152-005A5F29D611}" dt="2025-03-27T09:45:50.432" v="9"/>
          <pc:sldLayoutMkLst>
            <pc:docMk/>
            <pc:sldMasterMk cId="1909214010" sldId="2147483732"/>
            <pc:sldLayoutMk cId="2156239546" sldId="2147483736"/>
          </pc:sldLayoutMkLst>
        </pc:sldLayoutChg>
        <pc:sldLayoutChg chg="add del mod replId">
          <pc:chgData name="moselle0708@gmail.com" userId="e0e0fc822e1d6079" providerId="Windows Live" clId="Web-{62415D6C-B540-25A0-1152-005A5F29D611}" dt="2025-03-27T09:45:50.432" v="9"/>
          <pc:sldLayoutMkLst>
            <pc:docMk/>
            <pc:sldMasterMk cId="1909214010" sldId="2147483732"/>
            <pc:sldLayoutMk cId="2657949166" sldId="2147483737"/>
          </pc:sldLayoutMkLst>
        </pc:sldLayoutChg>
        <pc:sldLayoutChg chg="add del mod replId">
          <pc:chgData name="moselle0708@gmail.com" userId="e0e0fc822e1d6079" providerId="Windows Live" clId="Web-{62415D6C-B540-25A0-1152-005A5F29D611}" dt="2025-03-27T09:45:50.432" v="9"/>
          <pc:sldLayoutMkLst>
            <pc:docMk/>
            <pc:sldMasterMk cId="1909214010" sldId="2147483732"/>
            <pc:sldLayoutMk cId="2406131879" sldId="2147483738"/>
          </pc:sldLayoutMkLst>
        </pc:sldLayoutChg>
        <pc:sldLayoutChg chg="add del mod replId">
          <pc:chgData name="moselle0708@gmail.com" userId="e0e0fc822e1d6079" providerId="Windows Live" clId="Web-{62415D6C-B540-25A0-1152-005A5F29D611}" dt="2025-03-27T09:45:50.432" v="9"/>
          <pc:sldLayoutMkLst>
            <pc:docMk/>
            <pc:sldMasterMk cId="1909214010" sldId="2147483732"/>
            <pc:sldLayoutMk cId="457493934" sldId="2147483739"/>
          </pc:sldLayoutMkLst>
        </pc:sldLayoutChg>
        <pc:sldLayoutChg chg="add del mod replId">
          <pc:chgData name="moselle0708@gmail.com" userId="e0e0fc822e1d6079" providerId="Windows Live" clId="Web-{62415D6C-B540-25A0-1152-005A5F29D611}" dt="2025-03-27T09:45:50.432" v="9"/>
          <pc:sldLayoutMkLst>
            <pc:docMk/>
            <pc:sldMasterMk cId="1909214010" sldId="2147483732"/>
            <pc:sldLayoutMk cId="2574980237" sldId="2147483740"/>
          </pc:sldLayoutMkLst>
        </pc:sldLayoutChg>
        <pc:sldLayoutChg chg="add del mod replId">
          <pc:chgData name="moselle0708@gmail.com" userId="e0e0fc822e1d6079" providerId="Windows Live" clId="Web-{62415D6C-B540-25A0-1152-005A5F29D611}" dt="2025-03-27T09:45:50.432" v="9"/>
          <pc:sldLayoutMkLst>
            <pc:docMk/>
            <pc:sldMasterMk cId="1909214010" sldId="2147483732"/>
            <pc:sldLayoutMk cId="3158317181" sldId="2147483741"/>
          </pc:sldLayoutMkLst>
        </pc:sldLayoutChg>
        <pc:sldLayoutChg chg="add del mod replId">
          <pc:chgData name="moselle0708@gmail.com" userId="e0e0fc822e1d6079" providerId="Windows Live" clId="Web-{62415D6C-B540-25A0-1152-005A5F29D611}" dt="2025-03-27T09:45:50.432" v="9"/>
          <pc:sldLayoutMkLst>
            <pc:docMk/>
            <pc:sldMasterMk cId="1909214010" sldId="2147483732"/>
            <pc:sldLayoutMk cId="3870188337" sldId="2147483742"/>
          </pc:sldLayoutMkLst>
        </pc:sldLayoutChg>
        <pc:sldLayoutChg chg="add del mod replId">
          <pc:chgData name="moselle0708@gmail.com" userId="e0e0fc822e1d6079" providerId="Windows Live" clId="Web-{62415D6C-B540-25A0-1152-005A5F29D611}" dt="2025-03-27T09:45:50.432" v="9"/>
          <pc:sldLayoutMkLst>
            <pc:docMk/>
            <pc:sldMasterMk cId="1909214010" sldId="2147483732"/>
            <pc:sldLayoutMk cId="2461394033" sldId="2147483743"/>
          </pc:sldLayoutMkLst>
        </pc:sldLayoutChg>
      </pc:sldMasterChg>
      <pc:sldMasterChg chg="add del addSldLayout delSldLayout modSldLayout">
        <pc:chgData name="moselle0708@gmail.com" userId="e0e0fc822e1d6079" providerId="Windows Live" clId="Web-{62415D6C-B540-25A0-1152-005A5F29D611}" dt="2025-03-27T09:45:52.917" v="10"/>
        <pc:sldMasterMkLst>
          <pc:docMk/>
          <pc:sldMasterMk cId="2323957776" sldId="2147483744"/>
        </pc:sldMasterMkLst>
        <pc:sldLayoutChg chg="add del mod replId">
          <pc:chgData name="moselle0708@gmail.com" userId="e0e0fc822e1d6079" providerId="Windows Live" clId="Web-{62415D6C-B540-25A0-1152-005A5F29D611}" dt="2025-03-27T09:45:52.917" v="10"/>
          <pc:sldLayoutMkLst>
            <pc:docMk/>
            <pc:sldMasterMk cId="2323957776" sldId="2147483744"/>
            <pc:sldLayoutMk cId="3302496805" sldId="2147483745"/>
          </pc:sldLayoutMkLst>
        </pc:sldLayoutChg>
        <pc:sldLayoutChg chg="add del mod replId">
          <pc:chgData name="moselle0708@gmail.com" userId="e0e0fc822e1d6079" providerId="Windows Live" clId="Web-{62415D6C-B540-25A0-1152-005A5F29D611}" dt="2025-03-27T09:45:52.917" v="10"/>
          <pc:sldLayoutMkLst>
            <pc:docMk/>
            <pc:sldMasterMk cId="2323957776" sldId="2147483744"/>
            <pc:sldLayoutMk cId="2205064619" sldId="2147483746"/>
          </pc:sldLayoutMkLst>
        </pc:sldLayoutChg>
        <pc:sldLayoutChg chg="add del mod replId">
          <pc:chgData name="moselle0708@gmail.com" userId="e0e0fc822e1d6079" providerId="Windows Live" clId="Web-{62415D6C-B540-25A0-1152-005A5F29D611}" dt="2025-03-27T09:45:52.917" v="10"/>
          <pc:sldLayoutMkLst>
            <pc:docMk/>
            <pc:sldMasterMk cId="2323957776" sldId="2147483744"/>
            <pc:sldLayoutMk cId="4101957911" sldId="2147483747"/>
          </pc:sldLayoutMkLst>
        </pc:sldLayoutChg>
        <pc:sldLayoutChg chg="add del mod replId">
          <pc:chgData name="moselle0708@gmail.com" userId="e0e0fc822e1d6079" providerId="Windows Live" clId="Web-{62415D6C-B540-25A0-1152-005A5F29D611}" dt="2025-03-27T09:45:52.917" v="10"/>
          <pc:sldLayoutMkLst>
            <pc:docMk/>
            <pc:sldMasterMk cId="2323957776" sldId="2147483744"/>
            <pc:sldLayoutMk cId="2916937396" sldId="2147483748"/>
          </pc:sldLayoutMkLst>
        </pc:sldLayoutChg>
        <pc:sldLayoutChg chg="add del mod replId">
          <pc:chgData name="moselle0708@gmail.com" userId="e0e0fc822e1d6079" providerId="Windows Live" clId="Web-{62415D6C-B540-25A0-1152-005A5F29D611}" dt="2025-03-27T09:45:52.917" v="10"/>
          <pc:sldLayoutMkLst>
            <pc:docMk/>
            <pc:sldMasterMk cId="2323957776" sldId="2147483744"/>
            <pc:sldLayoutMk cId="1372713234" sldId="2147483749"/>
          </pc:sldLayoutMkLst>
        </pc:sldLayoutChg>
        <pc:sldLayoutChg chg="add del mod replId">
          <pc:chgData name="moselle0708@gmail.com" userId="e0e0fc822e1d6079" providerId="Windows Live" clId="Web-{62415D6C-B540-25A0-1152-005A5F29D611}" dt="2025-03-27T09:45:52.917" v="10"/>
          <pc:sldLayoutMkLst>
            <pc:docMk/>
            <pc:sldMasterMk cId="2323957776" sldId="2147483744"/>
            <pc:sldLayoutMk cId="2862451746" sldId="2147483750"/>
          </pc:sldLayoutMkLst>
        </pc:sldLayoutChg>
        <pc:sldLayoutChg chg="add del mod replId">
          <pc:chgData name="moselle0708@gmail.com" userId="e0e0fc822e1d6079" providerId="Windows Live" clId="Web-{62415D6C-B540-25A0-1152-005A5F29D611}" dt="2025-03-27T09:45:52.917" v="10"/>
          <pc:sldLayoutMkLst>
            <pc:docMk/>
            <pc:sldMasterMk cId="2323957776" sldId="2147483744"/>
            <pc:sldLayoutMk cId="352424783" sldId="2147483751"/>
          </pc:sldLayoutMkLst>
        </pc:sldLayoutChg>
        <pc:sldLayoutChg chg="add del mod replId">
          <pc:chgData name="moselle0708@gmail.com" userId="e0e0fc822e1d6079" providerId="Windows Live" clId="Web-{62415D6C-B540-25A0-1152-005A5F29D611}" dt="2025-03-27T09:45:52.917" v="10"/>
          <pc:sldLayoutMkLst>
            <pc:docMk/>
            <pc:sldMasterMk cId="2323957776" sldId="2147483744"/>
            <pc:sldLayoutMk cId="3493191330" sldId="2147483752"/>
          </pc:sldLayoutMkLst>
        </pc:sldLayoutChg>
        <pc:sldLayoutChg chg="add del mod replId">
          <pc:chgData name="moselle0708@gmail.com" userId="e0e0fc822e1d6079" providerId="Windows Live" clId="Web-{62415D6C-B540-25A0-1152-005A5F29D611}" dt="2025-03-27T09:45:52.917" v="10"/>
          <pc:sldLayoutMkLst>
            <pc:docMk/>
            <pc:sldMasterMk cId="2323957776" sldId="2147483744"/>
            <pc:sldLayoutMk cId="1240338171" sldId="2147483753"/>
          </pc:sldLayoutMkLst>
        </pc:sldLayoutChg>
        <pc:sldLayoutChg chg="add del mod replId">
          <pc:chgData name="moselle0708@gmail.com" userId="e0e0fc822e1d6079" providerId="Windows Live" clId="Web-{62415D6C-B540-25A0-1152-005A5F29D611}" dt="2025-03-27T09:45:52.917" v="10"/>
          <pc:sldLayoutMkLst>
            <pc:docMk/>
            <pc:sldMasterMk cId="2323957776" sldId="2147483744"/>
            <pc:sldLayoutMk cId="2572802448" sldId="2147483754"/>
          </pc:sldLayoutMkLst>
        </pc:sldLayoutChg>
        <pc:sldLayoutChg chg="add del mod replId">
          <pc:chgData name="moselle0708@gmail.com" userId="e0e0fc822e1d6079" providerId="Windows Live" clId="Web-{62415D6C-B540-25A0-1152-005A5F29D611}" dt="2025-03-27T09:45:52.917" v="10"/>
          <pc:sldLayoutMkLst>
            <pc:docMk/>
            <pc:sldMasterMk cId="2323957776" sldId="2147483744"/>
            <pc:sldLayoutMk cId="568961100" sldId="2147483755"/>
          </pc:sldLayoutMkLst>
        </pc:sldLayoutChg>
      </pc:sldMasterChg>
      <pc:sldMasterChg chg="add del addSldLayout delSldLayout modSldLayout">
        <pc:chgData name="moselle0708@gmail.com" userId="e0e0fc822e1d6079" providerId="Windows Live" clId="Web-{62415D6C-B540-25A0-1152-005A5F29D611}" dt="2025-03-27T09:59:30.635" v="116"/>
        <pc:sldMasterMkLst>
          <pc:docMk/>
          <pc:sldMasterMk cId="80500178" sldId="2147483756"/>
        </pc:sldMasterMkLst>
        <pc:sldLayoutChg chg="add del mod replId">
          <pc:chgData name="moselle0708@gmail.com" userId="e0e0fc822e1d6079" providerId="Windows Live" clId="Web-{62415D6C-B540-25A0-1152-005A5F29D611}" dt="2025-03-27T09:59:30.635" v="116"/>
          <pc:sldLayoutMkLst>
            <pc:docMk/>
            <pc:sldMasterMk cId="80500178" sldId="2147483756"/>
            <pc:sldLayoutMk cId="806699064" sldId="2147483757"/>
          </pc:sldLayoutMkLst>
        </pc:sldLayoutChg>
        <pc:sldLayoutChg chg="add del mod replId">
          <pc:chgData name="moselle0708@gmail.com" userId="e0e0fc822e1d6079" providerId="Windows Live" clId="Web-{62415D6C-B540-25A0-1152-005A5F29D611}" dt="2025-03-27T09:59:30.635" v="116"/>
          <pc:sldLayoutMkLst>
            <pc:docMk/>
            <pc:sldMasterMk cId="80500178" sldId="2147483756"/>
            <pc:sldLayoutMk cId="4119128463" sldId="2147483758"/>
          </pc:sldLayoutMkLst>
        </pc:sldLayoutChg>
        <pc:sldLayoutChg chg="add del mod replId">
          <pc:chgData name="moselle0708@gmail.com" userId="e0e0fc822e1d6079" providerId="Windows Live" clId="Web-{62415D6C-B540-25A0-1152-005A5F29D611}" dt="2025-03-27T09:59:30.635" v="116"/>
          <pc:sldLayoutMkLst>
            <pc:docMk/>
            <pc:sldMasterMk cId="80500178" sldId="2147483756"/>
            <pc:sldLayoutMk cId="4240514112" sldId="2147483759"/>
          </pc:sldLayoutMkLst>
        </pc:sldLayoutChg>
        <pc:sldLayoutChg chg="add del mod replId">
          <pc:chgData name="moselle0708@gmail.com" userId="e0e0fc822e1d6079" providerId="Windows Live" clId="Web-{62415D6C-B540-25A0-1152-005A5F29D611}" dt="2025-03-27T09:59:30.635" v="116"/>
          <pc:sldLayoutMkLst>
            <pc:docMk/>
            <pc:sldMasterMk cId="80500178" sldId="2147483756"/>
            <pc:sldLayoutMk cId="494285871" sldId="2147483760"/>
          </pc:sldLayoutMkLst>
        </pc:sldLayoutChg>
        <pc:sldLayoutChg chg="add del mod replId">
          <pc:chgData name="moselle0708@gmail.com" userId="e0e0fc822e1d6079" providerId="Windows Live" clId="Web-{62415D6C-B540-25A0-1152-005A5F29D611}" dt="2025-03-27T09:59:30.635" v="116"/>
          <pc:sldLayoutMkLst>
            <pc:docMk/>
            <pc:sldMasterMk cId="80500178" sldId="2147483756"/>
            <pc:sldLayoutMk cId="3505412543" sldId="2147483761"/>
          </pc:sldLayoutMkLst>
        </pc:sldLayoutChg>
        <pc:sldLayoutChg chg="add del mod replId">
          <pc:chgData name="moselle0708@gmail.com" userId="e0e0fc822e1d6079" providerId="Windows Live" clId="Web-{62415D6C-B540-25A0-1152-005A5F29D611}" dt="2025-03-27T09:59:30.635" v="116"/>
          <pc:sldLayoutMkLst>
            <pc:docMk/>
            <pc:sldMasterMk cId="80500178" sldId="2147483756"/>
            <pc:sldLayoutMk cId="3838852245" sldId="2147483762"/>
          </pc:sldLayoutMkLst>
        </pc:sldLayoutChg>
        <pc:sldLayoutChg chg="add del mod replId">
          <pc:chgData name="moselle0708@gmail.com" userId="e0e0fc822e1d6079" providerId="Windows Live" clId="Web-{62415D6C-B540-25A0-1152-005A5F29D611}" dt="2025-03-27T09:59:30.635" v="116"/>
          <pc:sldLayoutMkLst>
            <pc:docMk/>
            <pc:sldMasterMk cId="80500178" sldId="2147483756"/>
            <pc:sldLayoutMk cId="1612984210" sldId="2147483763"/>
          </pc:sldLayoutMkLst>
        </pc:sldLayoutChg>
        <pc:sldLayoutChg chg="add del mod replId">
          <pc:chgData name="moselle0708@gmail.com" userId="e0e0fc822e1d6079" providerId="Windows Live" clId="Web-{62415D6C-B540-25A0-1152-005A5F29D611}" dt="2025-03-27T09:59:30.635" v="116"/>
          <pc:sldLayoutMkLst>
            <pc:docMk/>
            <pc:sldMasterMk cId="80500178" sldId="2147483756"/>
            <pc:sldLayoutMk cId="2788016361" sldId="2147483764"/>
          </pc:sldLayoutMkLst>
        </pc:sldLayoutChg>
        <pc:sldLayoutChg chg="add del mod replId">
          <pc:chgData name="moselle0708@gmail.com" userId="e0e0fc822e1d6079" providerId="Windows Live" clId="Web-{62415D6C-B540-25A0-1152-005A5F29D611}" dt="2025-03-27T09:59:30.635" v="116"/>
          <pc:sldLayoutMkLst>
            <pc:docMk/>
            <pc:sldMasterMk cId="80500178" sldId="2147483756"/>
            <pc:sldLayoutMk cId="365769539" sldId="2147483765"/>
          </pc:sldLayoutMkLst>
        </pc:sldLayoutChg>
        <pc:sldLayoutChg chg="add del mod replId">
          <pc:chgData name="moselle0708@gmail.com" userId="e0e0fc822e1d6079" providerId="Windows Live" clId="Web-{62415D6C-B540-25A0-1152-005A5F29D611}" dt="2025-03-27T09:59:30.635" v="116"/>
          <pc:sldLayoutMkLst>
            <pc:docMk/>
            <pc:sldMasterMk cId="80500178" sldId="2147483756"/>
            <pc:sldLayoutMk cId="488032762" sldId="2147483766"/>
          </pc:sldLayoutMkLst>
        </pc:sldLayoutChg>
        <pc:sldLayoutChg chg="add del mod replId">
          <pc:chgData name="moselle0708@gmail.com" userId="e0e0fc822e1d6079" providerId="Windows Live" clId="Web-{62415D6C-B540-25A0-1152-005A5F29D611}" dt="2025-03-27T09:59:30.635" v="116"/>
          <pc:sldLayoutMkLst>
            <pc:docMk/>
            <pc:sldMasterMk cId="80500178" sldId="2147483756"/>
            <pc:sldLayoutMk cId="3626881913" sldId="2147483767"/>
          </pc:sldLayoutMkLst>
        </pc:sldLayoutChg>
      </pc:sldMasterChg>
      <pc:sldMasterChg chg="add del addSldLayout delSldLayout modSldLayout">
        <pc:chgData name="moselle0708@gmail.com" userId="e0e0fc822e1d6079" providerId="Windows Live" clId="Web-{62415D6C-B540-25A0-1152-005A5F29D611}" dt="2025-03-27T09:59:30.635" v="116"/>
        <pc:sldMasterMkLst>
          <pc:docMk/>
          <pc:sldMasterMk cId="1596237192" sldId="2147483768"/>
        </pc:sldMasterMkLst>
        <pc:sldLayoutChg chg="add del mod replId">
          <pc:chgData name="moselle0708@gmail.com" userId="e0e0fc822e1d6079" providerId="Windows Live" clId="Web-{62415D6C-B540-25A0-1152-005A5F29D611}" dt="2025-03-27T09:59:30.635" v="116"/>
          <pc:sldLayoutMkLst>
            <pc:docMk/>
            <pc:sldMasterMk cId="1596237192" sldId="2147483768"/>
            <pc:sldLayoutMk cId="3013796226" sldId="2147483769"/>
          </pc:sldLayoutMkLst>
        </pc:sldLayoutChg>
        <pc:sldLayoutChg chg="add del mod replId">
          <pc:chgData name="moselle0708@gmail.com" userId="e0e0fc822e1d6079" providerId="Windows Live" clId="Web-{62415D6C-B540-25A0-1152-005A5F29D611}" dt="2025-03-27T09:59:30.635" v="116"/>
          <pc:sldLayoutMkLst>
            <pc:docMk/>
            <pc:sldMasterMk cId="1596237192" sldId="2147483768"/>
            <pc:sldLayoutMk cId="2259395635" sldId="2147483770"/>
          </pc:sldLayoutMkLst>
        </pc:sldLayoutChg>
        <pc:sldLayoutChg chg="add del mod replId">
          <pc:chgData name="moselle0708@gmail.com" userId="e0e0fc822e1d6079" providerId="Windows Live" clId="Web-{62415D6C-B540-25A0-1152-005A5F29D611}" dt="2025-03-27T09:59:30.635" v="116"/>
          <pc:sldLayoutMkLst>
            <pc:docMk/>
            <pc:sldMasterMk cId="1596237192" sldId="2147483768"/>
            <pc:sldLayoutMk cId="311592373" sldId="2147483771"/>
          </pc:sldLayoutMkLst>
        </pc:sldLayoutChg>
        <pc:sldLayoutChg chg="add del mod replId">
          <pc:chgData name="moselle0708@gmail.com" userId="e0e0fc822e1d6079" providerId="Windows Live" clId="Web-{62415D6C-B540-25A0-1152-005A5F29D611}" dt="2025-03-27T09:59:30.635" v="116"/>
          <pc:sldLayoutMkLst>
            <pc:docMk/>
            <pc:sldMasterMk cId="1596237192" sldId="2147483768"/>
            <pc:sldLayoutMk cId="2501189279" sldId="2147483772"/>
          </pc:sldLayoutMkLst>
        </pc:sldLayoutChg>
        <pc:sldLayoutChg chg="add del mod replId">
          <pc:chgData name="moselle0708@gmail.com" userId="e0e0fc822e1d6079" providerId="Windows Live" clId="Web-{62415D6C-B540-25A0-1152-005A5F29D611}" dt="2025-03-27T09:59:30.635" v="116"/>
          <pc:sldLayoutMkLst>
            <pc:docMk/>
            <pc:sldMasterMk cId="1596237192" sldId="2147483768"/>
            <pc:sldLayoutMk cId="2666335119" sldId="2147483773"/>
          </pc:sldLayoutMkLst>
        </pc:sldLayoutChg>
        <pc:sldLayoutChg chg="add del mod replId">
          <pc:chgData name="moselle0708@gmail.com" userId="e0e0fc822e1d6079" providerId="Windows Live" clId="Web-{62415D6C-B540-25A0-1152-005A5F29D611}" dt="2025-03-27T09:59:30.635" v="116"/>
          <pc:sldLayoutMkLst>
            <pc:docMk/>
            <pc:sldMasterMk cId="1596237192" sldId="2147483768"/>
            <pc:sldLayoutMk cId="1054524051" sldId="2147483774"/>
          </pc:sldLayoutMkLst>
        </pc:sldLayoutChg>
        <pc:sldLayoutChg chg="add del mod replId">
          <pc:chgData name="moselle0708@gmail.com" userId="e0e0fc822e1d6079" providerId="Windows Live" clId="Web-{62415D6C-B540-25A0-1152-005A5F29D611}" dt="2025-03-27T09:59:30.635" v="116"/>
          <pc:sldLayoutMkLst>
            <pc:docMk/>
            <pc:sldMasterMk cId="1596237192" sldId="2147483768"/>
            <pc:sldLayoutMk cId="4232020817" sldId="2147483775"/>
          </pc:sldLayoutMkLst>
        </pc:sldLayoutChg>
        <pc:sldLayoutChg chg="add del mod replId">
          <pc:chgData name="moselle0708@gmail.com" userId="e0e0fc822e1d6079" providerId="Windows Live" clId="Web-{62415D6C-B540-25A0-1152-005A5F29D611}" dt="2025-03-27T09:59:30.635" v="116"/>
          <pc:sldLayoutMkLst>
            <pc:docMk/>
            <pc:sldMasterMk cId="1596237192" sldId="2147483768"/>
            <pc:sldLayoutMk cId="4245213182" sldId="2147483776"/>
          </pc:sldLayoutMkLst>
        </pc:sldLayoutChg>
        <pc:sldLayoutChg chg="add del mod replId">
          <pc:chgData name="moselle0708@gmail.com" userId="e0e0fc822e1d6079" providerId="Windows Live" clId="Web-{62415D6C-B540-25A0-1152-005A5F29D611}" dt="2025-03-27T09:59:30.635" v="116"/>
          <pc:sldLayoutMkLst>
            <pc:docMk/>
            <pc:sldMasterMk cId="1596237192" sldId="2147483768"/>
            <pc:sldLayoutMk cId="3295903300" sldId="2147483777"/>
          </pc:sldLayoutMkLst>
        </pc:sldLayoutChg>
        <pc:sldLayoutChg chg="add del mod replId">
          <pc:chgData name="moselle0708@gmail.com" userId="e0e0fc822e1d6079" providerId="Windows Live" clId="Web-{62415D6C-B540-25A0-1152-005A5F29D611}" dt="2025-03-27T09:59:30.635" v="116"/>
          <pc:sldLayoutMkLst>
            <pc:docMk/>
            <pc:sldMasterMk cId="1596237192" sldId="2147483768"/>
            <pc:sldLayoutMk cId="395605909" sldId="2147483778"/>
          </pc:sldLayoutMkLst>
        </pc:sldLayoutChg>
        <pc:sldLayoutChg chg="add del mod replId">
          <pc:chgData name="moselle0708@gmail.com" userId="e0e0fc822e1d6079" providerId="Windows Live" clId="Web-{62415D6C-B540-25A0-1152-005A5F29D611}" dt="2025-03-27T09:59:30.635" v="116"/>
          <pc:sldLayoutMkLst>
            <pc:docMk/>
            <pc:sldMasterMk cId="1596237192" sldId="2147483768"/>
            <pc:sldLayoutMk cId="2972885434" sldId="2147483779"/>
          </pc:sldLayoutMkLst>
        </pc:sldLayoutChg>
      </pc:sldMasterChg>
    </pc:docChg>
  </pc:docChgLst>
  <pc:docChgLst>
    <pc:chgData name="moselle0708@gmail.com" userId="e0e0fc822e1d6079" providerId="Windows Live" clId="Web-{801D6279-48DB-53F8-A47D-F86A06FCC3BA}"/>
    <pc:docChg chg="modSld">
      <pc:chgData name="moselle0708@gmail.com" userId="e0e0fc822e1d6079" providerId="Windows Live" clId="Web-{801D6279-48DB-53F8-A47D-F86A06FCC3BA}" dt="2025-03-27T16:45:09.682" v="1"/>
      <pc:docMkLst>
        <pc:docMk/>
      </pc:docMkLst>
      <pc:sldChg chg="addSp delSp">
        <pc:chgData name="moselle0708@gmail.com" userId="e0e0fc822e1d6079" providerId="Windows Live" clId="Web-{801D6279-48DB-53F8-A47D-F86A06FCC3BA}" dt="2025-03-27T16:45:09.682" v="1"/>
        <pc:sldMkLst>
          <pc:docMk/>
          <pc:sldMk cId="1928990985" sldId="265"/>
        </pc:sldMkLst>
        <pc:spChg chg="add del">
          <ac:chgData name="moselle0708@gmail.com" userId="e0e0fc822e1d6079" providerId="Windows Live" clId="Web-{801D6279-48DB-53F8-A47D-F86A06FCC3BA}" dt="2025-03-27T16:45:09.682" v="1"/>
          <ac:spMkLst>
            <pc:docMk/>
            <pc:sldMk cId="1928990985" sldId="265"/>
            <ac:spMk id="8" creationId="{C032B29E-F9B7-3926-8B86-72F5A5A0C998}"/>
          </ac:spMkLst>
        </pc:spChg>
      </pc:sldChg>
    </pc:docChg>
  </pc:docChgLst>
  <pc:docChgLst>
    <pc:chgData name="moselle0708@gmail.com" userId="e0e0fc822e1d6079" providerId="Windows Live" clId="Web-{D2F4A994-4EBD-E323-5373-7A1F7F227A5A}"/>
    <pc:docChg chg="modSld">
      <pc:chgData name="moselle0708@gmail.com" userId="e0e0fc822e1d6079" providerId="Windows Live" clId="Web-{D2F4A994-4EBD-E323-5373-7A1F7F227A5A}" dt="2025-03-28T07:56:09.965" v="0" actId="14100"/>
      <pc:docMkLst>
        <pc:docMk/>
      </pc:docMkLst>
      <pc:sldChg chg="modSp">
        <pc:chgData name="moselle0708@gmail.com" userId="e0e0fc822e1d6079" providerId="Windows Live" clId="Web-{D2F4A994-4EBD-E323-5373-7A1F7F227A5A}" dt="2025-03-28T07:56:09.965" v="0" actId="14100"/>
        <pc:sldMkLst>
          <pc:docMk/>
          <pc:sldMk cId="3499101930" sldId="267"/>
        </pc:sldMkLst>
        <pc:picChg chg="mod">
          <ac:chgData name="moselle0708@gmail.com" userId="e0e0fc822e1d6079" providerId="Windows Live" clId="Web-{D2F4A994-4EBD-E323-5373-7A1F7F227A5A}" dt="2025-03-28T07:56:09.965" v="0" actId="14100"/>
          <ac:picMkLst>
            <pc:docMk/>
            <pc:sldMk cId="3499101930" sldId="267"/>
            <ac:picMk id="7" creationId="{136D91AD-4945-1C76-AAE1-0EA4CAF83304}"/>
          </ac:picMkLst>
        </pc:picChg>
      </pc:sldChg>
    </pc:docChg>
  </pc:docChgLst>
  <pc:docChgLst>
    <pc:chgData name="moselle0708@gmail.com" userId="e0e0fc822e1d6079" providerId="Windows Live" clId="Web-{58133BFC-5066-2231-806B-35680A9F4BBA}"/>
    <pc:docChg chg="addSld delSld modSld">
      <pc:chgData name="moselle0708@gmail.com" userId="e0e0fc822e1d6079" providerId="Windows Live" clId="Web-{58133BFC-5066-2231-806B-35680A9F4BBA}" dt="2025-03-27T22:08:41.782" v="138" actId="20577"/>
      <pc:docMkLst>
        <pc:docMk/>
      </pc:docMkLst>
      <pc:sldChg chg="modSp">
        <pc:chgData name="moselle0708@gmail.com" userId="e0e0fc822e1d6079" providerId="Windows Live" clId="Web-{58133BFC-5066-2231-806B-35680A9F4BBA}" dt="2025-03-27T21:44:35.105" v="113" actId="20577"/>
        <pc:sldMkLst>
          <pc:docMk/>
          <pc:sldMk cId="2910300028" sldId="257"/>
        </pc:sldMkLst>
        <pc:spChg chg="mod">
          <ac:chgData name="moselle0708@gmail.com" userId="e0e0fc822e1d6079" providerId="Windows Live" clId="Web-{58133BFC-5066-2231-806B-35680A9F4BBA}" dt="2025-03-27T21:44:35.105" v="113" actId="20577"/>
          <ac:spMkLst>
            <pc:docMk/>
            <pc:sldMk cId="2910300028" sldId="257"/>
            <ac:spMk id="3" creationId="{1DB9319A-F372-F55D-17FF-49840B21B57D}"/>
          </ac:spMkLst>
        </pc:spChg>
      </pc:sldChg>
      <pc:sldChg chg="modSp">
        <pc:chgData name="moselle0708@gmail.com" userId="e0e0fc822e1d6079" providerId="Windows Live" clId="Web-{58133BFC-5066-2231-806B-35680A9F4BBA}" dt="2025-03-27T21:44:38.590" v="115" actId="20577"/>
        <pc:sldMkLst>
          <pc:docMk/>
          <pc:sldMk cId="2618591765" sldId="258"/>
        </pc:sldMkLst>
        <pc:spChg chg="mod">
          <ac:chgData name="moselle0708@gmail.com" userId="e0e0fc822e1d6079" providerId="Windows Live" clId="Web-{58133BFC-5066-2231-806B-35680A9F4BBA}" dt="2025-03-27T21:44:38.590" v="115" actId="20577"/>
          <ac:spMkLst>
            <pc:docMk/>
            <pc:sldMk cId="2618591765" sldId="258"/>
            <ac:spMk id="2" creationId="{5EA84D76-3D1D-F4BC-65B4-A0F441866CC0}"/>
          </ac:spMkLst>
        </pc:spChg>
      </pc:sldChg>
      <pc:sldChg chg="modSp">
        <pc:chgData name="moselle0708@gmail.com" userId="e0e0fc822e1d6079" providerId="Windows Live" clId="Web-{58133BFC-5066-2231-806B-35680A9F4BBA}" dt="2025-03-27T21:44:43.605" v="116" actId="20577"/>
        <pc:sldMkLst>
          <pc:docMk/>
          <pc:sldMk cId="2984854709" sldId="259"/>
        </pc:sldMkLst>
        <pc:spChg chg="mod">
          <ac:chgData name="moselle0708@gmail.com" userId="e0e0fc822e1d6079" providerId="Windows Live" clId="Web-{58133BFC-5066-2231-806B-35680A9F4BBA}" dt="2025-03-27T21:44:43.605" v="116" actId="20577"/>
          <ac:spMkLst>
            <pc:docMk/>
            <pc:sldMk cId="2984854709" sldId="259"/>
            <ac:spMk id="2" creationId="{231F4B4B-4C03-97D1-1474-85FC10946722}"/>
          </ac:spMkLst>
        </pc:spChg>
      </pc:sldChg>
      <pc:sldChg chg="modSp">
        <pc:chgData name="moselle0708@gmail.com" userId="e0e0fc822e1d6079" providerId="Windows Live" clId="Web-{58133BFC-5066-2231-806B-35680A9F4BBA}" dt="2025-03-27T21:44:47.699" v="118" actId="20577"/>
        <pc:sldMkLst>
          <pc:docMk/>
          <pc:sldMk cId="1666448870" sldId="260"/>
        </pc:sldMkLst>
        <pc:spChg chg="mod">
          <ac:chgData name="moselle0708@gmail.com" userId="e0e0fc822e1d6079" providerId="Windows Live" clId="Web-{58133BFC-5066-2231-806B-35680A9F4BBA}" dt="2025-03-27T21:44:47.699" v="118" actId="20577"/>
          <ac:spMkLst>
            <pc:docMk/>
            <pc:sldMk cId="1666448870" sldId="260"/>
            <ac:spMk id="2" creationId="{D4DB1D7E-CB3A-30D4-2BDB-8E11C48F40C7}"/>
          </ac:spMkLst>
        </pc:spChg>
      </pc:sldChg>
      <pc:sldChg chg="modSp">
        <pc:chgData name="moselle0708@gmail.com" userId="e0e0fc822e1d6079" providerId="Windows Live" clId="Web-{58133BFC-5066-2231-806B-35680A9F4BBA}" dt="2025-03-27T21:44:53.700" v="120" actId="20577"/>
        <pc:sldMkLst>
          <pc:docMk/>
          <pc:sldMk cId="2111259066" sldId="261"/>
        </pc:sldMkLst>
        <pc:spChg chg="mod">
          <ac:chgData name="moselle0708@gmail.com" userId="e0e0fc822e1d6079" providerId="Windows Live" clId="Web-{58133BFC-5066-2231-806B-35680A9F4BBA}" dt="2025-03-27T21:44:53.700" v="120" actId="20577"/>
          <ac:spMkLst>
            <pc:docMk/>
            <pc:sldMk cId="2111259066" sldId="261"/>
            <ac:spMk id="2" creationId="{E13B00F2-7D23-A9CC-9C07-5DEF325E70C8}"/>
          </ac:spMkLst>
        </pc:spChg>
        <pc:spChg chg="mod">
          <ac:chgData name="moselle0708@gmail.com" userId="e0e0fc822e1d6079" providerId="Windows Live" clId="Web-{58133BFC-5066-2231-806B-35680A9F4BBA}" dt="2025-03-27T17:34:18.002" v="7" actId="20577"/>
          <ac:spMkLst>
            <pc:docMk/>
            <pc:sldMk cId="2111259066" sldId="261"/>
            <ac:spMk id="3" creationId="{209AD6FB-BE6A-6B29-FBBA-EE180BB32A1A}"/>
          </ac:spMkLst>
        </pc:spChg>
      </pc:sldChg>
      <pc:sldChg chg="addSp delSp modSp">
        <pc:chgData name="moselle0708@gmail.com" userId="e0e0fc822e1d6079" providerId="Windows Live" clId="Web-{58133BFC-5066-2231-806B-35680A9F4BBA}" dt="2025-03-27T22:08:36.906" v="137" actId="20577"/>
        <pc:sldMkLst>
          <pc:docMk/>
          <pc:sldMk cId="3042563957" sldId="262"/>
        </pc:sldMkLst>
        <pc:spChg chg="mod">
          <ac:chgData name="moselle0708@gmail.com" userId="e0e0fc822e1d6079" providerId="Windows Live" clId="Web-{58133BFC-5066-2231-806B-35680A9F4BBA}" dt="2025-03-27T22:08:36.906" v="137" actId="20577"/>
          <ac:spMkLst>
            <pc:docMk/>
            <pc:sldMk cId="3042563957" sldId="262"/>
            <ac:spMk id="3" creationId="{FAAB76BF-011D-AC59-2470-F89587153659}"/>
          </ac:spMkLst>
        </pc:spChg>
        <pc:picChg chg="add mod">
          <ac:chgData name="moselle0708@gmail.com" userId="e0e0fc822e1d6079" providerId="Windows Live" clId="Web-{58133BFC-5066-2231-806B-35680A9F4BBA}" dt="2025-03-27T19:45:23.604" v="19" actId="14100"/>
          <ac:picMkLst>
            <pc:docMk/>
            <pc:sldMk cId="3042563957" sldId="262"/>
            <ac:picMk id="2" creationId="{533E4DDB-CA42-119C-9D3D-C51B9DBD534A}"/>
          </ac:picMkLst>
        </pc:picChg>
        <pc:picChg chg="del">
          <ac:chgData name="moselle0708@gmail.com" userId="e0e0fc822e1d6079" providerId="Windows Live" clId="Web-{58133BFC-5066-2231-806B-35680A9F4BBA}" dt="2025-03-27T17:38:52.458" v="8"/>
          <ac:picMkLst>
            <pc:docMk/>
            <pc:sldMk cId="3042563957" sldId="262"/>
            <ac:picMk id="9" creationId="{CC36C078-6F30-020A-E523-D3D24E507FFE}"/>
          </ac:picMkLst>
        </pc:picChg>
      </pc:sldChg>
      <pc:sldChg chg="modSp">
        <pc:chgData name="moselle0708@gmail.com" userId="e0e0fc822e1d6079" providerId="Windows Live" clId="Web-{58133BFC-5066-2231-806B-35680A9F4BBA}" dt="2025-03-27T22:08:41.782" v="138" actId="20577"/>
        <pc:sldMkLst>
          <pc:docMk/>
          <pc:sldMk cId="538913647" sldId="263"/>
        </pc:sldMkLst>
        <pc:spChg chg="mod">
          <ac:chgData name="moselle0708@gmail.com" userId="e0e0fc822e1d6079" providerId="Windows Live" clId="Web-{58133BFC-5066-2231-806B-35680A9F4BBA}" dt="2025-03-27T22:08:41.782" v="138" actId="20577"/>
          <ac:spMkLst>
            <pc:docMk/>
            <pc:sldMk cId="538913647" sldId="263"/>
            <ac:spMk id="2" creationId="{377734D3-0D0E-9F2A-27E4-6D68002E2B1F}"/>
          </ac:spMkLst>
        </pc:spChg>
      </pc:sldChg>
      <pc:sldChg chg="addSp delSp modSp mod modClrScheme chgLayout">
        <pc:chgData name="moselle0708@gmail.com" userId="e0e0fc822e1d6079" providerId="Windows Live" clId="Web-{58133BFC-5066-2231-806B-35680A9F4BBA}" dt="2025-03-27T21:45:08.247" v="123" actId="20577"/>
        <pc:sldMkLst>
          <pc:docMk/>
          <pc:sldMk cId="2878984935" sldId="264"/>
        </pc:sldMkLst>
        <pc:spChg chg="mod ord">
          <ac:chgData name="moselle0708@gmail.com" userId="e0e0fc822e1d6079" providerId="Windows Live" clId="Web-{58133BFC-5066-2231-806B-35680A9F4BBA}" dt="2025-03-27T21:45:08.247" v="123" actId="20577"/>
          <ac:spMkLst>
            <pc:docMk/>
            <pc:sldMk cId="2878984935" sldId="264"/>
            <ac:spMk id="2" creationId="{030A4B06-588D-B2C4-72C4-0F8A9BD32EEB}"/>
          </ac:spMkLst>
        </pc:spChg>
        <pc:spChg chg="mod ord">
          <ac:chgData name="moselle0708@gmail.com" userId="e0e0fc822e1d6079" providerId="Windows Live" clId="Web-{58133BFC-5066-2231-806B-35680A9F4BBA}" dt="2025-03-27T21:36:14.510" v="82" actId="20577"/>
          <ac:spMkLst>
            <pc:docMk/>
            <pc:sldMk cId="2878984935" sldId="264"/>
            <ac:spMk id="3" creationId="{AED506A3-E361-E142-60F6-9E9B770AAD49}"/>
          </ac:spMkLst>
        </pc:spChg>
        <pc:spChg chg="mod ord">
          <ac:chgData name="moselle0708@gmail.com" userId="e0e0fc822e1d6079" providerId="Windows Live" clId="Web-{58133BFC-5066-2231-806B-35680A9F4BBA}" dt="2025-03-27T21:30:40.498" v="49"/>
          <ac:spMkLst>
            <pc:docMk/>
            <pc:sldMk cId="2878984935" sldId="264"/>
            <ac:spMk id="5" creationId="{3372EB9F-9073-33CC-FC07-C0D019F6E2DD}"/>
          </ac:spMkLst>
        </pc:spChg>
        <pc:spChg chg="mod ord">
          <ac:chgData name="moselle0708@gmail.com" userId="e0e0fc822e1d6079" providerId="Windows Live" clId="Web-{58133BFC-5066-2231-806B-35680A9F4BBA}" dt="2025-03-27T21:30:40.498" v="49"/>
          <ac:spMkLst>
            <pc:docMk/>
            <pc:sldMk cId="2878984935" sldId="264"/>
            <ac:spMk id="6" creationId="{EF1C3FC5-4C4F-9242-7044-C58C27C571CD}"/>
          </ac:spMkLst>
        </pc:spChg>
        <pc:spChg chg="mod ord">
          <ac:chgData name="moselle0708@gmail.com" userId="e0e0fc822e1d6079" providerId="Windows Live" clId="Web-{58133BFC-5066-2231-806B-35680A9F4BBA}" dt="2025-03-27T21:30:40.498" v="49"/>
          <ac:spMkLst>
            <pc:docMk/>
            <pc:sldMk cId="2878984935" sldId="264"/>
            <ac:spMk id="7" creationId="{0D6324C6-5135-5F7B-D2F6-912C6C6F2325}"/>
          </ac:spMkLst>
        </pc:spChg>
        <pc:spChg chg="add mod ord">
          <ac:chgData name="moselle0708@gmail.com" userId="e0e0fc822e1d6079" providerId="Windows Live" clId="Web-{58133BFC-5066-2231-806B-35680A9F4BBA}" dt="2025-03-27T21:37:52.950" v="87" actId="14100"/>
          <ac:spMkLst>
            <pc:docMk/>
            <pc:sldMk cId="2878984935" sldId="264"/>
            <ac:spMk id="8" creationId="{D349008F-05A8-8F7A-38CB-87FB9652F851}"/>
          </ac:spMkLst>
        </pc:spChg>
        <pc:picChg chg="add mod">
          <ac:chgData name="moselle0708@gmail.com" userId="e0e0fc822e1d6079" providerId="Windows Live" clId="Web-{58133BFC-5066-2231-806B-35680A9F4BBA}" dt="2025-03-27T21:36:19.916" v="83" actId="1076"/>
          <ac:picMkLst>
            <pc:docMk/>
            <pc:sldMk cId="2878984935" sldId="264"/>
            <ac:picMk id="4" creationId="{7E69E1AF-A40E-832E-54DB-5F5A191C6179}"/>
          </ac:picMkLst>
        </pc:picChg>
        <pc:picChg chg="del">
          <ac:chgData name="moselle0708@gmail.com" userId="e0e0fc822e1d6079" providerId="Windows Live" clId="Web-{58133BFC-5066-2231-806B-35680A9F4BBA}" dt="2025-03-27T19:46:41.341" v="23"/>
          <ac:picMkLst>
            <pc:docMk/>
            <pc:sldMk cId="2878984935" sldId="264"/>
            <ac:picMk id="8" creationId="{1B547AFB-8ADF-3516-04BF-46D24D20E782}"/>
          </ac:picMkLst>
        </pc:picChg>
        <pc:picChg chg="add mod">
          <ac:chgData name="moselle0708@gmail.com" userId="e0e0fc822e1d6079" providerId="Windows Live" clId="Web-{58133BFC-5066-2231-806B-35680A9F4BBA}" dt="2025-03-27T21:37:57.919" v="88" actId="1076"/>
          <ac:picMkLst>
            <pc:docMk/>
            <pc:sldMk cId="2878984935" sldId="264"/>
            <ac:picMk id="9" creationId="{3B81A4D7-641F-BAD4-D453-C43FF7DAD452}"/>
          </ac:picMkLst>
        </pc:picChg>
      </pc:sldChg>
      <pc:sldChg chg="addSp delSp modSp mod modClrScheme chgLayout">
        <pc:chgData name="moselle0708@gmail.com" userId="e0e0fc822e1d6079" providerId="Windows Live" clId="Web-{58133BFC-5066-2231-806B-35680A9F4BBA}" dt="2025-03-27T21:43:10.258" v="98" actId="14100"/>
        <pc:sldMkLst>
          <pc:docMk/>
          <pc:sldMk cId="1784604159" sldId="266"/>
        </pc:sldMkLst>
        <pc:spChg chg="mod ord">
          <ac:chgData name="moselle0708@gmail.com" userId="e0e0fc822e1d6079" providerId="Windows Live" clId="Web-{58133BFC-5066-2231-806B-35680A9F4BBA}" dt="2025-03-27T21:41:12.457" v="91" actId="14100"/>
          <ac:spMkLst>
            <pc:docMk/>
            <pc:sldMk cId="1784604159" sldId="266"/>
            <ac:spMk id="2" creationId="{581685AD-5589-6CFA-8E5E-C17F4F93D25E}"/>
          </ac:spMkLst>
        </pc:spChg>
        <pc:spChg chg="add del mod ord">
          <ac:chgData name="moselle0708@gmail.com" userId="e0e0fc822e1d6079" providerId="Windows Live" clId="Web-{58133BFC-5066-2231-806B-35680A9F4BBA}" dt="2025-03-27T21:42:35.773" v="93"/>
          <ac:spMkLst>
            <pc:docMk/>
            <pc:sldMk cId="1784604159" sldId="266"/>
            <ac:spMk id="3" creationId="{1484A3DA-979A-051E-72D7-1B5878EFEDCF}"/>
          </ac:spMkLst>
        </pc:spChg>
        <pc:spChg chg="del">
          <ac:chgData name="moselle0708@gmail.com" userId="e0e0fc822e1d6079" providerId="Windows Live" clId="Web-{58133BFC-5066-2231-806B-35680A9F4BBA}" dt="2025-03-27T17:21:48.652" v="0"/>
          <ac:spMkLst>
            <pc:docMk/>
            <pc:sldMk cId="1784604159" sldId="266"/>
            <ac:spMk id="3" creationId="{E9A456D4-F8DC-0A49-8873-89F54C76EE09}"/>
          </ac:spMkLst>
        </pc:spChg>
        <pc:spChg chg="mod ord">
          <ac:chgData name="moselle0708@gmail.com" userId="e0e0fc822e1d6079" providerId="Windows Live" clId="Web-{58133BFC-5066-2231-806B-35680A9F4BBA}" dt="2025-03-27T21:40:55.988" v="89"/>
          <ac:spMkLst>
            <pc:docMk/>
            <pc:sldMk cId="1784604159" sldId="266"/>
            <ac:spMk id="4" creationId="{765FECF3-C768-1FEE-5414-11E009473BEC}"/>
          </ac:spMkLst>
        </pc:spChg>
        <pc:spChg chg="mod ord">
          <ac:chgData name="moselle0708@gmail.com" userId="e0e0fc822e1d6079" providerId="Windows Live" clId="Web-{58133BFC-5066-2231-806B-35680A9F4BBA}" dt="2025-03-27T21:40:55.988" v="89"/>
          <ac:spMkLst>
            <pc:docMk/>
            <pc:sldMk cId="1784604159" sldId="266"/>
            <ac:spMk id="5" creationId="{7B800228-282C-DAA3-8D5D-22303DC3BB96}"/>
          </ac:spMkLst>
        </pc:spChg>
        <pc:spChg chg="mod ord">
          <ac:chgData name="moselle0708@gmail.com" userId="e0e0fc822e1d6079" providerId="Windows Live" clId="Web-{58133BFC-5066-2231-806B-35680A9F4BBA}" dt="2025-03-27T21:40:55.988" v="89"/>
          <ac:spMkLst>
            <pc:docMk/>
            <pc:sldMk cId="1784604159" sldId="266"/>
            <ac:spMk id="6" creationId="{C712A278-F3CB-9B7C-E4C4-29883C0F54A8}"/>
          </ac:spMkLst>
        </pc:spChg>
        <pc:picChg chg="add mod ord">
          <ac:chgData name="moselle0708@gmail.com" userId="e0e0fc822e1d6079" providerId="Windows Live" clId="Web-{58133BFC-5066-2231-806B-35680A9F4BBA}" dt="2025-03-27T21:41:06.286" v="90" actId="14100"/>
          <ac:picMkLst>
            <pc:docMk/>
            <pc:sldMk cId="1784604159" sldId="266"/>
            <ac:picMk id="7" creationId="{53FD0A0C-4CE7-FEAF-B66B-1EF9037F7553}"/>
          </ac:picMkLst>
        </pc:picChg>
        <pc:picChg chg="add mod ord">
          <ac:chgData name="moselle0708@gmail.com" userId="e0e0fc822e1d6079" providerId="Windows Live" clId="Web-{58133BFC-5066-2231-806B-35680A9F4BBA}" dt="2025-03-27T21:43:10.258" v="98" actId="14100"/>
          <ac:picMkLst>
            <pc:docMk/>
            <pc:sldMk cId="1784604159" sldId="266"/>
            <ac:picMk id="8" creationId="{69753ED7-94DF-890E-6EEB-403A678BC445}"/>
          </ac:picMkLst>
        </pc:picChg>
      </pc:sldChg>
      <pc:sldChg chg="addSp delSp modSp new">
        <pc:chgData name="moselle0708@gmail.com" userId="e0e0fc822e1d6079" providerId="Windows Live" clId="Web-{58133BFC-5066-2231-806B-35680A9F4BBA}" dt="2025-03-27T22:04:20.757" v="135" actId="1076"/>
        <pc:sldMkLst>
          <pc:docMk/>
          <pc:sldMk cId="3499101930" sldId="267"/>
        </pc:sldMkLst>
        <pc:spChg chg="mod">
          <ac:chgData name="moselle0708@gmail.com" userId="e0e0fc822e1d6079" providerId="Windows Live" clId="Web-{58133BFC-5066-2231-806B-35680A9F4BBA}" dt="2025-03-27T22:04:17.866" v="134" actId="14100"/>
          <ac:spMkLst>
            <pc:docMk/>
            <pc:sldMk cId="3499101930" sldId="267"/>
            <ac:spMk id="2" creationId="{FE296A48-FAF1-6BA4-2D4B-1BC309A238F0}"/>
          </ac:spMkLst>
        </pc:spChg>
        <pc:spChg chg="del">
          <ac:chgData name="moselle0708@gmail.com" userId="e0e0fc822e1d6079" providerId="Windows Live" clId="Web-{58133BFC-5066-2231-806B-35680A9F4BBA}" dt="2025-03-27T21:51:40.933" v="127"/>
          <ac:spMkLst>
            <pc:docMk/>
            <pc:sldMk cId="3499101930" sldId="267"/>
            <ac:spMk id="3" creationId="{3A3E96CF-0298-65D9-7044-D7E541AE5997}"/>
          </ac:spMkLst>
        </pc:spChg>
        <pc:picChg chg="add mod ord">
          <ac:chgData name="moselle0708@gmail.com" userId="e0e0fc822e1d6079" providerId="Windows Live" clId="Web-{58133BFC-5066-2231-806B-35680A9F4BBA}" dt="2025-03-27T22:04:20.757" v="135" actId="1076"/>
          <ac:picMkLst>
            <pc:docMk/>
            <pc:sldMk cId="3499101930" sldId="267"/>
            <ac:picMk id="7" creationId="{136D91AD-4945-1C76-AAE1-0EA4CAF83304}"/>
          </ac:picMkLst>
        </pc:picChg>
      </pc:sldChg>
      <pc:sldChg chg="new del">
        <pc:chgData name="moselle0708@gmail.com" userId="e0e0fc822e1d6079" providerId="Windows Live" clId="Web-{58133BFC-5066-2231-806B-35680A9F4BBA}" dt="2025-03-27T21:30:22.544" v="48"/>
        <pc:sldMkLst>
          <pc:docMk/>
          <pc:sldMk cId="2752791518"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3/28/2025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80669906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3/28/2025</a:t>
            </a:fld>
            <a:endParaRPr lang="en-US" dirty="0"/>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48803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3/28/2025</a:t>
            </a:fld>
            <a:endParaRPr lang="en-US" dirty="0"/>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62688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3/28/2025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411912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dirty="0"/>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3/28/2025</a:t>
            </a:fld>
            <a:endParaRPr lang="en-US" dirty="0"/>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4240514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3/28/2025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49428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3/28/2025</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50541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3/28/2025</a:t>
            </a:fld>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838852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3/28/2025</a:t>
            </a:fld>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612984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3/28/2025</a:t>
            </a:fld>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78801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3/28/2025</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6576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FigureOut">
              <a:rPr lang="en-US" dirty="0"/>
              <a:t>3/28/2025</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dirty="0"/>
          </a:p>
        </p:txBody>
      </p:sp>
    </p:spTree>
    <p:extLst>
      <p:ext uri="{BB962C8B-B14F-4D97-AF65-F5344CB8AC3E}">
        <p14:creationId xmlns:p14="http://schemas.microsoft.com/office/powerpoint/2010/main" val="8050017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301923" y="1122363"/>
            <a:ext cx="7588155" cy="1539938"/>
          </a:xfrm>
        </p:spPr>
        <p:style>
          <a:lnRef idx="2">
            <a:schemeClr val="dk1"/>
          </a:lnRef>
          <a:fillRef idx="1">
            <a:schemeClr val="lt1"/>
          </a:fillRef>
          <a:effectRef idx="0">
            <a:schemeClr val="dk1"/>
          </a:effectRef>
          <a:fontRef idx="minor">
            <a:schemeClr val="dk1"/>
          </a:fontRef>
        </p:style>
        <p:txBody>
          <a:bodyPr/>
          <a:lstStyle/>
          <a:p>
            <a:r>
              <a:rPr lang="fr-FR" dirty="0">
                <a:latin typeface="Arial"/>
                <a:cs typeface="Arial"/>
              </a:rPr>
              <a:t>Customer </a:t>
            </a:r>
            <a:r>
              <a:rPr lang="fr-FR" dirty="0" err="1">
                <a:latin typeface="Arial"/>
                <a:cs typeface="Arial"/>
              </a:rPr>
              <a:t>Behavior</a:t>
            </a:r>
            <a:r>
              <a:rPr lang="fr-FR" dirty="0">
                <a:latin typeface="Arial"/>
                <a:cs typeface="Arial"/>
              </a:rPr>
              <a:t> </a:t>
            </a:r>
            <a:r>
              <a:rPr lang="fr-FR" dirty="0" err="1">
                <a:latin typeface="Arial"/>
                <a:cs typeface="Arial"/>
              </a:rPr>
              <a:t>Analysis</a:t>
            </a:r>
            <a:endParaRPr lang="fr-FR" dirty="0" err="1"/>
          </a:p>
        </p:txBody>
      </p:sp>
      <p:sp>
        <p:nvSpPr>
          <p:cNvPr id="5" name="Titre 1">
            <a:extLst>
              <a:ext uri="{FF2B5EF4-FFF2-40B4-BE49-F238E27FC236}">
                <a16:creationId xmlns:a16="http://schemas.microsoft.com/office/drawing/2014/main" id="{2DF20F9B-FF71-C756-3BB2-DAE05B5F4614}"/>
              </a:ext>
            </a:extLst>
          </p:cNvPr>
          <p:cNvSpPr txBox="1">
            <a:spLocks/>
          </p:cNvSpPr>
          <p:nvPr/>
        </p:nvSpPr>
        <p:spPr>
          <a:xfrm>
            <a:off x="8047815" y="3912931"/>
            <a:ext cx="3809047" cy="132369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sz="2800" dirty="0" err="1">
                <a:latin typeface="Arial"/>
                <a:cs typeface="Arial"/>
              </a:rPr>
              <a:t>Presented</a:t>
            </a:r>
            <a:r>
              <a:rPr lang="fr-FR" sz="2800" dirty="0">
                <a:latin typeface="Arial"/>
                <a:cs typeface="Arial"/>
              </a:rPr>
              <a:t> By:</a:t>
            </a:r>
          </a:p>
          <a:p>
            <a:r>
              <a:rPr lang="fr-FR" sz="2800" dirty="0">
                <a:latin typeface="Arial"/>
                <a:cs typeface="Arial"/>
              </a:rPr>
              <a:t>Ernestine Pravina </a:t>
            </a: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1685AD-5589-6CFA-8E5E-C17F4F93D25E}"/>
              </a:ext>
            </a:extLst>
          </p:cNvPr>
          <p:cNvSpPr>
            <a:spLocks noGrp="1"/>
          </p:cNvSpPr>
          <p:nvPr>
            <p:ph type="title"/>
          </p:nvPr>
        </p:nvSpPr>
        <p:spPr>
          <a:xfrm>
            <a:off x="612648" y="548640"/>
            <a:ext cx="10741152" cy="843934"/>
          </a:xfrm>
        </p:spPr>
        <p:txBody>
          <a:bodyPr/>
          <a:lstStyle/>
          <a:p>
            <a:r>
              <a:rPr lang="fr-FR" sz="2400" dirty="0">
                <a:latin typeface="Arial"/>
                <a:cs typeface="Arial"/>
              </a:rPr>
              <a:t> The </a:t>
            </a:r>
            <a:r>
              <a:rPr lang="fr-FR" sz="2400" dirty="0" err="1">
                <a:latin typeface="Arial"/>
                <a:cs typeface="Arial"/>
              </a:rPr>
              <a:t>Average</a:t>
            </a:r>
            <a:r>
              <a:rPr lang="fr-FR" sz="2400" dirty="0">
                <a:latin typeface="Arial"/>
                <a:cs typeface="Arial"/>
              </a:rPr>
              <a:t> </a:t>
            </a:r>
            <a:r>
              <a:rPr lang="fr-FR" sz="2400" dirty="0" err="1">
                <a:latin typeface="Arial"/>
                <a:cs typeface="Arial"/>
              </a:rPr>
              <a:t>visited</a:t>
            </a:r>
            <a:r>
              <a:rPr lang="fr-FR" sz="2400" dirty="0">
                <a:latin typeface="Arial"/>
                <a:cs typeface="Arial"/>
              </a:rPr>
              <a:t> time(</a:t>
            </a:r>
            <a:r>
              <a:rPr lang="fr-FR" sz="2400" dirty="0" err="1">
                <a:latin typeface="Arial"/>
                <a:cs typeface="Arial"/>
              </a:rPr>
              <a:t>Avg_duration</a:t>
            </a:r>
            <a:r>
              <a:rPr lang="fr-FR" sz="2400" dirty="0">
                <a:latin typeface="Arial"/>
                <a:cs typeface="Arial"/>
              </a:rPr>
              <a:t>) and </a:t>
            </a:r>
            <a:r>
              <a:rPr lang="fr-FR" sz="2400" dirty="0" err="1">
                <a:latin typeface="Arial"/>
                <a:cs typeface="Arial"/>
              </a:rPr>
              <a:t>Review_count</a:t>
            </a:r>
            <a:endParaRPr lang="fr-FR" dirty="0" err="1"/>
          </a:p>
        </p:txBody>
      </p:sp>
      <p:pic>
        <p:nvPicPr>
          <p:cNvPr id="7" name="Espace réservé du contenu 6" descr="Une image contenant texte, menu, capture d’écran, Police&#10;&#10;Le contenu généré par l’IA peut être incorrect.">
            <a:extLst>
              <a:ext uri="{FF2B5EF4-FFF2-40B4-BE49-F238E27FC236}">
                <a16:creationId xmlns:a16="http://schemas.microsoft.com/office/drawing/2014/main" id="{53FD0A0C-4CE7-FEAF-B66B-1EF9037F7553}"/>
              </a:ext>
            </a:extLst>
          </p:cNvPr>
          <p:cNvPicPr>
            <a:picLocks noGrp="1" noChangeAspect="1"/>
          </p:cNvPicPr>
          <p:nvPr>
            <p:ph sz="half" idx="1"/>
          </p:nvPr>
        </p:nvPicPr>
        <p:blipFill>
          <a:blip r:embed="rId2"/>
          <a:stretch>
            <a:fillRect/>
          </a:stretch>
        </p:blipFill>
        <p:spPr>
          <a:xfrm>
            <a:off x="1288465" y="1516707"/>
            <a:ext cx="4108246" cy="4660256"/>
          </a:xfrm>
        </p:spPr>
      </p:pic>
      <p:pic>
        <p:nvPicPr>
          <p:cNvPr id="8" name="Espace réservé du contenu 7" descr="Une image contenant texte, capture d’écran, Police, diagramme&#10;&#10;Le contenu généré par l’IA peut être incorrect.">
            <a:extLst>
              <a:ext uri="{FF2B5EF4-FFF2-40B4-BE49-F238E27FC236}">
                <a16:creationId xmlns:a16="http://schemas.microsoft.com/office/drawing/2014/main" id="{69753ED7-94DF-890E-6EEB-403A678BC445}"/>
              </a:ext>
            </a:extLst>
          </p:cNvPr>
          <p:cNvPicPr>
            <a:picLocks noGrp="1" noChangeAspect="1"/>
          </p:cNvPicPr>
          <p:nvPr>
            <p:ph sz="half" idx="2"/>
          </p:nvPr>
        </p:nvPicPr>
        <p:blipFill>
          <a:blip r:embed="rId3"/>
          <a:stretch>
            <a:fillRect/>
          </a:stretch>
        </p:blipFill>
        <p:spPr>
          <a:xfrm>
            <a:off x="5986096" y="1393140"/>
            <a:ext cx="5368457" cy="4783823"/>
          </a:xfrm>
        </p:spPr>
      </p:pic>
      <p:sp>
        <p:nvSpPr>
          <p:cNvPr id="4" name="Espace réservé de la date 3">
            <a:extLst>
              <a:ext uri="{FF2B5EF4-FFF2-40B4-BE49-F238E27FC236}">
                <a16:creationId xmlns:a16="http://schemas.microsoft.com/office/drawing/2014/main" id="{765FECF3-C768-1FEE-5414-11E009473BEC}"/>
              </a:ext>
            </a:extLst>
          </p:cNvPr>
          <p:cNvSpPr>
            <a:spLocks noGrp="1"/>
          </p:cNvSpPr>
          <p:nvPr>
            <p:ph type="dt" sz="half" idx="10"/>
          </p:nvPr>
        </p:nvSpPr>
        <p:spPr/>
        <p:txBody>
          <a:bodyPr/>
          <a:lstStyle/>
          <a:p>
            <a:fld id="{5C6EEFF1-4646-4025-A5FD-982724FE18AD}" type="datetime1">
              <a:t>3/28/2025</a:t>
            </a:fld>
            <a:endParaRPr lang="en-US" dirty="0"/>
          </a:p>
        </p:txBody>
      </p:sp>
      <p:sp>
        <p:nvSpPr>
          <p:cNvPr id="5" name="Espace réservé du pied de page 4">
            <a:extLst>
              <a:ext uri="{FF2B5EF4-FFF2-40B4-BE49-F238E27FC236}">
                <a16:creationId xmlns:a16="http://schemas.microsoft.com/office/drawing/2014/main" id="{7B800228-282C-DAA3-8D5D-22303DC3BB96}"/>
              </a:ext>
            </a:extLst>
          </p:cNvPr>
          <p:cNvSpPr>
            <a:spLocks noGrp="1"/>
          </p:cNvSpPr>
          <p:nvPr>
            <p:ph type="ftr" sz="quarter" idx="11"/>
          </p:nvPr>
        </p:nvSpPr>
        <p:spPr/>
        <p:txBody>
          <a:bodyPr/>
          <a:lstStyle/>
          <a:p>
            <a:r>
              <a:rPr lang="en-US" dirty="0"/>
              <a:t>
              </a:t>
            </a:r>
          </a:p>
        </p:txBody>
      </p:sp>
      <p:sp>
        <p:nvSpPr>
          <p:cNvPr id="6" name="Espace réservé du numéro de diapositive 5">
            <a:extLst>
              <a:ext uri="{FF2B5EF4-FFF2-40B4-BE49-F238E27FC236}">
                <a16:creationId xmlns:a16="http://schemas.microsoft.com/office/drawing/2014/main" id="{C712A278-F3CB-9B7C-E4C4-29883C0F54A8}"/>
              </a:ext>
            </a:extLst>
          </p:cNvPr>
          <p:cNvSpPr>
            <a:spLocks noGrp="1"/>
          </p:cNvSpPr>
          <p:nvPr>
            <p:ph type="sldNum" sz="quarter" idx="12"/>
          </p:nvPr>
        </p:nvSpPr>
        <p:spPr/>
        <p:txBody>
          <a:bodyPr/>
          <a:lstStyle/>
          <a:p>
            <a:fld id="{CC057153-B650-4DEB-B370-79DDCFDCE934}" type="slidenum">
              <a:rPr lang="en-US" dirty="0"/>
              <a:t>10</a:t>
            </a:fld>
            <a:endParaRPr lang="en-US" dirty="0"/>
          </a:p>
        </p:txBody>
      </p:sp>
    </p:spTree>
    <p:extLst>
      <p:ext uri="{BB962C8B-B14F-4D97-AF65-F5344CB8AC3E}">
        <p14:creationId xmlns:p14="http://schemas.microsoft.com/office/powerpoint/2010/main" val="178460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296A48-FAF1-6BA4-2D4B-1BC309A238F0}"/>
              </a:ext>
            </a:extLst>
          </p:cNvPr>
          <p:cNvSpPr>
            <a:spLocks noGrp="1"/>
          </p:cNvSpPr>
          <p:nvPr>
            <p:ph type="title"/>
          </p:nvPr>
        </p:nvSpPr>
        <p:spPr>
          <a:xfrm>
            <a:off x="612648" y="548640"/>
            <a:ext cx="10741152" cy="401150"/>
          </a:xfrm>
        </p:spPr>
        <p:txBody>
          <a:bodyPr>
            <a:normAutofit fontScale="90000"/>
          </a:bodyPr>
          <a:lstStyle/>
          <a:p>
            <a:r>
              <a:rPr lang="fr-FR" sz="2800" dirty="0">
                <a:latin typeface="Arial"/>
                <a:cs typeface="Arial"/>
              </a:rPr>
              <a:t> Basic sentiment </a:t>
            </a:r>
            <a:r>
              <a:rPr lang="fr-FR" sz="2800" dirty="0" err="1">
                <a:latin typeface="Arial"/>
                <a:cs typeface="Arial"/>
              </a:rPr>
              <a:t>analysis</a:t>
            </a:r>
            <a:r>
              <a:rPr lang="fr-FR" sz="2800" dirty="0">
                <a:latin typeface="Arial"/>
                <a:cs typeface="Arial"/>
              </a:rPr>
              <a:t> in Python</a:t>
            </a:r>
          </a:p>
          <a:p>
            <a:br>
              <a:rPr lang="en-US" dirty="0"/>
            </a:br>
            <a:endParaRPr lang="en-US" dirty="0"/>
          </a:p>
          <a:p>
            <a:endParaRPr lang="fr-FR" dirty="0"/>
          </a:p>
        </p:txBody>
      </p:sp>
      <p:pic>
        <p:nvPicPr>
          <p:cNvPr id="8" name="Content Placeholder 7" descr="A screenshot of a black and white screen&#10;&#10;AI-generated content may be incorrect.">
            <a:extLst>
              <a:ext uri="{FF2B5EF4-FFF2-40B4-BE49-F238E27FC236}">
                <a16:creationId xmlns:a16="http://schemas.microsoft.com/office/drawing/2014/main" id="{5326B873-5F34-9A60-8EF0-3E1EB9673B23}"/>
              </a:ext>
            </a:extLst>
          </p:cNvPr>
          <p:cNvPicPr>
            <a:picLocks noGrp="1" noChangeAspect="1"/>
          </p:cNvPicPr>
          <p:nvPr>
            <p:ph sz="half" idx="1"/>
          </p:nvPr>
        </p:nvPicPr>
        <p:blipFill>
          <a:blip r:embed="rId2"/>
          <a:stretch>
            <a:fillRect/>
          </a:stretch>
        </p:blipFill>
        <p:spPr>
          <a:xfrm>
            <a:off x="262667" y="2835309"/>
            <a:ext cx="6139248" cy="1652347"/>
          </a:xfrm>
        </p:spPr>
      </p:pic>
      <p:pic>
        <p:nvPicPr>
          <p:cNvPr id="7" name="Espace réservé du contenu 6" descr="Une image contenant texte, capture d’écran, Police&#10;&#10;Le contenu généré par l’IA peut être incorrect.">
            <a:extLst>
              <a:ext uri="{FF2B5EF4-FFF2-40B4-BE49-F238E27FC236}">
                <a16:creationId xmlns:a16="http://schemas.microsoft.com/office/drawing/2014/main" id="{136D91AD-4945-1C76-AAE1-0EA4CAF83304}"/>
              </a:ext>
            </a:extLst>
          </p:cNvPr>
          <p:cNvPicPr>
            <a:picLocks noGrp="1" noChangeAspect="1"/>
          </p:cNvPicPr>
          <p:nvPr>
            <p:ph sz="half" idx="2"/>
          </p:nvPr>
        </p:nvPicPr>
        <p:blipFill>
          <a:blip r:embed="rId3"/>
          <a:stretch/>
        </p:blipFill>
        <p:spPr>
          <a:xfrm>
            <a:off x="262511" y="955004"/>
            <a:ext cx="6127032" cy="1530876"/>
          </a:xfrm>
        </p:spPr>
      </p:pic>
      <p:sp>
        <p:nvSpPr>
          <p:cNvPr id="4" name="Espace réservé de la date 3">
            <a:extLst>
              <a:ext uri="{FF2B5EF4-FFF2-40B4-BE49-F238E27FC236}">
                <a16:creationId xmlns:a16="http://schemas.microsoft.com/office/drawing/2014/main" id="{AEBC7592-DFE7-FD9F-DE23-B9CCF4E36119}"/>
              </a:ext>
            </a:extLst>
          </p:cNvPr>
          <p:cNvSpPr>
            <a:spLocks noGrp="1"/>
          </p:cNvSpPr>
          <p:nvPr>
            <p:ph type="dt" sz="half" idx="10"/>
          </p:nvPr>
        </p:nvSpPr>
        <p:spPr/>
        <p:txBody>
          <a:bodyPr/>
          <a:lstStyle/>
          <a:p>
            <a:fld id="{4441E2D6-B62D-4FA3-86E9-9D87428159D7}" type="datetime1">
              <a:t>3/28/2025</a:t>
            </a:fld>
            <a:endParaRPr lang="en-US" dirty="0"/>
          </a:p>
        </p:txBody>
      </p:sp>
      <p:sp>
        <p:nvSpPr>
          <p:cNvPr id="5" name="Espace réservé du pied de page 4">
            <a:extLst>
              <a:ext uri="{FF2B5EF4-FFF2-40B4-BE49-F238E27FC236}">
                <a16:creationId xmlns:a16="http://schemas.microsoft.com/office/drawing/2014/main" id="{402953DF-2BBA-CB84-00C0-075D77373992}"/>
              </a:ext>
            </a:extLst>
          </p:cNvPr>
          <p:cNvSpPr>
            <a:spLocks noGrp="1"/>
          </p:cNvSpPr>
          <p:nvPr>
            <p:ph type="ftr" sz="quarter" idx="11"/>
          </p:nvPr>
        </p:nvSpPr>
        <p:spPr/>
        <p:txBody>
          <a:bodyPr/>
          <a:lstStyle/>
          <a:p>
            <a:r>
              <a:rPr lang="en-US" dirty="0"/>
              <a:t>
              </a:t>
            </a:r>
          </a:p>
        </p:txBody>
      </p:sp>
      <p:sp>
        <p:nvSpPr>
          <p:cNvPr id="6" name="Espace réservé du numéro de diapositive 5">
            <a:extLst>
              <a:ext uri="{FF2B5EF4-FFF2-40B4-BE49-F238E27FC236}">
                <a16:creationId xmlns:a16="http://schemas.microsoft.com/office/drawing/2014/main" id="{710C7F0B-D4C4-4018-0E3D-AF8B47D1872F}"/>
              </a:ext>
            </a:extLst>
          </p:cNvPr>
          <p:cNvSpPr>
            <a:spLocks noGrp="1"/>
          </p:cNvSpPr>
          <p:nvPr>
            <p:ph type="sldNum" sz="quarter" idx="12"/>
          </p:nvPr>
        </p:nvSpPr>
        <p:spPr/>
        <p:txBody>
          <a:bodyPr/>
          <a:lstStyle/>
          <a:p>
            <a:fld id="{CC057153-B650-4DEB-B370-79DDCFDCE934}" type="slidenum">
              <a:rPr lang="en-US" dirty="0"/>
              <a:t>11</a:t>
            </a:fld>
            <a:endParaRPr lang="en-US" dirty="0"/>
          </a:p>
        </p:txBody>
      </p:sp>
      <p:pic>
        <p:nvPicPr>
          <p:cNvPr id="12" name="Picture 11" descr="A screenshot of a review&#10;&#10;AI-generated content may be incorrect.">
            <a:extLst>
              <a:ext uri="{FF2B5EF4-FFF2-40B4-BE49-F238E27FC236}">
                <a16:creationId xmlns:a16="http://schemas.microsoft.com/office/drawing/2014/main" id="{71E2DE99-8708-2CD7-A51A-D131729F2B6D}"/>
              </a:ext>
            </a:extLst>
          </p:cNvPr>
          <p:cNvPicPr>
            <a:picLocks noChangeAspect="1"/>
          </p:cNvPicPr>
          <p:nvPr/>
        </p:nvPicPr>
        <p:blipFill>
          <a:blip r:embed="rId4"/>
          <a:stretch>
            <a:fillRect/>
          </a:stretch>
        </p:blipFill>
        <p:spPr>
          <a:xfrm>
            <a:off x="261679" y="4614219"/>
            <a:ext cx="6128692" cy="1841158"/>
          </a:xfrm>
          <a:prstGeom prst="rect">
            <a:avLst/>
          </a:prstGeom>
        </p:spPr>
      </p:pic>
      <p:pic>
        <p:nvPicPr>
          <p:cNvPr id="13" name="Picture 12" descr="A screenshot of a sports schedule&#10;&#10;AI-generated content may be incorrect.">
            <a:extLst>
              <a:ext uri="{FF2B5EF4-FFF2-40B4-BE49-F238E27FC236}">
                <a16:creationId xmlns:a16="http://schemas.microsoft.com/office/drawing/2014/main" id="{EDCCB87E-D650-CF77-16A3-D1EA6F59C300}"/>
              </a:ext>
            </a:extLst>
          </p:cNvPr>
          <p:cNvPicPr>
            <a:picLocks noChangeAspect="1"/>
          </p:cNvPicPr>
          <p:nvPr/>
        </p:nvPicPr>
        <p:blipFill>
          <a:blip r:embed="rId5"/>
          <a:stretch>
            <a:fillRect/>
          </a:stretch>
        </p:blipFill>
        <p:spPr>
          <a:xfrm>
            <a:off x="7807669" y="948381"/>
            <a:ext cx="3661203" cy="5527589"/>
          </a:xfrm>
          <a:prstGeom prst="rect">
            <a:avLst/>
          </a:prstGeom>
        </p:spPr>
      </p:pic>
    </p:spTree>
    <p:extLst>
      <p:ext uri="{BB962C8B-B14F-4D97-AF65-F5344CB8AC3E}">
        <p14:creationId xmlns:p14="http://schemas.microsoft.com/office/powerpoint/2010/main" val="3499101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364DE-487A-7BA2-54FB-E76CF7A026A8}"/>
              </a:ext>
            </a:extLst>
          </p:cNvPr>
          <p:cNvSpPr>
            <a:spLocks noGrp="1"/>
          </p:cNvSpPr>
          <p:nvPr>
            <p:ph type="title"/>
          </p:nvPr>
        </p:nvSpPr>
        <p:spPr>
          <a:xfrm>
            <a:off x="4958107" y="6150370"/>
            <a:ext cx="1751611" cy="483528"/>
          </a:xfrm>
        </p:spPr>
        <p:txBody>
          <a:bodyPr/>
          <a:lstStyle/>
          <a:p>
            <a:r>
              <a:rPr lang="en-GB" sz="1800" b="0" dirty="0"/>
              <a:t>Bar </a:t>
            </a:r>
            <a:r>
              <a:rPr lang="en-GB" sz="1800" b="0" err="1"/>
              <a:t>twinx</a:t>
            </a:r>
            <a:r>
              <a:rPr lang="en-GB" sz="1800" b="0" dirty="0"/>
              <a:t> plot</a:t>
            </a:r>
          </a:p>
        </p:txBody>
      </p:sp>
      <p:pic>
        <p:nvPicPr>
          <p:cNvPr id="8" name="Content Placeholder 7" descr="A graph with red lines and a red dotted line&#10;&#10;AI-generated content may be incorrect.">
            <a:extLst>
              <a:ext uri="{FF2B5EF4-FFF2-40B4-BE49-F238E27FC236}">
                <a16:creationId xmlns:a16="http://schemas.microsoft.com/office/drawing/2014/main" id="{B8484BA4-9DB9-2139-A204-D29F20C8379A}"/>
              </a:ext>
            </a:extLst>
          </p:cNvPr>
          <p:cNvPicPr>
            <a:picLocks noGrp="1" noChangeAspect="1"/>
          </p:cNvPicPr>
          <p:nvPr>
            <p:ph sz="half" idx="1"/>
          </p:nvPr>
        </p:nvPicPr>
        <p:blipFill>
          <a:blip r:embed="rId2"/>
          <a:stretch>
            <a:fillRect/>
          </a:stretch>
        </p:blipFill>
        <p:spPr>
          <a:xfrm>
            <a:off x="1055431" y="390540"/>
            <a:ext cx="9341705" cy="5357695"/>
          </a:xfrm>
        </p:spPr>
      </p:pic>
      <p:sp>
        <p:nvSpPr>
          <p:cNvPr id="5" name="Date Placeholder 4">
            <a:extLst>
              <a:ext uri="{FF2B5EF4-FFF2-40B4-BE49-F238E27FC236}">
                <a16:creationId xmlns:a16="http://schemas.microsoft.com/office/drawing/2014/main" id="{7B7077FE-55F9-ECAC-ECB8-C1BB080E4B13}"/>
              </a:ext>
            </a:extLst>
          </p:cNvPr>
          <p:cNvSpPr>
            <a:spLocks noGrp="1"/>
          </p:cNvSpPr>
          <p:nvPr>
            <p:ph type="dt" sz="half" idx="10"/>
          </p:nvPr>
        </p:nvSpPr>
        <p:spPr/>
        <p:txBody>
          <a:bodyPr/>
          <a:lstStyle/>
          <a:p>
            <a:fld id="{65C197B1-03FE-4919-ABBE-E6F54B5C26C3}" type="datetime1">
              <a:t>3/28/2025</a:t>
            </a:fld>
            <a:endParaRPr lang="en-US" dirty="0"/>
          </a:p>
        </p:txBody>
      </p:sp>
      <p:sp>
        <p:nvSpPr>
          <p:cNvPr id="6" name="Footer Placeholder 5">
            <a:extLst>
              <a:ext uri="{FF2B5EF4-FFF2-40B4-BE49-F238E27FC236}">
                <a16:creationId xmlns:a16="http://schemas.microsoft.com/office/drawing/2014/main" id="{F5019912-EA5F-599C-1DD0-FBAF4E4F329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781DEBA4-BEEA-6E36-A81D-8838C9A59123}"/>
              </a:ext>
            </a:extLst>
          </p:cNvPr>
          <p:cNvSpPr>
            <a:spLocks noGrp="1"/>
          </p:cNvSpPr>
          <p:nvPr>
            <p:ph type="sldNum" sz="quarter" idx="12"/>
          </p:nvPr>
        </p:nvSpPr>
        <p:spPr/>
        <p:txBody>
          <a:bodyPr/>
          <a:lstStyle/>
          <a:p>
            <a:fld id="{CC057153-B650-4DEB-B370-79DDCFDCE934}" type="slidenum">
              <a:rPr lang="en-US" dirty="0"/>
              <a:t>12</a:t>
            </a:fld>
            <a:endParaRPr lang="en-US" dirty="0"/>
          </a:p>
        </p:txBody>
      </p:sp>
    </p:spTree>
    <p:extLst>
      <p:ext uri="{BB962C8B-B14F-4D97-AF65-F5344CB8AC3E}">
        <p14:creationId xmlns:p14="http://schemas.microsoft.com/office/powerpoint/2010/main" val="423854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946C-6B84-E1A1-1EF6-EFA52C534A59}"/>
              </a:ext>
            </a:extLst>
          </p:cNvPr>
          <p:cNvSpPr>
            <a:spLocks noGrp="1"/>
          </p:cNvSpPr>
          <p:nvPr>
            <p:ph type="title"/>
          </p:nvPr>
        </p:nvSpPr>
        <p:spPr>
          <a:xfrm>
            <a:off x="612648" y="548640"/>
            <a:ext cx="10741152" cy="813042"/>
          </a:xfrm>
        </p:spPr>
        <p:txBody>
          <a:bodyPr vert="horz" lIns="91440" tIns="45720" rIns="91440" bIns="45720" rtlCol="0" anchor="t">
            <a:noAutofit/>
          </a:bodyPr>
          <a:lstStyle/>
          <a:p>
            <a:r>
              <a:rPr lang="en-GB" sz="3200" dirty="0">
                <a:latin typeface="Arial"/>
                <a:cs typeface="Arial"/>
              </a:rPr>
              <a:t>Correlate review trends with product performance</a:t>
            </a:r>
            <a:endParaRPr lang="en-US" sz="3200">
              <a:latin typeface="Arial"/>
              <a:cs typeface="Arial"/>
            </a:endParaRPr>
          </a:p>
          <a:p>
            <a:endParaRPr lang="en-GB" sz="3200" dirty="0">
              <a:latin typeface="Arial"/>
              <a:cs typeface="Arial"/>
            </a:endParaRPr>
          </a:p>
        </p:txBody>
      </p:sp>
      <p:pic>
        <p:nvPicPr>
          <p:cNvPr id="9" name="Espace réservé du contenu 8">
            <a:extLst>
              <a:ext uri="{FF2B5EF4-FFF2-40B4-BE49-F238E27FC236}">
                <a16:creationId xmlns:a16="http://schemas.microsoft.com/office/drawing/2014/main" id="{3EC1A534-7FEE-3A90-3811-63DBB05B17B8}"/>
              </a:ext>
            </a:extLst>
          </p:cNvPr>
          <p:cNvPicPr>
            <a:picLocks noGrp="1" noChangeAspect="1"/>
          </p:cNvPicPr>
          <p:nvPr>
            <p:ph sz="half" idx="2"/>
          </p:nvPr>
        </p:nvPicPr>
        <p:blipFill>
          <a:blip r:embed="rId2"/>
          <a:stretch>
            <a:fillRect/>
          </a:stretch>
        </p:blipFill>
        <p:spPr>
          <a:xfrm>
            <a:off x="6002018" y="1166599"/>
            <a:ext cx="5233640" cy="5010364"/>
          </a:xfrm>
        </p:spPr>
      </p:pic>
      <p:sp>
        <p:nvSpPr>
          <p:cNvPr id="5" name="Date Placeholder 4">
            <a:extLst>
              <a:ext uri="{FF2B5EF4-FFF2-40B4-BE49-F238E27FC236}">
                <a16:creationId xmlns:a16="http://schemas.microsoft.com/office/drawing/2014/main" id="{560D80BE-1465-9295-AFF8-7B1882BE13B4}"/>
              </a:ext>
            </a:extLst>
          </p:cNvPr>
          <p:cNvSpPr>
            <a:spLocks noGrp="1"/>
          </p:cNvSpPr>
          <p:nvPr>
            <p:ph type="dt" sz="half" idx="10"/>
          </p:nvPr>
        </p:nvSpPr>
        <p:spPr/>
        <p:txBody>
          <a:bodyPr/>
          <a:lstStyle/>
          <a:p>
            <a:fld id="{B96A13AA-B179-4CD0-A936-CD0CFE657C50}" type="datetime1">
              <a:t>3/28/2025</a:t>
            </a:fld>
            <a:endParaRPr lang="en-US" dirty="0"/>
          </a:p>
        </p:txBody>
      </p:sp>
      <p:sp>
        <p:nvSpPr>
          <p:cNvPr id="6" name="Footer Placeholder 5">
            <a:extLst>
              <a:ext uri="{FF2B5EF4-FFF2-40B4-BE49-F238E27FC236}">
                <a16:creationId xmlns:a16="http://schemas.microsoft.com/office/drawing/2014/main" id="{B942C426-1BDC-A7BA-7EB7-75EF07FBEB1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7612237-9EB3-B49E-4A7D-A79B7689C3E2}"/>
              </a:ext>
            </a:extLst>
          </p:cNvPr>
          <p:cNvSpPr>
            <a:spLocks noGrp="1"/>
          </p:cNvSpPr>
          <p:nvPr>
            <p:ph type="sldNum" sz="quarter" idx="12"/>
          </p:nvPr>
        </p:nvSpPr>
        <p:spPr/>
        <p:txBody>
          <a:bodyPr/>
          <a:lstStyle/>
          <a:p>
            <a:fld id="{CC057153-B650-4DEB-B370-79DDCFDCE934}" type="slidenum">
              <a:rPr lang="en-US" dirty="0"/>
              <a:t>13</a:t>
            </a:fld>
            <a:endParaRPr lang="en-US" dirty="0"/>
          </a:p>
        </p:txBody>
      </p:sp>
      <p:sp>
        <p:nvSpPr>
          <p:cNvPr id="8" name="Espace réservé du contenu 7">
            <a:extLst>
              <a:ext uri="{FF2B5EF4-FFF2-40B4-BE49-F238E27FC236}">
                <a16:creationId xmlns:a16="http://schemas.microsoft.com/office/drawing/2014/main" id="{D9E7D2A3-75F6-1882-8E54-0F60CCCD2630}"/>
              </a:ext>
            </a:extLst>
          </p:cNvPr>
          <p:cNvSpPr>
            <a:spLocks noGrp="1"/>
          </p:cNvSpPr>
          <p:nvPr>
            <p:ph sz="half" idx="1"/>
          </p:nvPr>
        </p:nvSpPr>
        <p:spPr>
          <a:xfrm>
            <a:off x="725918" y="1259274"/>
            <a:ext cx="5068330" cy="4917689"/>
          </a:xfrm>
        </p:spPr>
        <p:txBody>
          <a:bodyPr vert="horz" lIns="91440" tIns="45720" rIns="91440" bIns="45720" rtlCol="0" anchor="t">
            <a:noAutofit/>
          </a:bodyPr>
          <a:lstStyle/>
          <a:p>
            <a:r>
              <a:rPr lang="fr-FR" sz="1600" dirty="0">
                <a:solidFill>
                  <a:srgbClr val="1F2328"/>
                </a:solidFill>
                <a:latin typeface="Arial"/>
                <a:ea typeface="+mn-lt"/>
                <a:cs typeface="+mn-lt"/>
              </a:rPr>
              <a:t>Yoga mat, Tennis racket, </a:t>
            </a:r>
            <a:r>
              <a:rPr lang="fr-FR" sz="1600" err="1">
                <a:solidFill>
                  <a:srgbClr val="1F2328"/>
                </a:solidFill>
                <a:latin typeface="Arial"/>
                <a:ea typeface="+mn-lt"/>
                <a:cs typeface="+mn-lt"/>
              </a:rPr>
              <a:t>Dumbbells</a:t>
            </a:r>
            <a:r>
              <a:rPr lang="fr-FR" sz="1600" dirty="0">
                <a:solidFill>
                  <a:srgbClr val="1F2328"/>
                </a:solidFill>
                <a:latin typeface="Arial"/>
                <a:ea typeface="+mn-lt"/>
                <a:cs typeface="+mn-lt"/>
              </a:rPr>
              <a:t> are </a:t>
            </a:r>
            <a:r>
              <a:rPr lang="fr-FR" sz="1600" err="1">
                <a:solidFill>
                  <a:srgbClr val="1F2328"/>
                </a:solidFill>
                <a:latin typeface="Arial"/>
                <a:ea typeface="+mn-lt"/>
                <a:cs typeface="+mn-lt"/>
              </a:rPr>
              <a:t>equally</a:t>
            </a:r>
            <a:r>
              <a:rPr lang="fr-FR" sz="1600" dirty="0">
                <a:solidFill>
                  <a:srgbClr val="1F2328"/>
                </a:solidFill>
                <a:latin typeface="Arial"/>
                <a:ea typeface="+mn-lt"/>
                <a:cs typeface="+mn-lt"/>
              </a:rPr>
              <a:t> </a:t>
            </a:r>
            <a:r>
              <a:rPr lang="fr-FR" sz="1600" err="1">
                <a:solidFill>
                  <a:srgbClr val="1F2328"/>
                </a:solidFill>
                <a:latin typeface="Arial"/>
                <a:ea typeface="+mn-lt"/>
                <a:cs typeface="+mn-lt"/>
              </a:rPr>
              <a:t>having</a:t>
            </a:r>
            <a:r>
              <a:rPr lang="fr-FR" sz="1600" dirty="0">
                <a:solidFill>
                  <a:srgbClr val="1F2328"/>
                </a:solidFill>
                <a:latin typeface="Arial"/>
                <a:ea typeface="+mn-lt"/>
                <a:cs typeface="+mn-lt"/>
              </a:rPr>
              <a:t> </a:t>
            </a:r>
            <a:r>
              <a:rPr lang="fr-FR" sz="1600" err="1">
                <a:solidFill>
                  <a:srgbClr val="1F2328"/>
                </a:solidFill>
                <a:latin typeface="Arial"/>
                <a:ea typeface="+mn-lt"/>
                <a:cs typeface="+mn-lt"/>
              </a:rPr>
              <a:t>both</a:t>
            </a:r>
            <a:r>
              <a:rPr lang="fr-FR" sz="1600" dirty="0">
                <a:solidFill>
                  <a:srgbClr val="1F2328"/>
                </a:solidFill>
                <a:latin typeface="Arial"/>
                <a:ea typeface="+mn-lt"/>
                <a:cs typeface="+mn-lt"/>
              </a:rPr>
              <a:t> positive and </a:t>
            </a:r>
            <a:r>
              <a:rPr lang="fr-FR" sz="1600" err="1">
                <a:solidFill>
                  <a:srgbClr val="1F2328"/>
                </a:solidFill>
                <a:latin typeface="Arial"/>
                <a:ea typeface="+mn-lt"/>
                <a:cs typeface="+mn-lt"/>
              </a:rPr>
              <a:t>negative</a:t>
            </a:r>
            <a:r>
              <a:rPr lang="fr-FR" sz="1600" dirty="0">
                <a:solidFill>
                  <a:srgbClr val="1F2328"/>
                </a:solidFill>
                <a:latin typeface="Arial"/>
                <a:ea typeface="+mn-lt"/>
                <a:cs typeface="+mn-lt"/>
              </a:rPr>
              <a:t> </a:t>
            </a:r>
            <a:r>
              <a:rPr lang="fr-FR" sz="1600" err="1">
                <a:solidFill>
                  <a:srgbClr val="1F2328"/>
                </a:solidFill>
                <a:latin typeface="Arial"/>
                <a:ea typeface="+mn-lt"/>
                <a:cs typeface="+mn-lt"/>
              </a:rPr>
              <a:t>reviews</a:t>
            </a:r>
            <a:endParaRPr lang="fr-FR" sz="1600">
              <a:latin typeface="Arial"/>
              <a:cs typeface="Arial"/>
            </a:endParaRPr>
          </a:p>
          <a:p>
            <a:r>
              <a:rPr lang="fr-FR" sz="1600" err="1">
                <a:solidFill>
                  <a:srgbClr val="1F2328"/>
                </a:solidFill>
                <a:latin typeface="Arial"/>
                <a:ea typeface="+mn-lt"/>
                <a:cs typeface="+mn-lt"/>
              </a:rPr>
              <a:t>Products</a:t>
            </a:r>
            <a:r>
              <a:rPr lang="fr-FR" sz="1600" dirty="0">
                <a:solidFill>
                  <a:srgbClr val="1F2328"/>
                </a:solidFill>
                <a:latin typeface="Arial"/>
                <a:ea typeface="+mn-lt"/>
                <a:cs typeface="+mn-lt"/>
              </a:rPr>
              <a:t> </a:t>
            </a:r>
            <a:r>
              <a:rPr lang="fr-FR" sz="1600" err="1">
                <a:solidFill>
                  <a:srgbClr val="1F2328"/>
                </a:solidFill>
                <a:latin typeface="Arial"/>
                <a:ea typeface="+mn-lt"/>
                <a:cs typeface="+mn-lt"/>
              </a:rPr>
              <a:t>such</a:t>
            </a:r>
            <a:r>
              <a:rPr lang="fr-FR" sz="1600" dirty="0">
                <a:solidFill>
                  <a:srgbClr val="1F2328"/>
                </a:solidFill>
                <a:latin typeface="Arial"/>
                <a:ea typeface="+mn-lt"/>
                <a:cs typeface="+mn-lt"/>
              </a:rPr>
              <a:t> as Kayak, </a:t>
            </a:r>
            <a:r>
              <a:rPr lang="fr-FR" sz="1600" err="1">
                <a:solidFill>
                  <a:srgbClr val="1F2328"/>
                </a:solidFill>
                <a:latin typeface="Arial"/>
                <a:ea typeface="+mn-lt"/>
                <a:cs typeface="+mn-lt"/>
              </a:rPr>
              <a:t>Surfboard</a:t>
            </a:r>
            <a:r>
              <a:rPr lang="fr-FR" sz="1600" dirty="0">
                <a:solidFill>
                  <a:srgbClr val="1F2328"/>
                </a:solidFill>
                <a:latin typeface="Arial"/>
                <a:ea typeface="+mn-lt"/>
                <a:cs typeface="+mn-lt"/>
              </a:rPr>
              <a:t>, </a:t>
            </a:r>
            <a:r>
              <a:rPr lang="fr-FR" sz="1600" err="1">
                <a:solidFill>
                  <a:srgbClr val="1F2328"/>
                </a:solidFill>
                <a:latin typeface="Arial"/>
                <a:ea typeface="+mn-lt"/>
                <a:cs typeface="+mn-lt"/>
              </a:rPr>
              <a:t>Swim</a:t>
            </a:r>
            <a:r>
              <a:rPr lang="fr-FR" sz="1600" dirty="0">
                <a:solidFill>
                  <a:srgbClr val="1F2328"/>
                </a:solidFill>
                <a:latin typeface="Arial"/>
                <a:ea typeface="+mn-lt"/>
                <a:cs typeface="+mn-lt"/>
              </a:rPr>
              <a:t> </a:t>
            </a:r>
            <a:r>
              <a:rPr lang="fr-FR" sz="1600" err="1">
                <a:solidFill>
                  <a:srgbClr val="1F2328"/>
                </a:solidFill>
                <a:latin typeface="Arial"/>
                <a:ea typeface="+mn-lt"/>
                <a:cs typeface="+mn-lt"/>
              </a:rPr>
              <a:t>goggles</a:t>
            </a:r>
            <a:r>
              <a:rPr lang="fr-FR" sz="1600" dirty="0">
                <a:solidFill>
                  <a:srgbClr val="1F2328"/>
                </a:solidFill>
                <a:latin typeface="Arial"/>
                <a:ea typeface="+mn-lt"/>
                <a:cs typeface="+mn-lt"/>
              </a:rPr>
              <a:t> are the </a:t>
            </a:r>
            <a:r>
              <a:rPr lang="fr-FR" sz="1600" err="1">
                <a:solidFill>
                  <a:srgbClr val="1F2328"/>
                </a:solidFill>
                <a:latin typeface="Arial"/>
                <a:ea typeface="+mn-lt"/>
                <a:cs typeface="+mn-lt"/>
              </a:rPr>
              <a:t>frequent</a:t>
            </a:r>
            <a:r>
              <a:rPr lang="fr-FR" sz="1600" dirty="0">
                <a:solidFill>
                  <a:srgbClr val="1F2328"/>
                </a:solidFill>
                <a:latin typeface="Arial"/>
                <a:ea typeface="+mn-lt"/>
                <a:cs typeface="+mn-lt"/>
              </a:rPr>
              <a:t> </a:t>
            </a:r>
            <a:r>
              <a:rPr lang="fr-FR" sz="1600" err="1">
                <a:solidFill>
                  <a:srgbClr val="1F2328"/>
                </a:solidFill>
                <a:latin typeface="Arial"/>
                <a:ea typeface="+mn-lt"/>
                <a:cs typeface="+mn-lt"/>
              </a:rPr>
              <a:t>selling</a:t>
            </a:r>
            <a:r>
              <a:rPr lang="fr-FR" sz="1600" dirty="0">
                <a:solidFill>
                  <a:srgbClr val="1F2328"/>
                </a:solidFill>
                <a:latin typeface="Arial"/>
                <a:ea typeface="+mn-lt"/>
                <a:cs typeface="+mn-lt"/>
              </a:rPr>
              <a:t> </a:t>
            </a:r>
            <a:r>
              <a:rPr lang="fr-FR" sz="1600" err="1">
                <a:solidFill>
                  <a:srgbClr val="1F2328"/>
                </a:solidFill>
                <a:latin typeface="Arial"/>
                <a:ea typeface="+mn-lt"/>
                <a:cs typeface="+mn-lt"/>
              </a:rPr>
              <a:t>product</a:t>
            </a:r>
            <a:r>
              <a:rPr lang="fr-FR" sz="1600" dirty="0">
                <a:solidFill>
                  <a:srgbClr val="1F2328"/>
                </a:solidFill>
                <a:latin typeface="Arial"/>
                <a:ea typeface="+mn-lt"/>
                <a:cs typeface="+mn-lt"/>
              </a:rPr>
              <a:t> as </a:t>
            </a:r>
            <a:r>
              <a:rPr lang="fr-FR" sz="1600" err="1">
                <a:solidFill>
                  <a:srgbClr val="1F2328"/>
                </a:solidFill>
                <a:latin typeface="Arial"/>
                <a:ea typeface="+mn-lt"/>
                <a:cs typeface="+mn-lt"/>
              </a:rPr>
              <a:t>well</a:t>
            </a:r>
            <a:r>
              <a:rPr lang="fr-FR" sz="1600" dirty="0">
                <a:solidFill>
                  <a:srgbClr val="1F2328"/>
                </a:solidFill>
                <a:latin typeface="Arial"/>
                <a:ea typeface="+mn-lt"/>
                <a:cs typeface="+mn-lt"/>
              </a:rPr>
              <a:t> as </a:t>
            </a:r>
            <a:r>
              <a:rPr lang="fr-FR" sz="1600" err="1">
                <a:solidFill>
                  <a:srgbClr val="1F2328"/>
                </a:solidFill>
                <a:latin typeface="Arial"/>
                <a:ea typeface="+mn-lt"/>
                <a:cs typeface="+mn-lt"/>
              </a:rPr>
              <a:t>customers</a:t>
            </a:r>
            <a:r>
              <a:rPr lang="fr-FR" sz="1600" dirty="0">
                <a:solidFill>
                  <a:srgbClr val="1F2328"/>
                </a:solidFill>
                <a:latin typeface="Arial"/>
                <a:ea typeface="+mn-lt"/>
                <a:cs typeface="+mn-lt"/>
              </a:rPr>
              <a:t> </a:t>
            </a:r>
            <a:r>
              <a:rPr lang="fr-FR" sz="1600" err="1">
                <a:solidFill>
                  <a:srgbClr val="1F2328"/>
                </a:solidFill>
                <a:latin typeface="Arial"/>
                <a:ea typeface="+mn-lt"/>
                <a:cs typeface="+mn-lt"/>
              </a:rPr>
              <a:t>shown</a:t>
            </a:r>
            <a:r>
              <a:rPr lang="fr-FR" sz="1600" dirty="0">
                <a:solidFill>
                  <a:srgbClr val="1F2328"/>
                </a:solidFill>
                <a:latin typeface="Arial"/>
                <a:ea typeface="+mn-lt"/>
                <a:cs typeface="+mn-lt"/>
              </a:rPr>
              <a:t> </a:t>
            </a:r>
            <a:r>
              <a:rPr lang="fr-FR" sz="1600" err="1">
                <a:solidFill>
                  <a:srgbClr val="1F2328"/>
                </a:solidFill>
                <a:latin typeface="Arial"/>
                <a:ea typeface="+mn-lt"/>
                <a:cs typeface="+mn-lt"/>
              </a:rPr>
              <a:t>interest</a:t>
            </a:r>
            <a:r>
              <a:rPr lang="fr-FR" sz="1600" dirty="0">
                <a:solidFill>
                  <a:srgbClr val="1F2328"/>
                </a:solidFill>
                <a:latin typeface="Arial"/>
                <a:ea typeface="+mn-lt"/>
                <a:cs typeface="+mn-lt"/>
              </a:rPr>
              <a:t> to </a:t>
            </a:r>
            <a:r>
              <a:rPr lang="fr-FR" sz="1600" err="1">
                <a:solidFill>
                  <a:srgbClr val="1F2328"/>
                </a:solidFill>
                <a:latin typeface="Arial"/>
                <a:ea typeface="+mn-lt"/>
                <a:cs typeface="+mn-lt"/>
              </a:rPr>
              <a:t>leave</a:t>
            </a:r>
            <a:r>
              <a:rPr lang="fr-FR" sz="1600" dirty="0">
                <a:solidFill>
                  <a:srgbClr val="1F2328"/>
                </a:solidFill>
                <a:latin typeface="Arial"/>
                <a:ea typeface="+mn-lt"/>
                <a:cs typeface="+mn-lt"/>
              </a:rPr>
              <a:t> the </a:t>
            </a:r>
            <a:r>
              <a:rPr lang="fr-FR" sz="1600" err="1">
                <a:solidFill>
                  <a:srgbClr val="1F2328"/>
                </a:solidFill>
                <a:latin typeface="Arial"/>
                <a:ea typeface="+mn-lt"/>
                <a:cs typeface="+mn-lt"/>
              </a:rPr>
              <a:t>reviews</a:t>
            </a:r>
            <a:endParaRPr lang="fr-FR" sz="1600">
              <a:latin typeface="Arial"/>
              <a:cs typeface="Arial"/>
            </a:endParaRPr>
          </a:p>
          <a:p>
            <a:r>
              <a:rPr lang="fr-FR" sz="1600" err="1">
                <a:solidFill>
                  <a:srgbClr val="1F2328"/>
                </a:solidFill>
                <a:latin typeface="Arial"/>
                <a:ea typeface="+mn-lt"/>
                <a:cs typeface="+mn-lt"/>
              </a:rPr>
              <a:t>Products</a:t>
            </a:r>
            <a:r>
              <a:rPr lang="fr-FR" sz="1600" dirty="0">
                <a:solidFill>
                  <a:srgbClr val="1F2328"/>
                </a:solidFill>
                <a:latin typeface="Arial"/>
                <a:ea typeface="+mn-lt"/>
                <a:cs typeface="+mn-lt"/>
              </a:rPr>
              <a:t> </a:t>
            </a:r>
            <a:r>
              <a:rPr lang="fr-FR" sz="1600" err="1">
                <a:solidFill>
                  <a:srgbClr val="1F2328"/>
                </a:solidFill>
                <a:latin typeface="Arial"/>
                <a:ea typeface="+mn-lt"/>
                <a:cs typeface="+mn-lt"/>
              </a:rPr>
              <a:t>with</a:t>
            </a:r>
            <a:r>
              <a:rPr lang="fr-FR" sz="1600" dirty="0">
                <a:solidFill>
                  <a:srgbClr val="1F2328"/>
                </a:solidFill>
                <a:latin typeface="Arial"/>
                <a:ea typeface="+mn-lt"/>
                <a:cs typeface="+mn-lt"/>
              </a:rPr>
              <a:t> </a:t>
            </a:r>
            <a:r>
              <a:rPr lang="fr-FR" sz="1600" err="1">
                <a:solidFill>
                  <a:srgbClr val="1F2328"/>
                </a:solidFill>
                <a:latin typeface="Arial"/>
                <a:ea typeface="+mn-lt"/>
                <a:cs typeface="+mn-lt"/>
              </a:rPr>
              <a:t>less</a:t>
            </a:r>
            <a:r>
              <a:rPr lang="fr-FR" sz="1600" dirty="0">
                <a:solidFill>
                  <a:srgbClr val="1F2328"/>
                </a:solidFill>
                <a:latin typeface="Arial"/>
                <a:ea typeface="+mn-lt"/>
                <a:cs typeface="+mn-lt"/>
              </a:rPr>
              <a:t> </a:t>
            </a:r>
            <a:r>
              <a:rPr lang="fr-FR" sz="1600" err="1">
                <a:solidFill>
                  <a:srgbClr val="1F2328"/>
                </a:solidFill>
                <a:latin typeface="Arial"/>
                <a:ea typeface="+mn-lt"/>
                <a:cs typeface="+mn-lt"/>
              </a:rPr>
              <a:t>priced</a:t>
            </a:r>
            <a:r>
              <a:rPr lang="fr-FR" sz="1600" dirty="0">
                <a:solidFill>
                  <a:srgbClr val="1F2328"/>
                </a:solidFill>
                <a:latin typeface="Arial"/>
                <a:ea typeface="+mn-lt"/>
                <a:cs typeface="+mn-lt"/>
              </a:rPr>
              <a:t> are </a:t>
            </a:r>
            <a:r>
              <a:rPr lang="fr-FR" sz="1600" err="1">
                <a:solidFill>
                  <a:srgbClr val="1F2328"/>
                </a:solidFill>
                <a:latin typeface="Arial"/>
                <a:ea typeface="+mn-lt"/>
                <a:cs typeface="+mn-lt"/>
              </a:rPr>
              <a:t>most</a:t>
            </a:r>
            <a:r>
              <a:rPr lang="fr-FR" sz="1600" dirty="0">
                <a:solidFill>
                  <a:srgbClr val="1F2328"/>
                </a:solidFill>
                <a:latin typeface="Arial"/>
                <a:ea typeface="+mn-lt"/>
                <a:cs typeface="+mn-lt"/>
              </a:rPr>
              <a:t> </a:t>
            </a:r>
            <a:r>
              <a:rPr lang="fr-FR" sz="1600" err="1">
                <a:solidFill>
                  <a:srgbClr val="1F2328"/>
                </a:solidFill>
                <a:latin typeface="Arial"/>
                <a:ea typeface="+mn-lt"/>
                <a:cs typeface="+mn-lt"/>
              </a:rPr>
              <a:t>liked</a:t>
            </a:r>
            <a:r>
              <a:rPr lang="fr-FR" sz="1600" dirty="0">
                <a:solidFill>
                  <a:srgbClr val="1F2328"/>
                </a:solidFill>
                <a:latin typeface="Arial"/>
                <a:ea typeface="+mn-lt"/>
                <a:cs typeface="+mn-lt"/>
              </a:rPr>
              <a:t> by the </a:t>
            </a:r>
            <a:r>
              <a:rPr lang="fr-FR" sz="1600" err="1">
                <a:solidFill>
                  <a:srgbClr val="1F2328"/>
                </a:solidFill>
                <a:latin typeface="Arial"/>
                <a:ea typeface="+mn-lt"/>
                <a:cs typeface="+mn-lt"/>
              </a:rPr>
              <a:t>customers</a:t>
            </a:r>
            <a:r>
              <a:rPr lang="fr-FR" sz="1600" dirty="0">
                <a:solidFill>
                  <a:srgbClr val="1F2328"/>
                </a:solidFill>
                <a:latin typeface="Arial"/>
                <a:ea typeface="+mn-lt"/>
                <a:cs typeface="+mn-lt"/>
              </a:rPr>
              <a:t> and </a:t>
            </a:r>
            <a:r>
              <a:rPr lang="fr-FR" sz="1600" err="1">
                <a:solidFill>
                  <a:srgbClr val="1F2328"/>
                </a:solidFill>
                <a:latin typeface="Arial"/>
                <a:ea typeface="+mn-lt"/>
                <a:cs typeface="+mn-lt"/>
              </a:rPr>
              <a:t>they</a:t>
            </a:r>
            <a:r>
              <a:rPr lang="fr-FR" sz="1600" dirty="0">
                <a:solidFill>
                  <a:srgbClr val="1F2328"/>
                </a:solidFill>
                <a:latin typeface="Arial"/>
                <a:ea typeface="+mn-lt"/>
                <a:cs typeface="+mn-lt"/>
              </a:rPr>
              <a:t> are </a:t>
            </a:r>
            <a:r>
              <a:rPr lang="fr-FR" sz="1600" err="1">
                <a:solidFill>
                  <a:srgbClr val="1F2328"/>
                </a:solidFill>
                <a:latin typeface="Arial"/>
                <a:ea typeface="+mn-lt"/>
                <a:cs typeface="+mn-lt"/>
              </a:rPr>
              <a:t>also</a:t>
            </a:r>
            <a:r>
              <a:rPr lang="fr-FR" sz="1600" dirty="0">
                <a:solidFill>
                  <a:srgbClr val="1F2328"/>
                </a:solidFill>
                <a:latin typeface="Arial"/>
                <a:ea typeface="+mn-lt"/>
                <a:cs typeface="+mn-lt"/>
              </a:rPr>
              <a:t> </a:t>
            </a:r>
            <a:r>
              <a:rPr lang="fr-FR" sz="1600" err="1">
                <a:solidFill>
                  <a:srgbClr val="1F2328"/>
                </a:solidFill>
                <a:latin typeface="Arial"/>
                <a:ea typeface="+mn-lt"/>
                <a:cs typeface="+mn-lt"/>
              </a:rPr>
              <a:t>appreciated</a:t>
            </a:r>
            <a:r>
              <a:rPr lang="fr-FR" sz="1600" dirty="0">
                <a:solidFill>
                  <a:srgbClr val="1F2328"/>
                </a:solidFill>
                <a:latin typeface="Arial"/>
                <a:ea typeface="+mn-lt"/>
                <a:cs typeface="+mn-lt"/>
              </a:rPr>
              <a:t> the quick </a:t>
            </a:r>
            <a:r>
              <a:rPr lang="fr-FR" sz="1600" err="1">
                <a:solidFill>
                  <a:srgbClr val="1F2328"/>
                </a:solidFill>
                <a:latin typeface="Arial"/>
                <a:ea typeface="+mn-lt"/>
                <a:cs typeface="+mn-lt"/>
              </a:rPr>
              <a:t>delivery</a:t>
            </a:r>
            <a:r>
              <a:rPr lang="fr-FR" sz="1600" dirty="0">
                <a:solidFill>
                  <a:srgbClr val="1F2328"/>
                </a:solidFill>
                <a:latin typeface="Arial"/>
                <a:ea typeface="+mn-lt"/>
                <a:cs typeface="+mn-lt"/>
              </a:rPr>
              <a:t> of the </a:t>
            </a:r>
            <a:r>
              <a:rPr lang="fr-FR" sz="1600" err="1">
                <a:solidFill>
                  <a:srgbClr val="1F2328"/>
                </a:solidFill>
                <a:latin typeface="Arial"/>
                <a:ea typeface="+mn-lt"/>
                <a:cs typeface="+mn-lt"/>
              </a:rPr>
              <a:t>product</a:t>
            </a:r>
            <a:r>
              <a:rPr lang="fr-FR" sz="1600" dirty="0">
                <a:solidFill>
                  <a:srgbClr val="1F2328"/>
                </a:solidFill>
                <a:latin typeface="Arial"/>
                <a:ea typeface="+mn-lt"/>
                <a:cs typeface="+mn-lt"/>
              </a:rPr>
              <a:t>.</a:t>
            </a:r>
            <a:endParaRPr lang="fr-FR" sz="1600" dirty="0">
              <a:latin typeface="Arial"/>
              <a:cs typeface="Arial"/>
            </a:endParaRPr>
          </a:p>
          <a:p>
            <a:r>
              <a:rPr lang="fr-FR" sz="1600" dirty="0">
                <a:solidFill>
                  <a:srgbClr val="1F2328"/>
                </a:solidFill>
                <a:latin typeface="Arial"/>
                <a:ea typeface="+mn-lt"/>
                <a:cs typeface="+mn-lt"/>
              </a:rPr>
              <a:t>By </a:t>
            </a:r>
            <a:r>
              <a:rPr lang="fr-FR" sz="1600" dirty="0" err="1">
                <a:solidFill>
                  <a:srgbClr val="1F2328"/>
                </a:solidFill>
                <a:latin typeface="Arial"/>
                <a:ea typeface="+mn-lt"/>
                <a:cs typeface="+mn-lt"/>
              </a:rPr>
              <a:t>analysing</a:t>
            </a:r>
            <a:r>
              <a:rPr lang="fr-FR" sz="1600" dirty="0">
                <a:solidFill>
                  <a:srgbClr val="1F2328"/>
                </a:solidFill>
                <a:latin typeface="Arial"/>
                <a:ea typeface="+mn-lt"/>
                <a:cs typeface="+mn-lt"/>
              </a:rPr>
              <a:t> the </a:t>
            </a:r>
            <a:r>
              <a:rPr lang="fr-FR" sz="1600" dirty="0" err="1">
                <a:solidFill>
                  <a:srgbClr val="1F2328"/>
                </a:solidFill>
                <a:latin typeface="Arial"/>
                <a:ea typeface="+mn-lt"/>
                <a:cs typeface="+mn-lt"/>
              </a:rPr>
              <a:t>negative</a:t>
            </a:r>
            <a:r>
              <a:rPr lang="fr-FR" sz="1600" dirty="0">
                <a:solidFill>
                  <a:srgbClr val="1F2328"/>
                </a:solidFill>
                <a:latin typeface="Arial"/>
                <a:ea typeface="+mn-lt"/>
                <a:cs typeface="+mn-lt"/>
              </a:rPr>
              <a:t> </a:t>
            </a:r>
            <a:r>
              <a:rPr lang="fr-FR" sz="1600" dirty="0" err="1">
                <a:solidFill>
                  <a:srgbClr val="1F2328"/>
                </a:solidFill>
                <a:latin typeface="Arial"/>
                <a:ea typeface="+mn-lt"/>
                <a:cs typeface="+mn-lt"/>
              </a:rPr>
              <a:t>reviews</a:t>
            </a:r>
            <a:r>
              <a:rPr lang="fr-FR" sz="1600" dirty="0">
                <a:solidFill>
                  <a:srgbClr val="1F2328"/>
                </a:solidFill>
                <a:latin typeface="Arial"/>
                <a:ea typeface="+mn-lt"/>
                <a:cs typeface="+mn-lt"/>
              </a:rPr>
              <a:t>, </a:t>
            </a:r>
            <a:r>
              <a:rPr lang="fr-FR" sz="1600" dirty="0" err="1">
                <a:solidFill>
                  <a:srgbClr val="1F2328"/>
                </a:solidFill>
                <a:latin typeface="Arial"/>
                <a:ea typeface="+mn-lt"/>
                <a:cs typeface="+mn-lt"/>
              </a:rPr>
              <a:t>customers</a:t>
            </a:r>
            <a:r>
              <a:rPr lang="fr-FR" sz="1600" dirty="0">
                <a:solidFill>
                  <a:srgbClr val="1F2328"/>
                </a:solidFill>
                <a:latin typeface="Arial"/>
                <a:ea typeface="+mn-lt"/>
                <a:cs typeface="+mn-lt"/>
              </a:rPr>
              <a:t> are </a:t>
            </a:r>
            <a:r>
              <a:rPr lang="fr-FR" sz="1600" dirty="0" err="1">
                <a:solidFill>
                  <a:srgbClr val="1F2328"/>
                </a:solidFill>
                <a:latin typeface="Arial"/>
                <a:ea typeface="+mn-lt"/>
                <a:cs typeface="+mn-lt"/>
              </a:rPr>
              <a:t>quite</a:t>
            </a:r>
            <a:r>
              <a:rPr lang="fr-FR" sz="1600" dirty="0">
                <a:solidFill>
                  <a:srgbClr val="1F2328"/>
                </a:solidFill>
                <a:latin typeface="Arial"/>
                <a:ea typeface="+mn-lt"/>
                <a:cs typeface="+mn-lt"/>
              </a:rPr>
              <a:t> </a:t>
            </a:r>
            <a:r>
              <a:rPr lang="fr-FR" sz="1600" dirty="0" err="1">
                <a:solidFill>
                  <a:srgbClr val="1F2328"/>
                </a:solidFill>
                <a:latin typeface="Arial"/>
                <a:ea typeface="+mn-lt"/>
                <a:cs typeface="+mn-lt"/>
              </a:rPr>
              <a:t>disappointed</a:t>
            </a:r>
            <a:r>
              <a:rPr lang="fr-FR" sz="1600" dirty="0">
                <a:solidFill>
                  <a:srgbClr val="1F2328"/>
                </a:solidFill>
                <a:latin typeface="Arial"/>
                <a:ea typeface="+mn-lt"/>
                <a:cs typeface="+mn-lt"/>
              </a:rPr>
              <a:t> </a:t>
            </a:r>
            <a:r>
              <a:rPr lang="fr-FR" sz="1600" dirty="0" err="1">
                <a:solidFill>
                  <a:srgbClr val="1F2328"/>
                </a:solidFill>
                <a:latin typeface="Arial"/>
                <a:ea typeface="+mn-lt"/>
                <a:cs typeface="+mn-lt"/>
              </a:rPr>
              <a:t>with</a:t>
            </a:r>
            <a:r>
              <a:rPr lang="fr-FR" sz="1600" dirty="0">
                <a:solidFill>
                  <a:srgbClr val="1F2328"/>
                </a:solidFill>
                <a:latin typeface="Arial"/>
                <a:ea typeface="+mn-lt"/>
                <a:cs typeface="+mn-lt"/>
              </a:rPr>
              <a:t> the </a:t>
            </a:r>
            <a:r>
              <a:rPr lang="fr-FR" sz="1600" dirty="0" err="1">
                <a:solidFill>
                  <a:srgbClr val="1F2328"/>
                </a:solidFill>
                <a:latin typeface="Arial"/>
                <a:ea typeface="+mn-lt"/>
                <a:cs typeface="+mn-lt"/>
              </a:rPr>
              <a:t>products</a:t>
            </a:r>
            <a:r>
              <a:rPr lang="fr-FR" sz="1600" dirty="0">
                <a:solidFill>
                  <a:srgbClr val="1F2328"/>
                </a:solidFill>
                <a:latin typeface="Arial"/>
                <a:ea typeface="+mn-lt"/>
                <a:cs typeface="+mn-lt"/>
              </a:rPr>
              <a:t> Basket Ball, </a:t>
            </a:r>
            <a:r>
              <a:rPr lang="fr-FR" sz="1600" dirty="0" err="1">
                <a:solidFill>
                  <a:srgbClr val="1F2328"/>
                </a:solidFill>
                <a:latin typeface="Arial"/>
                <a:ea typeface="+mn-lt"/>
                <a:cs typeface="+mn-lt"/>
              </a:rPr>
              <a:t>Dumbbell</a:t>
            </a:r>
            <a:r>
              <a:rPr lang="fr-FR" sz="1600" dirty="0">
                <a:solidFill>
                  <a:srgbClr val="1F2328"/>
                </a:solidFill>
                <a:latin typeface="Arial"/>
                <a:ea typeface="+mn-lt"/>
                <a:cs typeface="+mn-lt"/>
              </a:rPr>
              <a:t>, Fitness Tracker and Tennis Racket.</a:t>
            </a:r>
            <a:endParaRPr lang="fr-FR" sz="1600" dirty="0">
              <a:latin typeface="Arial"/>
              <a:cs typeface="Arial"/>
            </a:endParaRPr>
          </a:p>
          <a:p>
            <a:r>
              <a:rPr lang="fr-FR" sz="1600" dirty="0">
                <a:solidFill>
                  <a:srgbClr val="1F2328"/>
                </a:solidFill>
                <a:latin typeface="Arial"/>
                <a:ea typeface="+mn-lt"/>
                <a:cs typeface="+mn-lt"/>
              </a:rPr>
              <a:t>Few </a:t>
            </a:r>
            <a:r>
              <a:rPr lang="fr-FR" sz="1600" err="1">
                <a:solidFill>
                  <a:srgbClr val="1F2328"/>
                </a:solidFill>
                <a:latin typeface="Arial"/>
                <a:ea typeface="+mn-lt"/>
                <a:cs typeface="+mn-lt"/>
              </a:rPr>
              <a:t>customers</a:t>
            </a:r>
            <a:r>
              <a:rPr lang="fr-FR" sz="1600" dirty="0">
                <a:solidFill>
                  <a:srgbClr val="1F2328"/>
                </a:solidFill>
                <a:latin typeface="Arial"/>
                <a:ea typeface="+mn-lt"/>
                <a:cs typeface="+mn-lt"/>
              </a:rPr>
              <a:t> </a:t>
            </a:r>
            <a:r>
              <a:rPr lang="fr-FR" sz="1600" err="1">
                <a:solidFill>
                  <a:srgbClr val="1F2328"/>
                </a:solidFill>
                <a:latin typeface="Arial"/>
                <a:ea typeface="+mn-lt"/>
                <a:cs typeface="+mn-lt"/>
              </a:rPr>
              <a:t>felt</a:t>
            </a:r>
            <a:r>
              <a:rPr lang="fr-FR" sz="1600" dirty="0">
                <a:solidFill>
                  <a:srgbClr val="1F2328"/>
                </a:solidFill>
                <a:latin typeface="Arial"/>
                <a:ea typeface="+mn-lt"/>
                <a:cs typeface="+mn-lt"/>
              </a:rPr>
              <a:t> </a:t>
            </a:r>
            <a:r>
              <a:rPr lang="fr-FR" sz="1600" err="1">
                <a:solidFill>
                  <a:srgbClr val="1F2328"/>
                </a:solidFill>
                <a:latin typeface="Arial"/>
                <a:ea typeface="+mn-lt"/>
                <a:cs typeface="+mn-lt"/>
              </a:rPr>
              <a:t>price</a:t>
            </a:r>
            <a:r>
              <a:rPr lang="fr-FR" sz="1600" dirty="0">
                <a:solidFill>
                  <a:srgbClr val="1F2328"/>
                </a:solidFill>
                <a:latin typeface="Arial"/>
                <a:ea typeface="+mn-lt"/>
                <a:cs typeface="+mn-lt"/>
              </a:rPr>
              <a:t> of the </a:t>
            </a:r>
            <a:r>
              <a:rPr lang="fr-FR" sz="1600" err="1">
                <a:solidFill>
                  <a:srgbClr val="1F2328"/>
                </a:solidFill>
                <a:latin typeface="Arial"/>
                <a:ea typeface="+mn-lt"/>
                <a:cs typeface="+mn-lt"/>
              </a:rPr>
              <a:t>product</a:t>
            </a:r>
            <a:r>
              <a:rPr lang="fr-FR" sz="1600" dirty="0">
                <a:solidFill>
                  <a:srgbClr val="1F2328"/>
                </a:solidFill>
                <a:latin typeface="Arial"/>
                <a:ea typeface="+mn-lt"/>
                <a:cs typeface="+mn-lt"/>
              </a:rPr>
              <a:t> </a:t>
            </a:r>
            <a:r>
              <a:rPr lang="fr-FR" sz="1600" err="1">
                <a:solidFill>
                  <a:srgbClr val="1F2328"/>
                </a:solidFill>
                <a:latin typeface="Arial"/>
                <a:ea typeface="+mn-lt"/>
                <a:cs typeface="+mn-lt"/>
              </a:rPr>
              <a:t>could</a:t>
            </a:r>
            <a:r>
              <a:rPr lang="fr-FR" sz="1600" dirty="0">
                <a:solidFill>
                  <a:srgbClr val="1F2328"/>
                </a:solidFill>
                <a:latin typeface="Arial"/>
                <a:ea typeface="+mn-lt"/>
                <a:cs typeface="+mn-lt"/>
              </a:rPr>
              <a:t> </a:t>
            </a:r>
            <a:r>
              <a:rPr lang="fr-FR" sz="1600" err="1">
                <a:solidFill>
                  <a:srgbClr val="1F2328"/>
                </a:solidFill>
                <a:latin typeface="Arial"/>
                <a:ea typeface="+mn-lt"/>
                <a:cs typeface="+mn-lt"/>
              </a:rPr>
              <a:t>be</a:t>
            </a:r>
            <a:r>
              <a:rPr lang="fr-FR" sz="1600" dirty="0">
                <a:solidFill>
                  <a:srgbClr val="1F2328"/>
                </a:solidFill>
                <a:latin typeface="Arial"/>
                <a:ea typeface="+mn-lt"/>
                <a:cs typeface="+mn-lt"/>
              </a:rPr>
              <a:t> </a:t>
            </a:r>
            <a:r>
              <a:rPr lang="fr-FR" sz="1600" err="1">
                <a:solidFill>
                  <a:srgbClr val="1F2328"/>
                </a:solidFill>
                <a:latin typeface="Arial"/>
                <a:ea typeface="+mn-lt"/>
                <a:cs typeface="+mn-lt"/>
              </a:rPr>
              <a:t>cheaper</a:t>
            </a:r>
            <a:endParaRPr lang="fr-FR" sz="1600">
              <a:latin typeface="Arial"/>
              <a:cs typeface="Arial"/>
            </a:endParaRPr>
          </a:p>
          <a:p>
            <a:endParaRPr lang="fr-FR" sz="1600" dirty="0">
              <a:latin typeface="Arial"/>
              <a:cs typeface="Arial"/>
            </a:endParaRPr>
          </a:p>
        </p:txBody>
      </p:sp>
    </p:spTree>
    <p:extLst>
      <p:ext uri="{BB962C8B-B14F-4D97-AF65-F5344CB8AC3E}">
        <p14:creationId xmlns:p14="http://schemas.microsoft.com/office/powerpoint/2010/main" val="48301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CDF383-5F80-4468-352A-87A41E161836}"/>
              </a:ext>
            </a:extLst>
          </p:cNvPr>
          <p:cNvSpPr>
            <a:spLocks noGrp="1"/>
          </p:cNvSpPr>
          <p:nvPr>
            <p:ph type="title"/>
          </p:nvPr>
        </p:nvSpPr>
        <p:spPr>
          <a:xfrm>
            <a:off x="5874568" y="5182423"/>
            <a:ext cx="1447795" cy="390853"/>
          </a:xfrm>
        </p:spPr>
        <p:txBody>
          <a:bodyPr>
            <a:normAutofit/>
          </a:bodyPr>
          <a:lstStyle/>
          <a:p>
            <a:r>
              <a:rPr lang="fr-FR" sz="1400" b="0" err="1"/>
              <a:t>Scatter</a:t>
            </a:r>
            <a:r>
              <a:rPr lang="fr-FR" sz="1400" b="0" dirty="0"/>
              <a:t> plot </a:t>
            </a:r>
          </a:p>
        </p:txBody>
      </p:sp>
      <p:pic>
        <p:nvPicPr>
          <p:cNvPr id="7" name="Espace réservé du contenu 6" descr="Une image contenant texte, capture d’écran, diagramme, ligne&#10;&#10;Le contenu généré par l’IA peut être incorrect.">
            <a:extLst>
              <a:ext uri="{FF2B5EF4-FFF2-40B4-BE49-F238E27FC236}">
                <a16:creationId xmlns:a16="http://schemas.microsoft.com/office/drawing/2014/main" id="{7297B133-9F31-72FD-8D55-E92B26DA563D}"/>
              </a:ext>
            </a:extLst>
          </p:cNvPr>
          <p:cNvPicPr>
            <a:picLocks noGrp="1" noChangeAspect="1"/>
          </p:cNvPicPr>
          <p:nvPr>
            <p:ph idx="1"/>
          </p:nvPr>
        </p:nvPicPr>
        <p:blipFill>
          <a:blip r:embed="rId2"/>
          <a:stretch>
            <a:fillRect/>
          </a:stretch>
        </p:blipFill>
        <p:spPr>
          <a:xfrm>
            <a:off x="877671" y="587823"/>
            <a:ext cx="10658989" cy="4202841"/>
          </a:xfrm>
        </p:spPr>
      </p:pic>
      <p:sp>
        <p:nvSpPr>
          <p:cNvPr id="4" name="Espace réservé de la date 3">
            <a:extLst>
              <a:ext uri="{FF2B5EF4-FFF2-40B4-BE49-F238E27FC236}">
                <a16:creationId xmlns:a16="http://schemas.microsoft.com/office/drawing/2014/main" id="{2CA5371C-4060-16F9-58D6-02F173A236CE}"/>
              </a:ext>
            </a:extLst>
          </p:cNvPr>
          <p:cNvSpPr>
            <a:spLocks noGrp="1"/>
          </p:cNvSpPr>
          <p:nvPr>
            <p:ph type="dt" sz="half" idx="10"/>
          </p:nvPr>
        </p:nvSpPr>
        <p:spPr/>
        <p:txBody>
          <a:bodyPr/>
          <a:lstStyle/>
          <a:p>
            <a:fld id="{4183E731-3577-4CD5-9915-76C53AB2ACA2}" type="datetime1">
              <a:t>3/28/2025</a:t>
            </a:fld>
            <a:endParaRPr lang="en-US" dirty="0"/>
          </a:p>
        </p:txBody>
      </p:sp>
      <p:sp>
        <p:nvSpPr>
          <p:cNvPr id="5" name="Espace réservé du pied de page 4">
            <a:extLst>
              <a:ext uri="{FF2B5EF4-FFF2-40B4-BE49-F238E27FC236}">
                <a16:creationId xmlns:a16="http://schemas.microsoft.com/office/drawing/2014/main" id="{34A962EA-F369-C672-0FBE-95E114F569A4}"/>
              </a:ext>
            </a:extLst>
          </p:cNvPr>
          <p:cNvSpPr>
            <a:spLocks noGrp="1"/>
          </p:cNvSpPr>
          <p:nvPr>
            <p:ph type="ftr" sz="quarter" idx="11"/>
          </p:nvPr>
        </p:nvSpPr>
        <p:spPr/>
        <p:txBody>
          <a:bodyPr/>
          <a:lstStyle/>
          <a:p>
            <a:r>
              <a:rPr lang="en-US" dirty="0"/>
              <a:t>
              </a:t>
            </a:r>
          </a:p>
        </p:txBody>
      </p:sp>
      <p:sp>
        <p:nvSpPr>
          <p:cNvPr id="6" name="Espace réservé du numéro de diapositive 5">
            <a:extLst>
              <a:ext uri="{FF2B5EF4-FFF2-40B4-BE49-F238E27FC236}">
                <a16:creationId xmlns:a16="http://schemas.microsoft.com/office/drawing/2014/main" id="{36BD7BA2-CC9A-0A91-EFB8-79DFE8136645}"/>
              </a:ext>
            </a:extLst>
          </p:cNvPr>
          <p:cNvSpPr>
            <a:spLocks noGrp="1"/>
          </p:cNvSpPr>
          <p:nvPr>
            <p:ph type="sldNum" sz="quarter" idx="12"/>
          </p:nvPr>
        </p:nvSpPr>
        <p:spPr/>
        <p:txBody>
          <a:bodyPr/>
          <a:lstStyle/>
          <a:p>
            <a:fld id="{CC057153-B650-4DEB-B370-79DDCFDCE934}" type="slidenum">
              <a:rPr lang="en-US" dirty="0"/>
              <a:t>14</a:t>
            </a:fld>
            <a:endParaRPr lang="en-US" dirty="0"/>
          </a:p>
        </p:txBody>
      </p:sp>
    </p:spTree>
    <p:extLst>
      <p:ext uri="{BB962C8B-B14F-4D97-AF65-F5344CB8AC3E}">
        <p14:creationId xmlns:p14="http://schemas.microsoft.com/office/powerpoint/2010/main" val="109425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6BE1E4-AF6F-805D-C231-1B705CAB84BB}"/>
              </a:ext>
            </a:extLst>
          </p:cNvPr>
          <p:cNvSpPr>
            <a:spLocks noGrp="1"/>
          </p:cNvSpPr>
          <p:nvPr>
            <p:ph type="title"/>
          </p:nvPr>
        </p:nvSpPr>
        <p:spPr>
          <a:xfrm>
            <a:off x="612648" y="548640"/>
            <a:ext cx="10741152" cy="740961"/>
          </a:xfrm>
        </p:spPr>
        <p:txBody>
          <a:bodyPr/>
          <a:lstStyle/>
          <a:p>
            <a:r>
              <a:rPr lang="fr-FR" sz="4000" b="0" dirty="0">
                <a:latin typeface="Arial"/>
                <a:cs typeface="Arial"/>
              </a:rPr>
              <a:t>6.Marketing </a:t>
            </a:r>
            <a:r>
              <a:rPr lang="fr-FR" sz="4000" b="0" err="1">
                <a:latin typeface="Arial"/>
                <a:cs typeface="Arial"/>
              </a:rPr>
              <a:t>Effectiveness</a:t>
            </a:r>
            <a:endParaRPr lang="fr-FR" sz="4000" b="0" dirty="0">
              <a:latin typeface="Arial"/>
              <a:cs typeface="Arial"/>
            </a:endParaRPr>
          </a:p>
          <a:p>
            <a:endParaRPr lang="fr-FR" dirty="0"/>
          </a:p>
        </p:txBody>
      </p:sp>
      <p:sp>
        <p:nvSpPr>
          <p:cNvPr id="3" name="Espace réservé du contenu 2">
            <a:extLst>
              <a:ext uri="{FF2B5EF4-FFF2-40B4-BE49-F238E27FC236}">
                <a16:creationId xmlns:a16="http://schemas.microsoft.com/office/drawing/2014/main" id="{51234327-C41E-928C-16C1-DF8CBFA7E24B}"/>
              </a:ext>
            </a:extLst>
          </p:cNvPr>
          <p:cNvSpPr>
            <a:spLocks noGrp="1"/>
          </p:cNvSpPr>
          <p:nvPr>
            <p:ph sz="half" idx="1"/>
          </p:nvPr>
        </p:nvSpPr>
        <p:spPr>
          <a:xfrm>
            <a:off x="808296" y="1290166"/>
            <a:ext cx="4985952" cy="4886797"/>
          </a:xfrm>
        </p:spPr>
        <p:txBody>
          <a:bodyPr vert="horz" lIns="91440" tIns="45720" rIns="91440" bIns="45720" rtlCol="0" anchor="t">
            <a:normAutofit/>
          </a:bodyPr>
          <a:lstStyle/>
          <a:p>
            <a:r>
              <a:rPr lang="en-US" sz="1200" dirty="0">
                <a:latin typeface="Arial"/>
                <a:cs typeface="Arial"/>
              </a:rPr>
              <a:t>Retention rate is </a:t>
            </a:r>
            <a:r>
              <a:rPr lang="en-US" sz="1200" b="1" dirty="0">
                <a:latin typeface="Arial"/>
                <a:cs typeface="Arial"/>
              </a:rPr>
              <a:t>only 5.26%</a:t>
            </a:r>
            <a:r>
              <a:rPr lang="en-US" sz="1200" dirty="0">
                <a:latin typeface="Arial"/>
                <a:cs typeface="Arial"/>
              </a:rPr>
              <a:t>, meaning most customers do not return.</a:t>
            </a:r>
          </a:p>
          <a:p>
            <a:r>
              <a:rPr lang="en-US" sz="1200" dirty="0">
                <a:latin typeface="Arial"/>
                <a:cs typeface="Arial"/>
              </a:rPr>
              <a:t>Out of 19 buyers, </a:t>
            </a:r>
            <a:r>
              <a:rPr lang="en-US" sz="1200" b="1" dirty="0">
                <a:latin typeface="Arial"/>
                <a:cs typeface="Arial"/>
              </a:rPr>
              <a:t>18 are first-time buyers</a:t>
            </a:r>
            <a:r>
              <a:rPr lang="en-US" sz="1200" dirty="0">
                <a:latin typeface="Arial"/>
                <a:cs typeface="Arial"/>
              </a:rPr>
              <a:t>, indicating a lack of customer retention strategies.</a:t>
            </a:r>
          </a:p>
          <a:p>
            <a:r>
              <a:rPr lang="en-US" sz="1200" dirty="0">
                <a:latin typeface="Arial"/>
                <a:cs typeface="Arial"/>
              </a:rPr>
              <a:t>Each region has different top-performing products, but the sales numbers are low.</a:t>
            </a:r>
          </a:p>
          <a:p>
            <a:endParaRPr lang="en-US" sz="1200" dirty="0">
              <a:latin typeface="Arial"/>
              <a:cs typeface="Arial"/>
            </a:endParaRPr>
          </a:p>
        </p:txBody>
      </p:sp>
      <p:pic>
        <p:nvPicPr>
          <p:cNvPr id="8" name="Espace réservé du contenu 7" descr="Une image contenant texte, capture d’écran, Police&#10;&#10;Le contenu généré par l’IA peut être incorrect.">
            <a:extLst>
              <a:ext uri="{FF2B5EF4-FFF2-40B4-BE49-F238E27FC236}">
                <a16:creationId xmlns:a16="http://schemas.microsoft.com/office/drawing/2014/main" id="{E84AB681-CB13-CB26-B60A-02E9D13A4BD5}"/>
              </a:ext>
            </a:extLst>
          </p:cNvPr>
          <p:cNvPicPr>
            <a:picLocks noGrp="1" noChangeAspect="1"/>
          </p:cNvPicPr>
          <p:nvPr>
            <p:ph sz="half" idx="2"/>
          </p:nvPr>
        </p:nvPicPr>
        <p:blipFill>
          <a:blip r:embed="rId2"/>
          <a:stretch>
            <a:fillRect/>
          </a:stretch>
        </p:blipFill>
        <p:spPr>
          <a:xfrm>
            <a:off x="951727" y="3058576"/>
            <a:ext cx="3790950" cy="3543300"/>
          </a:xfrm>
        </p:spPr>
      </p:pic>
      <p:sp>
        <p:nvSpPr>
          <p:cNvPr id="5" name="Espace réservé de la date 4">
            <a:extLst>
              <a:ext uri="{FF2B5EF4-FFF2-40B4-BE49-F238E27FC236}">
                <a16:creationId xmlns:a16="http://schemas.microsoft.com/office/drawing/2014/main" id="{C00FEC00-040B-C8BB-559F-2B13A7EBB1EF}"/>
              </a:ext>
            </a:extLst>
          </p:cNvPr>
          <p:cNvSpPr>
            <a:spLocks noGrp="1"/>
          </p:cNvSpPr>
          <p:nvPr>
            <p:ph type="dt" sz="half" idx="10"/>
          </p:nvPr>
        </p:nvSpPr>
        <p:spPr/>
        <p:txBody>
          <a:bodyPr/>
          <a:lstStyle/>
          <a:p>
            <a:fld id="{E64D194E-FBB7-4B6A-8BC3-D766019CEB4A}" type="datetime1">
              <a:t>3/28/2025</a:t>
            </a:fld>
            <a:endParaRPr lang="en-US" dirty="0"/>
          </a:p>
        </p:txBody>
      </p:sp>
      <p:sp>
        <p:nvSpPr>
          <p:cNvPr id="6" name="Espace réservé du pied de page 5">
            <a:extLst>
              <a:ext uri="{FF2B5EF4-FFF2-40B4-BE49-F238E27FC236}">
                <a16:creationId xmlns:a16="http://schemas.microsoft.com/office/drawing/2014/main" id="{03725BB0-45AB-CE22-5F65-1AB1DF6C18C9}"/>
              </a:ext>
            </a:extLst>
          </p:cNvPr>
          <p:cNvSpPr>
            <a:spLocks noGrp="1"/>
          </p:cNvSpPr>
          <p:nvPr>
            <p:ph type="ftr" sz="quarter" idx="11"/>
          </p:nvPr>
        </p:nvSpPr>
        <p:spPr/>
        <p:txBody>
          <a:bodyPr/>
          <a:lstStyle/>
          <a:p>
            <a:r>
              <a:rPr lang="en-US" dirty="0"/>
              <a:t>
              </a:t>
            </a:r>
          </a:p>
        </p:txBody>
      </p:sp>
      <p:sp>
        <p:nvSpPr>
          <p:cNvPr id="7" name="Espace réservé du numéro de diapositive 6">
            <a:extLst>
              <a:ext uri="{FF2B5EF4-FFF2-40B4-BE49-F238E27FC236}">
                <a16:creationId xmlns:a16="http://schemas.microsoft.com/office/drawing/2014/main" id="{D406DB76-965F-B3DF-A0FC-B8A9FD4E991A}"/>
              </a:ext>
            </a:extLst>
          </p:cNvPr>
          <p:cNvSpPr>
            <a:spLocks noGrp="1"/>
          </p:cNvSpPr>
          <p:nvPr>
            <p:ph type="sldNum" sz="quarter" idx="12"/>
          </p:nvPr>
        </p:nvSpPr>
        <p:spPr/>
        <p:txBody>
          <a:bodyPr/>
          <a:lstStyle/>
          <a:p>
            <a:fld id="{CC057153-B650-4DEB-B370-79DDCFDCE934}" type="slidenum">
              <a:rPr lang="en-US" dirty="0"/>
              <a:t>15</a:t>
            </a:fld>
            <a:endParaRPr lang="en-US" dirty="0"/>
          </a:p>
        </p:txBody>
      </p:sp>
      <p:pic>
        <p:nvPicPr>
          <p:cNvPr id="9" name="Image 8" descr="Une image contenant texte, capture d’écran, Police, nombre&#10;&#10;Le contenu généré par l’IA peut être incorrect.">
            <a:extLst>
              <a:ext uri="{FF2B5EF4-FFF2-40B4-BE49-F238E27FC236}">
                <a16:creationId xmlns:a16="http://schemas.microsoft.com/office/drawing/2014/main" id="{DEF99CFA-A4EB-03A4-83E1-B49D128C44CF}"/>
              </a:ext>
            </a:extLst>
          </p:cNvPr>
          <p:cNvPicPr>
            <a:picLocks noChangeAspect="1"/>
          </p:cNvPicPr>
          <p:nvPr/>
        </p:nvPicPr>
        <p:blipFill>
          <a:blip r:embed="rId3"/>
          <a:stretch>
            <a:fillRect/>
          </a:stretch>
        </p:blipFill>
        <p:spPr>
          <a:xfrm>
            <a:off x="5797507" y="1289222"/>
            <a:ext cx="5972175" cy="4876800"/>
          </a:xfrm>
          <a:prstGeom prst="rect">
            <a:avLst/>
          </a:prstGeom>
        </p:spPr>
      </p:pic>
    </p:spTree>
    <p:extLst>
      <p:ext uri="{BB962C8B-B14F-4D97-AF65-F5344CB8AC3E}">
        <p14:creationId xmlns:p14="http://schemas.microsoft.com/office/powerpoint/2010/main" val="283855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76286A-5286-6C77-85FB-06901D438DA9}"/>
              </a:ext>
            </a:extLst>
          </p:cNvPr>
          <p:cNvSpPr>
            <a:spLocks noGrp="1"/>
          </p:cNvSpPr>
          <p:nvPr>
            <p:ph type="title"/>
          </p:nvPr>
        </p:nvSpPr>
        <p:spPr>
          <a:xfrm>
            <a:off x="612648" y="548640"/>
            <a:ext cx="10653578" cy="586502"/>
          </a:xfrm>
        </p:spPr>
        <p:txBody>
          <a:bodyPr vert="horz" lIns="91440" tIns="45720" rIns="91440" bIns="45720" rtlCol="0" anchor="t">
            <a:noAutofit/>
          </a:bodyPr>
          <a:lstStyle/>
          <a:p>
            <a:r>
              <a:rPr lang="fr-FR" sz="4000" dirty="0">
                <a:latin typeface="Arial"/>
                <a:cs typeface="Arial"/>
              </a:rPr>
              <a:t>7.</a:t>
            </a:r>
            <a:r>
              <a:rPr lang="en-IN" sz="4000" dirty="0">
                <a:latin typeface="Arial"/>
                <a:cs typeface="Arial"/>
              </a:rPr>
              <a:t>Business Recommendations</a:t>
            </a:r>
            <a:endParaRPr lang="fr-FR" sz="4000" dirty="0">
              <a:latin typeface="Arial"/>
              <a:cs typeface="Arial"/>
            </a:endParaRPr>
          </a:p>
        </p:txBody>
      </p:sp>
      <p:sp>
        <p:nvSpPr>
          <p:cNvPr id="3" name="Espace réservé du contenu 2">
            <a:extLst>
              <a:ext uri="{FF2B5EF4-FFF2-40B4-BE49-F238E27FC236}">
                <a16:creationId xmlns:a16="http://schemas.microsoft.com/office/drawing/2014/main" id="{D0362EA5-1097-7BDD-6954-CD3DCA775A93}"/>
              </a:ext>
            </a:extLst>
          </p:cNvPr>
          <p:cNvSpPr>
            <a:spLocks noGrp="1"/>
          </p:cNvSpPr>
          <p:nvPr>
            <p:ph idx="1"/>
          </p:nvPr>
        </p:nvSpPr>
        <p:spPr>
          <a:xfrm>
            <a:off x="591454" y="1701804"/>
            <a:ext cx="5075730" cy="4937070"/>
          </a:xfrm>
        </p:spPr>
        <p:txBody>
          <a:bodyPr vert="horz" lIns="91440" tIns="45720" rIns="91440" bIns="45720" rtlCol="0" anchor="t">
            <a:noAutofit/>
          </a:bodyPr>
          <a:lstStyle/>
          <a:p>
            <a:pPr marL="0" indent="0" algn="just">
              <a:buNone/>
            </a:pPr>
            <a:r>
              <a:rPr lang="en-GB" sz="1200" b="1" dirty="0">
                <a:latin typeface="Arial"/>
                <a:cs typeface="Arial"/>
              </a:rPr>
              <a:t>*</a:t>
            </a:r>
            <a:r>
              <a:rPr lang="en-GB" sz="1400" b="1" dirty="0">
                <a:latin typeface="Arial"/>
                <a:cs typeface="Arial"/>
              </a:rPr>
              <a:t>Increase Customer Retention</a:t>
            </a:r>
            <a:endParaRPr lang="en-GB" sz="1400" dirty="0">
              <a:latin typeface="Arial"/>
              <a:cs typeface="Arial"/>
            </a:endParaRPr>
          </a:p>
          <a:p>
            <a:pPr lvl="1" algn="just"/>
            <a:r>
              <a:rPr lang="en-GB" sz="1400" dirty="0">
                <a:latin typeface="Arial"/>
                <a:cs typeface="Arial"/>
              </a:rPr>
              <a:t>Implement </a:t>
            </a:r>
            <a:r>
              <a:rPr lang="en-GB" sz="1400" b="1" dirty="0">
                <a:latin typeface="Arial"/>
                <a:cs typeface="Arial"/>
              </a:rPr>
              <a:t>loyalty programs</a:t>
            </a:r>
            <a:r>
              <a:rPr lang="en-GB" sz="1400" dirty="0">
                <a:latin typeface="Arial"/>
                <a:cs typeface="Arial"/>
              </a:rPr>
              <a:t> with reward points and discounts for repeat purchases.</a:t>
            </a:r>
          </a:p>
          <a:p>
            <a:pPr lvl="1" algn="just"/>
            <a:r>
              <a:rPr lang="en-GB" sz="1400" dirty="0">
                <a:latin typeface="Arial"/>
                <a:cs typeface="Arial"/>
              </a:rPr>
              <a:t>Use </a:t>
            </a:r>
            <a:r>
              <a:rPr lang="en-GB" sz="1400" b="1" dirty="0">
                <a:latin typeface="Arial"/>
                <a:cs typeface="Arial"/>
              </a:rPr>
              <a:t>personalized follow-ups</a:t>
            </a:r>
            <a:r>
              <a:rPr lang="en-GB" sz="1400" dirty="0">
                <a:latin typeface="Arial"/>
                <a:cs typeface="Arial"/>
              </a:rPr>
              <a:t> via email with product recommendations.</a:t>
            </a:r>
          </a:p>
          <a:p>
            <a:pPr lvl="1" algn="just"/>
            <a:r>
              <a:rPr lang="en-GB" sz="1400" dirty="0">
                <a:latin typeface="Arial"/>
                <a:cs typeface="Arial"/>
              </a:rPr>
              <a:t>Offer a </a:t>
            </a:r>
            <a:r>
              <a:rPr lang="en-GB" sz="1400" b="1" dirty="0">
                <a:latin typeface="Arial"/>
                <a:cs typeface="Arial"/>
              </a:rPr>
              <a:t>subscription model</a:t>
            </a:r>
            <a:r>
              <a:rPr lang="en-GB" sz="1400" dirty="0">
                <a:latin typeface="Arial"/>
                <a:cs typeface="Arial"/>
              </a:rPr>
              <a:t> for frequently purchased items.</a:t>
            </a:r>
          </a:p>
          <a:p>
            <a:pPr marL="0" indent="0" algn="just">
              <a:buNone/>
            </a:pPr>
            <a:r>
              <a:rPr lang="en-GB" sz="1400" b="1" dirty="0">
                <a:latin typeface="Arial"/>
                <a:cs typeface="Arial"/>
              </a:rPr>
              <a:t>*Convert First-Time Buyers into Repeat Customers</a:t>
            </a:r>
            <a:endParaRPr lang="en-GB" sz="1400" dirty="0">
              <a:latin typeface="Arial"/>
              <a:cs typeface="Arial"/>
            </a:endParaRPr>
          </a:p>
          <a:p>
            <a:pPr lvl="1" algn="just"/>
            <a:r>
              <a:rPr lang="en-GB" sz="1400" dirty="0">
                <a:latin typeface="Arial"/>
                <a:cs typeface="Arial"/>
              </a:rPr>
              <a:t>Provide </a:t>
            </a:r>
            <a:r>
              <a:rPr lang="en-GB" sz="1400" b="1" dirty="0">
                <a:latin typeface="Arial"/>
                <a:cs typeface="Arial"/>
              </a:rPr>
              <a:t>first-purchase incentives</a:t>
            </a:r>
            <a:r>
              <a:rPr lang="en-GB" sz="1400" dirty="0">
                <a:latin typeface="Arial"/>
                <a:cs typeface="Arial"/>
              </a:rPr>
              <a:t> like discounts on second orders.</a:t>
            </a:r>
          </a:p>
          <a:p>
            <a:pPr lvl="1" algn="just"/>
            <a:r>
              <a:rPr lang="en-GB" sz="1400" dirty="0">
                <a:latin typeface="Arial"/>
                <a:cs typeface="Arial"/>
              </a:rPr>
              <a:t>Improve product quality based on negative feedback.</a:t>
            </a:r>
          </a:p>
          <a:p>
            <a:pPr lvl="1" algn="just"/>
            <a:r>
              <a:rPr lang="en-GB" sz="1400" dirty="0">
                <a:latin typeface="Arial"/>
                <a:cs typeface="Arial"/>
              </a:rPr>
              <a:t>Enhance post-purchase engagement with email surveys and onboarding content.</a:t>
            </a:r>
          </a:p>
          <a:p>
            <a:pPr lvl="1" algn="just"/>
            <a:endParaRPr lang="en-GB" sz="1200" dirty="0">
              <a:latin typeface="Arial"/>
              <a:cs typeface="Arial"/>
            </a:endParaRPr>
          </a:p>
        </p:txBody>
      </p:sp>
      <p:sp>
        <p:nvSpPr>
          <p:cNvPr id="4" name="Espace réservé de la date 3">
            <a:extLst>
              <a:ext uri="{FF2B5EF4-FFF2-40B4-BE49-F238E27FC236}">
                <a16:creationId xmlns:a16="http://schemas.microsoft.com/office/drawing/2014/main" id="{4EE914A9-E8A8-5223-BBD0-A659E007D456}"/>
              </a:ext>
            </a:extLst>
          </p:cNvPr>
          <p:cNvSpPr>
            <a:spLocks noGrp="1"/>
          </p:cNvSpPr>
          <p:nvPr>
            <p:ph type="dt" sz="half" idx="10"/>
          </p:nvPr>
        </p:nvSpPr>
        <p:spPr/>
        <p:txBody>
          <a:bodyPr/>
          <a:lstStyle/>
          <a:p>
            <a:fld id="{940D907F-8395-430F-9F11-C39A5D97CC25}" type="datetime1">
              <a:t>3/28/2025</a:t>
            </a:fld>
            <a:endParaRPr lang="en-US" dirty="0"/>
          </a:p>
        </p:txBody>
      </p:sp>
      <p:sp>
        <p:nvSpPr>
          <p:cNvPr id="5" name="Espace réservé du pied de page 4">
            <a:extLst>
              <a:ext uri="{FF2B5EF4-FFF2-40B4-BE49-F238E27FC236}">
                <a16:creationId xmlns:a16="http://schemas.microsoft.com/office/drawing/2014/main" id="{9D7C59F3-FF66-A369-6821-7904E4C9B373}"/>
              </a:ext>
            </a:extLst>
          </p:cNvPr>
          <p:cNvSpPr>
            <a:spLocks noGrp="1"/>
          </p:cNvSpPr>
          <p:nvPr>
            <p:ph type="ftr" sz="quarter" idx="11"/>
          </p:nvPr>
        </p:nvSpPr>
        <p:spPr/>
        <p:txBody>
          <a:bodyPr/>
          <a:lstStyle/>
          <a:p>
            <a:r>
              <a:rPr lang="en-US" dirty="0"/>
              <a:t>
              </a:t>
            </a:r>
          </a:p>
        </p:txBody>
      </p:sp>
      <p:sp>
        <p:nvSpPr>
          <p:cNvPr id="6" name="Espace réservé du numéro de diapositive 5">
            <a:extLst>
              <a:ext uri="{FF2B5EF4-FFF2-40B4-BE49-F238E27FC236}">
                <a16:creationId xmlns:a16="http://schemas.microsoft.com/office/drawing/2014/main" id="{B1ED42CE-B2D4-3EF7-4CB0-ABECDF6F9283}"/>
              </a:ext>
            </a:extLst>
          </p:cNvPr>
          <p:cNvSpPr>
            <a:spLocks noGrp="1"/>
          </p:cNvSpPr>
          <p:nvPr>
            <p:ph type="sldNum" sz="quarter" idx="12"/>
          </p:nvPr>
        </p:nvSpPr>
        <p:spPr/>
        <p:txBody>
          <a:bodyPr/>
          <a:lstStyle/>
          <a:p>
            <a:fld id="{CC057153-B650-4DEB-B370-79DDCFDCE934}" type="slidenum">
              <a:rPr lang="en-US" dirty="0"/>
              <a:t>16</a:t>
            </a:fld>
            <a:endParaRPr lang="en-US" dirty="0"/>
          </a:p>
        </p:txBody>
      </p:sp>
      <p:sp>
        <p:nvSpPr>
          <p:cNvPr id="8" name="Espace réservé du contenu 2">
            <a:extLst>
              <a:ext uri="{FF2B5EF4-FFF2-40B4-BE49-F238E27FC236}">
                <a16:creationId xmlns:a16="http://schemas.microsoft.com/office/drawing/2014/main" id="{B845781E-1240-F872-1D81-6673BC049F43}"/>
              </a:ext>
            </a:extLst>
          </p:cNvPr>
          <p:cNvSpPr txBox="1">
            <a:spLocks/>
          </p:cNvSpPr>
          <p:nvPr/>
        </p:nvSpPr>
        <p:spPr>
          <a:xfrm>
            <a:off x="5657455" y="1534089"/>
            <a:ext cx="5781765" cy="491155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1200" b="1" dirty="0">
                <a:latin typeface="Arial"/>
                <a:cs typeface="Arial"/>
              </a:rPr>
              <a:t>*</a:t>
            </a:r>
            <a:r>
              <a:rPr lang="en-GB" sz="1400" b="1" dirty="0">
                <a:latin typeface="Arial"/>
                <a:cs typeface="Arial"/>
              </a:rPr>
              <a:t>Optimize Best-Selling Products by Region</a:t>
            </a:r>
            <a:endParaRPr lang="en-GB" sz="1400" dirty="0">
              <a:latin typeface="Arial"/>
              <a:cs typeface="Arial"/>
            </a:endParaRPr>
          </a:p>
          <a:p>
            <a:pPr lvl="1" algn="just"/>
            <a:r>
              <a:rPr lang="en-GB" sz="1400" dirty="0">
                <a:latin typeface="Arial"/>
                <a:cs typeface="Arial"/>
              </a:rPr>
              <a:t>Tailor </a:t>
            </a:r>
            <a:r>
              <a:rPr lang="en-GB" sz="1400" b="1" dirty="0">
                <a:latin typeface="Arial"/>
                <a:cs typeface="Arial"/>
              </a:rPr>
              <a:t>regional marketing campaigns</a:t>
            </a:r>
            <a:r>
              <a:rPr lang="en-GB" sz="1400" dirty="0">
                <a:latin typeface="Arial"/>
                <a:cs typeface="Arial"/>
              </a:rPr>
              <a:t> based on top-selling products.</a:t>
            </a:r>
          </a:p>
          <a:p>
            <a:pPr lvl="1" algn="just"/>
            <a:r>
              <a:rPr lang="en-GB" sz="1400" dirty="0">
                <a:latin typeface="Arial"/>
                <a:cs typeface="Arial"/>
              </a:rPr>
              <a:t>Offer </a:t>
            </a:r>
            <a:r>
              <a:rPr lang="en-GB" sz="1400" b="1" dirty="0">
                <a:latin typeface="Arial"/>
                <a:cs typeface="Arial"/>
              </a:rPr>
              <a:t>localized promotions</a:t>
            </a:r>
            <a:r>
              <a:rPr lang="en-GB" sz="1400" dirty="0">
                <a:latin typeface="Arial"/>
                <a:cs typeface="Arial"/>
              </a:rPr>
              <a:t> and ensure optimal inventory levels.</a:t>
            </a:r>
          </a:p>
          <a:p>
            <a:pPr marL="0" indent="0" algn="just">
              <a:buNone/>
            </a:pPr>
            <a:r>
              <a:rPr lang="en-GB" sz="1400" b="1" dirty="0">
                <a:latin typeface="Arial"/>
                <a:cs typeface="Arial"/>
              </a:rPr>
              <a:t>*Enhance Customer Support &amp; Engagement</a:t>
            </a:r>
            <a:endParaRPr lang="en-GB" sz="1400" dirty="0">
              <a:latin typeface="Arial"/>
              <a:cs typeface="Arial"/>
            </a:endParaRPr>
          </a:p>
          <a:p>
            <a:pPr lvl="1" algn="just"/>
            <a:r>
              <a:rPr lang="en-GB" sz="1400" dirty="0">
                <a:latin typeface="Arial"/>
                <a:cs typeface="Arial"/>
              </a:rPr>
              <a:t>Introduce </a:t>
            </a:r>
            <a:r>
              <a:rPr lang="en-GB" sz="1400" b="1" dirty="0">
                <a:latin typeface="Arial"/>
                <a:cs typeface="Arial"/>
              </a:rPr>
              <a:t>AI chatbots and live support</a:t>
            </a:r>
            <a:r>
              <a:rPr lang="en-GB" sz="1400" dirty="0">
                <a:latin typeface="Arial"/>
                <a:cs typeface="Arial"/>
              </a:rPr>
              <a:t> to reduce cart abandonment.</a:t>
            </a:r>
          </a:p>
          <a:p>
            <a:pPr lvl="1" algn="just"/>
            <a:r>
              <a:rPr lang="en-GB" sz="1400" dirty="0">
                <a:latin typeface="Arial"/>
                <a:cs typeface="Arial"/>
              </a:rPr>
              <a:t>Improve </a:t>
            </a:r>
            <a:r>
              <a:rPr lang="en-GB" sz="1400" b="1" dirty="0">
                <a:latin typeface="Arial"/>
                <a:cs typeface="Arial"/>
              </a:rPr>
              <a:t>delivery speed</a:t>
            </a:r>
            <a:r>
              <a:rPr lang="en-GB" sz="1400" dirty="0">
                <a:latin typeface="Arial"/>
                <a:cs typeface="Arial"/>
              </a:rPr>
              <a:t> and </a:t>
            </a:r>
            <a:r>
              <a:rPr lang="en-GB" sz="1400" b="1" dirty="0">
                <a:latin typeface="Arial"/>
                <a:cs typeface="Arial"/>
              </a:rPr>
              <a:t>return policies</a:t>
            </a:r>
            <a:r>
              <a:rPr lang="en-GB" sz="1400" dirty="0">
                <a:latin typeface="Arial"/>
                <a:cs typeface="Arial"/>
              </a:rPr>
              <a:t> to increase trust.</a:t>
            </a:r>
          </a:p>
          <a:p>
            <a:pPr lvl="1" algn="just"/>
            <a:r>
              <a:rPr lang="en-GB" sz="1400" dirty="0">
                <a:latin typeface="Arial"/>
                <a:cs typeface="Arial"/>
              </a:rPr>
              <a:t>Boost </a:t>
            </a:r>
            <a:r>
              <a:rPr lang="en-GB" sz="1400" b="1" dirty="0">
                <a:latin typeface="Arial"/>
                <a:cs typeface="Arial"/>
              </a:rPr>
              <a:t>social media engagement</a:t>
            </a:r>
            <a:r>
              <a:rPr lang="en-GB" sz="1400" dirty="0">
                <a:latin typeface="Arial"/>
                <a:cs typeface="Arial"/>
              </a:rPr>
              <a:t> to strengthen brand loyalty.</a:t>
            </a:r>
          </a:p>
          <a:p>
            <a:pPr marL="0" indent="0" algn="just">
              <a:buNone/>
            </a:pPr>
            <a:r>
              <a:rPr lang="en-GB" sz="1400" b="1" dirty="0">
                <a:latin typeface="Arial"/>
                <a:cs typeface="Arial"/>
              </a:rPr>
              <a:t>*Leverage Data for Continuous Improvement</a:t>
            </a:r>
            <a:endParaRPr lang="en-GB" sz="1400" dirty="0">
              <a:latin typeface="Arial"/>
              <a:cs typeface="Arial"/>
            </a:endParaRPr>
          </a:p>
          <a:p>
            <a:pPr lvl="1" algn="just"/>
            <a:r>
              <a:rPr lang="en-GB" sz="1400" dirty="0">
                <a:latin typeface="Arial"/>
                <a:cs typeface="Arial"/>
              </a:rPr>
              <a:t>Use </a:t>
            </a:r>
            <a:r>
              <a:rPr lang="en-GB" sz="1400" b="1" dirty="0">
                <a:latin typeface="Arial"/>
                <a:cs typeface="Arial"/>
              </a:rPr>
              <a:t>predictive analytics</a:t>
            </a:r>
            <a:r>
              <a:rPr lang="en-GB" sz="1400" dirty="0">
                <a:latin typeface="Arial"/>
                <a:cs typeface="Arial"/>
              </a:rPr>
              <a:t> to identify customers at risk of churning.</a:t>
            </a:r>
          </a:p>
          <a:p>
            <a:pPr lvl="1" algn="just"/>
            <a:r>
              <a:rPr lang="en-GB" sz="1400" dirty="0">
                <a:latin typeface="Arial"/>
                <a:cs typeface="Arial"/>
              </a:rPr>
              <a:t>Conduct </a:t>
            </a:r>
            <a:r>
              <a:rPr lang="en-GB" sz="1400" b="1" dirty="0">
                <a:latin typeface="Arial"/>
                <a:cs typeface="Arial"/>
              </a:rPr>
              <a:t>A/B testing</a:t>
            </a:r>
            <a:r>
              <a:rPr lang="en-GB" sz="1400" dirty="0">
                <a:latin typeface="Arial"/>
                <a:cs typeface="Arial"/>
              </a:rPr>
              <a:t> to optimize marketing and website performance.</a:t>
            </a:r>
          </a:p>
          <a:p>
            <a:pPr lvl="1" algn="just"/>
            <a:r>
              <a:rPr lang="en-GB" sz="1400" dirty="0">
                <a:latin typeface="Arial"/>
                <a:cs typeface="Arial"/>
              </a:rPr>
              <a:t>Regularly track </a:t>
            </a:r>
            <a:r>
              <a:rPr lang="en-GB" sz="1400" b="1" dirty="0">
                <a:latin typeface="Arial"/>
                <a:cs typeface="Arial"/>
              </a:rPr>
              <a:t>customer satisfaction scores</a:t>
            </a:r>
            <a:r>
              <a:rPr lang="en-GB" sz="1400" dirty="0">
                <a:latin typeface="Arial"/>
                <a:cs typeface="Arial"/>
              </a:rPr>
              <a:t> to drive enhancements.</a:t>
            </a:r>
          </a:p>
          <a:p>
            <a:pPr algn="just"/>
            <a:endParaRPr lang="fr-FR" sz="1400" dirty="0">
              <a:latin typeface="Arial"/>
              <a:cs typeface="Arial"/>
            </a:endParaRPr>
          </a:p>
        </p:txBody>
      </p:sp>
    </p:spTree>
    <p:extLst>
      <p:ext uri="{BB962C8B-B14F-4D97-AF65-F5344CB8AC3E}">
        <p14:creationId xmlns:p14="http://schemas.microsoft.com/office/powerpoint/2010/main" val="3598466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1E2E-96C6-F925-5CB3-37E20B538611}"/>
              </a:ext>
            </a:extLst>
          </p:cNvPr>
          <p:cNvSpPr>
            <a:spLocks noGrp="1"/>
          </p:cNvSpPr>
          <p:nvPr>
            <p:ph type="title"/>
          </p:nvPr>
        </p:nvSpPr>
        <p:spPr>
          <a:xfrm>
            <a:off x="756810" y="600127"/>
            <a:ext cx="10663875" cy="3933122"/>
          </a:xfrm>
        </p:spPr>
        <p:txBody>
          <a:bodyPr>
            <a:normAutofit/>
          </a:bodyPr>
          <a:lstStyle/>
          <a:p>
            <a:pPr algn="just"/>
            <a:r>
              <a:rPr lang="en-US" sz="4000" dirty="0">
                <a:latin typeface="Arial"/>
                <a:cs typeface="Arial"/>
              </a:rPr>
              <a:t>Conclusion</a:t>
            </a:r>
            <a:br>
              <a:rPr lang="en-US" sz="4000" dirty="0">
                <a:latin typeface="Arial"/>
                <a:cs typeface="Arial"/>
              </a:rPr>
            </a:br>
            <a:endParaRPr lang="en-US" sz="4000" b="0">
              <a:latin typeface="Arial"/>
              <a:cs typeface="Arial"/>
            </a:endParaRPr>
          </a:p>
          <a:p>
            <a:pPr algn="just"/>
            <a:r>
              <a:rPr lang="en-US" sz="2800" b="0" dirty="0">
                <a:latin typeface="Arial"/>
                <a:cs typeface="Arial"/>
              </a:rPr>
              <a:t>By focusing on customer loyalty, product personalization, and regional insights, businesses can significantly improve retention rates and customer satisfaction. Implementing these strategies will lead to </a:t>
            </a:r>
            <a:r>
              <a:rPr lang="en-US" sz="2800" dirty="0">
                <a:latin typeface="Arial"/>
                <a:cs typeface="Arial"/>
              </a:rPr>
              <a:t>higher sales, stronger brand loyalty, and a better overall shopping experience.</a:t>
            </a:r>
            <a:endParaRPr lang="en-US" sz="2800" b="0" dirty="0">
              <a:latin typeface="Arial"/>
              <a:cs typeface="Arial"/>
            </a:endParaRPr>
          </a:p>
          <a:p>
            <a:endParaRPr lang="en-GB" sz="2800" dirty="0">
              <a:latin typeface="Arial"/>
              <a:cs typeface="Arial"/>
            </a:endParaRPr>
          </a:p>
        </p:txBody>
      </p:sp>
      <p:sp>
        <p:nvSpPr>
          <p:cNvPr id="3" name="Date Placeholder 2">
            <a:extLst>
              <a:ext uri="{FF2B5EF4-FFF2-40B4-BE49-F238E27FC236}">
                <a16:creationId xmlns:a16="http://schemas.microsoft.com/office/drawing/2014/main" id="{E0FD2F37-881C-6711-AAB4-88E2321DB5FD}"/>
              </a:ext>
            </a:extLst>
          </p:cNvPr>
          <p:cNvSpPr>
            <a:spLocks noGrp="1"/>
          </p:cNvSpPr>
          <p:nvPr>
            <p:ph type="dt" sz="half" idx="10"/>
          </p:nvPr>
        </p:nvSpPr>
        <p:spPr/>
        <p:txBody>
          <a:bodyPr/>
          <a:lstStyle/>
          <a:p>
            <a:fld id="{74916509-55CC-4811-AEC1-7E06F5CFF2F7}" type="datetime1">
              <a:t>3/28/2025</a:t>
            </a:fld>
            <a:endParaRPr lang="en-US" dirty="0"/>
          </a:p>
        </p:txBody>
      </p:sp>
      <p:sp>
        <p:nvSpPr>
          <p:cNvPr id="4" name="Footer Placeholder 3">
            <a:extLst>
              <a:ext uri="{FF2B5EF4-FFF2-40B4-BE49-F238E27FC236}">
                <a16:creationId xmlns:a16="http://schemas.microsoft.com/office/drawing/2014/main" id="{8FA4C541-303A-1EF5-2473-4EF13EBF4BDC}"/>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52DF1C1C-49D9-6A27-A709-64D9A395676C}"/>
              </a:ext>
            </a:extLst>
          </p:cNvPr>
          <p:cNvSpPr>
            <a:spLocks noGrp="1"/>
          </p:cNvSpPr>
          <p:nvPr>
            <p:ph type="sldNum" sz="quarter" idx="12"/>
          </p:nvPr>
        </p:nvSpPr>
        <p:spPr/>
        <p:txBody>
          <a:bodyPr/>
          <a:lstStyle/>
          <a:p>
            <a:fld id="{CC057153-B650-4DEB-B370-79DDCFDCE934}" type="slidenum">
              <a:rPr lang="en-US" dirty="0"/>
              <a:t>17</a:t>
            </a:fld>
            <a:endParaRPr lang="en-US" dirty="0"/>
          </a:p>
        </p:txBody>
      </p:sp>
    </p:spTree>
    <p:extLst>
      <p:ext uri="{BB962C8B-B14F-4D97-AF65-F5344CB8AC3E}">
        <p14:creationId xmlns:p14="http://schemas.microsoft.com/office/powerpoint/2010/main" val="2763015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A611ED-7A14-4987-D983-940E0529A026}"/>
              </a:ext>
            </a:extLst>
          </p:cNvPr>
          <p:cNvSpPr>
            <a:spLocks noGrp="1"/>
          </p:cNvSpPr>
          <p:nvPr>
            <p:ph type="title"/>
          </p:nvPr>
        </p:nvSpPr>
        <p:spPr/>
        <p:txBody>
          <a:bodyPr>
            <a:normAutofit/>
          </a:bodyPr>
          <a:lstStyle/>
          <a:p>
            <a:pPr algn="ctr"/>
            <a:r>
              <a:rPr lang="en-US" sz="4400" dirty="0">
                <a:latin typeface="Arial"/>
                <a:cs typeface="Arial"/>
              </a:rPr>
              <a:t>AGENDA</a:t>
            </a:r>
            <a:endParaRPr lang="fr-FR" sz="4400" dirty="0"/>
          </a:p>
        </p:txBody>
      </p:sp>
      <p:sp>
        <p:nvSpPr>
          <p:cNvPr id="3" name="Espace réservé du contenu 2">
            <a:extLst>
              <a:ext uri="{FF2B5EF4-FFF2-40B4-BE49-F238E27FC236}">
                <a16:creationId xmlns:a16="http://schemas.microsoft.com/office/drawing/2014/main" id="{1DB9319A-F372-F55D-17FF-49840B21B57D}"/>
              </a:ext>
            </a:extLst>
          </p:cNvPr>
          <p:cNvSpPr>
            <a:spLocks noGrp="1"/>
          </p:cNvSpPr>
          <p:nvPr>
            <p:ph idx="1"/>
          </p:nvPr>
        </p:nvSpPr>
        <p:spPr/>
        <p:txBody>
          <a:bodyPr vert="horz" lIns="91440" tIns="45720" rIns="91440" bIns="45720" rtlCol="0" anchor="t">
            <a:normAutofit/>
          </a:bodyPr>
          <a:lstStyle/>
          <a:p>
            <a:pPr algn="just">
              <a:lnSpc>
                <a:spcPct val="100000"/>
              </a:lnSpc>
              <a:spcBef>
                <a:spcPts val="1200"/>
              </a:spcBef>
              <a:spcAft>
                <a:spcPts val="600"/>
              </a:spcAft>
              <a:buFont typeface="Arial,Sans-Serif" panose="020B0604020202020204" pitchFamily="34" charset="0"/>
            </a:pPr>
            <a:r>
              <a:rPr lang="en-US" b="1" dirty="0">
                <a:latin typeface="Arial"/>
                <a:cs typeface="Arial"/>
              </a:rPr>
              <a:t>1.Problem Statement</a:t>
            </a:r>
            <a:endParaRPr lang="fr-FR" dirty="0">
              <a:latin typeface="Arial"/>
              <a:cs typeface="Arial"/>
            </a:endParaRPr>
          </a:p>
          <a:p>
            <a:pPr algn="just">
              <a:lnSpc>
                <a:spcPct val="100000"/>
              </a:lnSpc>
              <a:spcBef>
                <a:spcPts val="1200"/>
              </a:spcBef>
              <a:spcAft>
                <a:spcPts val="600"/>
              </a:spcAft>
              <a:buFont typeface="Arial,Sans-Serif" panose="020B0604020202020204" pitchFamily="34" charset="0"/>
            </a:pPr>
            <a:r>
              <a:rPr lang="en-US" b="1" dirty="0">
                <a:latin typeface="Arial"/>
                <a:cs typeface="Arial"/>
              </a:rPr>
              <a:t>2.Objective</a:t>
            </a:r>
            <a:r>
              <a:rPr lang="en-IN" b="1" dirty="0">
                <a:latin typeface="Arial"/>
                <a:cs typeface="Arial"/>
              </a:rPr>
              <a:t> </a:t>
            </a:r>
            <a:endParaRPr lang="en-US" dirty="0">
              <a:latin typeface="Arial"/>
              <a:cs typeface="Arial"/>
            </a:endParaRPr>
          </a:p>
          <a:p>
            <a:pPr algn="just">
              <a:lnSpc>
                <a:spcPct val="100000"/>
              </a:lnSpc>
              <a:spcBef>
                <a:spcPts val="1200"/>
              </a:spcBef>
              <a:spcAft>
                <a:spcPts val="600"/>
              </a:spcAft>
              <a:buFont typeface="Arial,Sans-Serif" panose="020B0604020202020204" pitchFamily="34" charset="0"/>
            </a:pPr>
            <a:r>
              <a:rPr lang="en-IN" b="1" dirty="0">
                <a:latin typeface="Arial"/>
                <a:cs typeface="Arial"/>
              </a:rPr>
              <a:t>3.Datasets</a:t>
            </a:r>
            <a:endParaRPr lang="en-US" dirty="0">
              <a:latin typeface="Arial"/>
              <a:cs typeface="Arial"/>
            </a:endParaRPr>
          </a:p>
          <a:p>
            <a:pPr algn="just">
              <a:lnSpc>
                <a:spcPct val="100000"/>
              </a:lnSpc>
              <a:spcBef>
                <a:spcPts val="1200"/>
              </a:spcBef>
              <a:spcAft>
                <a:spcPts val="600"/>
              </a:spcAft>
              <a:buFont typeface="Arial,Sans-Serif" panose="020B0604020202020204" pitchFamily="34" charset="0"/>
            </a:pPr>
            <a:r>
              <a:rPr lang="en-IN" b="1" dirty="0">
                <a:latin typeface="Arial"/>
                <a:cs typeface="Arial"/>
              </a:rPr>
              <a:t>4.Customer Journey and Engagement Analysis </a:t>
            </a:r>
            <a:endParaRPr lang="en-US" dirty="0">
              <a:latin typeface="Arial"/>
              <a:cs typeface="Arial"/>
            </a:endParaRPr>
          </a:p>
          <a:p>
            <a:pPr algn="just">
              <a:lnSpc>
                <a:spcPct val="100000"/>
              </a:lnSpc>
              <a:spcBef>
                <a:spcPts val="1200"/>
              </a:spcBef>
              <a:spcAft>
                <a:spcPts val="600"/>
              </a:spcAft>
              <a:buFont typeface="Arial,Sans-Serif" panose="020B0604020202020204" pitchFamily="34" charset="0"/>
            </a:pPr>
            <a:r>
              <a:rPr lang="en-IN" b="1" dirty="0">
                <a:latin typeface="Arial"/>
                <a:cs typeface="Arial"/>
              </a:rPr>
              <a:t>5.Customer Review Analysis </a:t>
            </a:r>
            <a:endParaRPr lang="en-US" dirty="0">
              <a:latin typeface="Arial"/>
              <a:cs typeface="Arial"/>
            </a:endParaRPr>
          </a:p>
          <a:p>
            <a:pPr algn="just">
              <a:lnSpc>
                <a:spcPct val="100000"/>
              </a:lnSpc>
              <a:spcBef>
                <a:spcPts val="1200"/>
              </a:spcBef>
              <a:spcAft>
                <a:spcPts val="600"/>
              </a:spcAft>
              <a:buFont typeface="Arial,Sans-Serif" panose="020B0604020202020204" pitchFamily="34" charset="0"/>
            </a:pPr>
            <a:r>
              <a:rPr lang="en-IN" b="1" dirty="0">
                <a:latin typeface="Arial"/>
                <a:cs typeface="Arial"/>
              </a:rPr>
              <a:t>6.Marketing Effectiveness </a:t>
            </a:r>
            <a:endParaRPr lang="en-US" dirty="0">
              <a:latin typeface="Arial"/>
              <a:cs typeface="Arial"/>
            </a:endParaRPr>
          </a:p>
          <a:p>
            <a:pPr algn="just">
              <a:lnSpc>
                <a:spcPct val="100000"/>
              </a:lnSpc>
              <a:spcBef>
                <a:spcPts val="1200"/>
              </a:spcBef>
              <a:spcAft>
                <a:spcPts val="600"/>
              </a:spcAft>
              <a:buFont typeface="Arial,Sans-Serif" panose="020B0604020202020204" pitchFamily="34" charset="0"/>
            </a:pPr>
            <a:r>
              <a:rPr lang="en-IN" b="1" dirty="0">
                <a:latin typeface="Arial"/>
                <a:cs typeface="Arial"/>
              </a:rPr>
              <a:t>7.Business Recommendations </a:t>
            </a:r>
            <a:endParaRPr lang="en-US" dirty="0">
              <a:latin typeface="Arial"/>
              <a:cs typeface="Arial"/>
            </a:endParaRPr>
          </a:p>
          <a:p>
            <a:pPr algn="just"/>
            <a:endParaRPr lang="fr-FR" dirty="0">
              <a:latin typeface="Arial"/>
              <a:cs typeface="Arial"/>
            </a:endParaRPr>
          </a:p>
        </p:txBody>
      </p:sp>
      <p:sp>
        <p:nvSpPr>
          <p:cNvPr id="4" name="Espace réservé de la date 3">
            <a:extLst>
              <a:ext uri="{FF2B5EF4-FFF2-40B4-BE49-F238E27FC236}">
                <a16:creationId xmlns:a16="http://schemas.microsoft.com/office/drawing/2014/main" id="{AFA8E79F-B4BB-EE9C-CE33-F8122A5E8661}"/>
              </a:ext>
            </a:extLst>
          </p:cNvPr>
          <p:cNvSpPr>
            <a:spLocks noGrp="1"/>
          </p:cNvSpPr>
          <p:nvPr>
            <p:ph type="dt" sz="half" idx="10"/>
          </p:nvPr>
        </p:nvSpPr>
        <p:spPr/>
        <p:txBody>
          <a:bodyPr/>
          <a:lstStyle/>
          <a:p>
            <a:fld id="{789B9FDD-2018-4DB7-9915-DF6FCDC9B831}" type="datetime1">
              <a:t>3/28/2025</a:t>
            </a:fld>
            <a:endParaRPr lang="en-US" dirty="0"/>
          </a:p>
        </p:txBody>
      </p:sp>
      <p:sp>
        <p:nvSpPr>
          <p:cNvPr id="5" name="Espace réservé du pied de page 4">
            <a:extLst>
              <a:ext uri="{FF2B5EF4-FFF2-40B4-BE49-F238E27FC236}">
                <a16:creationId xmlns:a16="http://schemas.microsoft.com/office/drawing/2014/main" id="{B8D5B8C6-8814-6436-76D5-66CAA0CA739A}"/>
              </a:ext>
            </a:extLst>
          </p:cNvPr>
          <p:cNvSpPr>
            <a:spLocks noGrp="1"/>
          </p:cNvSpPr>
          <p:nvPr>
            <p:ph type="ftr" sz="quarter" idx="11"/>
          </p:nvPr>
        </p:nvSpPr>
        <p:spPr/>
        <p:txBody>
          <a:bodyPr/>
          <a:lstStyle/>
          <a:p>
            <a:r>
              <a:rPr lang="en-US" dirty="0"/>
              <a:t>
              </a:t>
            </a:r>
          </a:p>
        </p:txBody>
      </p:sp>
      <p:sp>
        <p:nvSpPr>
          <p:cNvPr id="6" name="Espace réservé du numéro de diapositive 5">
            <a:extLst>
              <a:ext uri="{FF2B5EF4-FFF2-40B4-BE49-F238E27FC236}">
                <a16:creationId xmlns:a16="http://schemas.microsoft.com/office/drawing/2014/main" id="{37674FFA-42B0-FBEB-26EA-6227DEBA8565}"/>
              </a:ext>
            </a:extLst>
          </p:cNvPr>
          <p:cNvSpPr>
            <a:spLocks noGrp="1"/>
          </p:cNvSpPr>
          <p:nvPr>
            <p:ph type="sldNum" sz="quarter" idx="12"/>
          </p:nvPr>
        </p:nvSpPr>
        <p:spPr/>
        <p:txBody>
          <a:bodyPr/>
          <a:lstStyle/>
          <a:p>
            <a:fld id="{CC057153-B650-4DEB-B370-79DDCFDCE934}" type="slidenum">
              <a:rPr lang="en-US" dirty="0"/>
              <a:t>2</a:t>
            </a:fld>
            <a:endParaRPr lang="en-US" dirty="0"/>
          </a:p>
        </p:txBody>
      </p:sp>
    </p:spTree>
    <p:extLst>
      <p:ext uri="{BB962C8B-B14F-4D97-AF65-F5344CB8AC3E}">
        <p14:creationId xmlns:p14="http://schemas.microsoft.com/office/powerpoint/2010/main" val="291030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A84D76-3D1D-F4BC-65B4-A0F441866CC0}"/>
              </a:ext>
            </a:extLst>
          </p:cNvPr>
          <p:cNvSpPr>
            <a:spLocks noGrp="1"/>
          </p:cNvSpPr>
          <p:nvPr>
            <p:ph type="title"/>
          </p:nvPr>
        </p:nvSpPr>
        <p:spPr/>
        <p:txBody>
          <a:bodyPr>
            <a:normAutofit/>
          </a:bodyPr>
          <a:lstStyle/>
          <a:p>
            <a:pPr algn="ctr"/>
            <a:r>
              <a:rPr lang="en-GB" sz="4400" dirty="0">
                <a:latin typeface="Arial"/>
                <a:cs typeface="Arial"/>
              </a:rPr>
              <a:t>1.Problem Statement</a:t>
            </a:r>
            <a:endParaRPr lang="fr-FR" sz="4400" b="0" dirty="0">
              <a:latin typeface="Arial"/>
              <a:cs typeface="Arial"/>
            </a:endParaRPr>
          </a:p>
        </p:txBody>
      </p:sp>
      <p:sp>
        <p:nvSpPr>
          <p:cNvPr id="3" name="Espace réservé du contenu 2">
            <a:extLst>
              <a:ext uri="{FF2B5EF4-FFF2-40B4-BE49-F238E27FC236}">
                <a16:creationId xmlns:a16="http://schemas.microsoft.com/office/drawing/2014/main" id="{053C0C49-1693-633D-7EE2-35CD8748C90E}"/>
              </a:ext>
            </a:extLst>
          </p:cNvPr>
          <p:cNvSpPr>
            <a:spLocks noGrp="1"/>
          </p:cNvSpPr>
          <p:nvPr>
            <p:ph idx="1"/>
          </p:nvPr>
        </p:nvSpPr>
        <p:spPr/>
        <p:txBody>
          <a:bodyPr vert="horz" lIns="91440" tIns="45720" rIns="91440" bIns="45720" rtlCol="0" anchor="t">
            <a:noAutofit/>
          </a:bodyPr>
          <a:lstStyle/>
          <a:p>
            <a:pPr marL="0" indent="0" algn="just">
              <a:buNone/>
            </a:pPr>
            <a:r>
              <a:rPr lang="en-GB" dirty="0">
                <a:latin typeface="Arial"/>
                <a:cs typeface="Arial"/>
              </a:rPr>
              <a:t>Shop Easy, an online retail business, is experiencing a decline in </a:t>
            </a:r>
            <a:r>
              <a:rPr lang="en-GB" b="1" dirty="0">
                <a:latin typeface="Arial"/>
                <a:cs typeface="Arial"/>
              </a:rPr>
              <a:t>customer engagement and conversion rates</a:t>
            </a:r>
            <a:r>
              <a:rPr lang="en-GB" dirty="0">
                <a:latin typeface="Arial"/>
                <a:cs typeface="Arial"/>
              </a:rPr>
              <a:t>, despite investing heavily in marketing campaigns. The company has observed:</a:t>
            </a:r>
            <a:endParaRPr lang="fr-FR" dirty="0">
              <a:latin typeface="Arial"/>
              <a:cs typeface="Arial"/>
            </a:endParaRPr>
          </a:p>
          <a:p>
            <a:pPr algn="just"/>
            <a:r>
              <a:rPr lang="en-GB" b="1" dirty="0">
                <a:latin typeface="Arial"/>
                <a:cs typeface="Arial"/>
              </a:rPr>
              <a:t>Reduced Customer Interactions</a:t>
            </a:r>
            <a:r>
              <a:rPr lang="en-GB" dirty="0">
                <a:latin typeface="Arial"/>
                <a:cs typeface="Arial"/>
              </a:rPr>
              <a:t>: Fewer customers are engaging with the website and marketing content.</a:t>
            </a:r>
          </a:p>
          <a:p>
            <a:pPr algn="just"/>
            <a:r>
              <a:rPr lang="en-GB" b="1" dirty="0">
                <a:latin typeface="Arial"/>
                <a:cs typeface="Arial"/>
              </a:rPr>
              <a:t>Decreased Conversion Rates</a:t>
            </a:r>
            <a:r>
              <a:rPr lang="en-GB" dirty="0">
                <a:latin typeface="Arial"/>
                <a:cs typeface="Arial"/>
              </a:rPr>
              <a:t>: A decline in the percentage of site visitors making purchases.</a:t>
            </a:r>
          </a:p>
          <a:p>
            <a:pPr algn="just"/>
            <a:r>
              <a:rPr lang="en-GB" b="1" dirty="0">
                <a:latin typeface="Arial"/>
                <a:cs typeface="Arial"/>
              </a:rPr>
              <a:t>High Marketing Expenses</a:t>
            </a:r>
            <a:r>
              <a:rPr lang="en-GB" dirty="0">
                <a:latin typeface="Arial"/>
                <a:cs typeface="Arial"/>
              </a:rPr>
              <a:t>: Increased spending on digital marketing but without a proportional increase in revenue.</a:t>
            </a:r>
          </a:p>
          <a:p>
            <a:pPr algn="just"/>
            <a:r>
              <a:rPr lang="en-GB" b="1" dirty="0">
                <a:latin typeface="Arial"/>
                <a:cs typeface="Arial"/>
              </a:rPr>
              <a:t>Customer Feedback Gaps</a:t>
            </a:r>
            <a:r>
              <a:rPr lang="en-GB" dirty="0">
                <a:latin typeface="Arial"/>
                <a:cs typeface="Arial"/>
              </a:rPr>
              <a:t>: Poorly understood customer preferences due to lack of structured feedback analysis.</a:t>
            </a:r>
          </a:p>
          <a:p>
            <a:endParaRPr lang="fr-FR" dirty="0">
              <a:latin typeface="Arial"/>
              <a:cs typeface="Arial"/>
            </a:endParaRPr>
          </a:p>
        </p:txBody>
      </p:sp>
      <p:sp>
        <p:nvSpPr>
          <p:cNvPr id="4" name="Espace réservé de la date 3">
            <a:extLst>
              <a:ext uri="{FF2B5EF4-FFF2-40B4-BE49-F238E27FC236}">
                <a16:creationId xmlns:a16="http://schemas.microsoft.com/office/drawing/2014/main" id="{B3C1A4CB-7909-C7A4-945E-17407527A1F6}"/>
              </a:ext>
            </a:extLst>
          </p:cNvPr>
          <p:cNvSpPr>
            <a:spLocks noGrp="1"/>
          </p:cNvSpPr>
          <p:nvPr>
            <p:ph type="dt" sz="half" idx="10"/>
          </p:nvPr>
        </p:nvSpPr>
        <p:spPr/>
        <p:txBody>
          <a:bodyPr/>
          <a:lstStyle/>
          <a:p>
            <a:fld id="{47AD2ABC-C7E7-44D9-A90A-F628B2F2748B}" type="datetime1">
              <a:t>3/28/2025</a:t>
            </a:fld>
            <a:endParaRPr lang="en-US" dirty="0"/>
          </a:p>
        </p:txBody>
      </p:sp>
      <p:sp>
        <p:nvSpPr>
          <p:cNvPr id="5" name="Espace réservé du pied de page 4">
            <a:extLst>
              <a:ext uri="{FF2B5EF4-FFF2-40B4-BE49-F238E27FC236}">
                <a16:creationId xmlns:a16="http://schemas.microsoft.com/office/drawing/2014/main" id="{3A2E9752-A234-F0BE-3DD4-6FD6D92AFDBA}"/>
              </a:ext>
            </a:extLst>
          </p:cNvPr>
          <p:cNvSpPr>
            <a:spLocks noGrp="1"/>
          </p:cNvSpPr>
          <p:nvPr>
            <p:ph type="ftr" sz="quarter" idx="11"/>
          </p:nvPr>
        </p:nvSpPr>
        <p:spPr/>
        <p:txBody>
          <a:bodyPr/>
          <a:lstStyle/>
          <a:p>
            <a:r>
              <a:rPr lang="en-US" dirty="0"/>
              <a:t>
              </a:t>
            </a:r>
          </a:p>
        </p:txBody>
      </p:sp>
      <p:sp>
        <p:nvSpPr>
          <p:cNvPr id="6" name="Espace réservé du numéro de diapositive 5">
            <a:extLst>
              <a:ext uri="{FF2B5EF4-FFF2-40B4-BE49-F238E27FC236}">
                <a16:creationId xmlns:a16="http://schemas.microsoft.com/office/drawing/2014/main" id="{7239AB5E-77C5-B4E1-7D0F-2607EE993101}"/>
              </a:ext>
            </a:extLst>
          </p:cNvPr>
          <p:cNvSpPr>
            <a:spLocks noGrp="1"/>
          </p:cNvSpPr>
          <p:nvPr>
            <p:ph type="sldNum" sz="quarter" idx="12"/>
          </p:nvPr>
        </p:nvSpPr>
        <p:spPr/>
        <p:txBody>
          <a:bodyPr/>
          <a:lstStyle/>
          <a:p>
            <a:fld id="{CC057153-B650-4DEB-B370-79DDCFDCE934}" type="slidenum">
              <a:rPr lang="en-US" dirty="0"/>
              <a:t>3</a:t>
            </a:fld>
            <a:endParaRPr lang="en-US" dirty="0"/>
          </a:p>
        </p:txBody>
      </p:sp>
    </p:spTree>
    <p:extLst>
      <p:ext uri="{BB962C8B-B14F-4D97-AF65-F5344CB8AC3E}">
        <p14:creationId xmlns:p14="http://schemas.microsoft.com/office/powerpoint/2010/main" val="261859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1F4B4B-4C03-97D1-1474-85FC10946722}"/>
              </a:ext>
            </a:extLst>
          </p:cNvPr>
          <p:cNvSpPr>
            <a:spLocks noGrp="1"/>
          </p:cNvSpPr>
          <p:nvPr>
            <p:ph type="title"/>
          </p:nvPr>
        </p:nvSpPr>
        <p:spPr/>
        <p:txBody>
          <a:bodyPr/>
          <a:lstStyle/>
          <a:p>
            <a:pPr algn="ctr"/>
            <a:r>
              <a:rPr lang="en-US" sz="4400" dirty="0">
                <a:latin typeface="Arial"/>
                <a:cs typeface="Arial"/>
              </a:rPr>
              <a:t>2.Objective</a:t>
            </a:r>
            <a:r>
              <a:rPr lang="en-IN" sz="4400" dirty="0">
                <a:latin typeface="Arial"/>
                <a:cs typeface="Arial"/>
              </a:rPr>
              <a:t> </a:t>
            </a:r>
            <a:endParaRPr lang="fr-FR" sz="4400">
              <a:latin typeface="Arial"/>
              <a:cs typeface="Arial"/>
            </a:endParaRPr>
          </a:p>
        </p:txBody>
      </p:sp>
      <p:sp>
        <p:nvSpPr>
          <p:cNvPr id="3" name="Espace réservé du contenu 2">
            <a:extLst>
              <a:ext uri="{FF2B5EF4-FFF2-40B4-BE49-F238E27FC236}">
                <a16:creationId xmlns:a16="http://schemas.microsoft.com/office/drawing/2014/main" id="{68FB120D-063B-44B7-C684-8509625887C5}"/>
              </a:ext>
            </a:extLst>
          </p:cNvPr>
          <p:cNvSpPr>
            <a:spLocks noGrp="1"/>
          </p:cNvSpPr>
          <p:nvPr>
            <p:ph idx="1"/>
          </p:nvPr>
        </p:nvSpPr>
        <p:spPr/>
        <p:txBody>
          <a:bodyPr vert="horz" lIns="91440" tIns="45720" rIns="91440" bIns="45720" rtlCol="0" anchor="t">
            <a:noAutofit/>
          </a:bodyPr>
          <a:lstStyle/>
          <a:p>
            <a:pPr marL="0" indent="0" algn="just">
              <a:buNone/>
            </a:pPr>
            <a:r>
              <a:rPr lang="en-GB" sz="1600">
                <a:latin typeface="Arial"/>
                <a:cs typeface="Arial"/>
              </a:rPr>
              <a:t>To address these challenges, </a:t>
            </a:r>
            <a:r>
              <a:rPr lang="en-GB" sz="1600" b="1">
                <a:latin typeface="Arial"/>
                <a:cs typeface="Arial"/>
              </a:rPr>
              <a:t>Shop Easy's Marketing and Customer Experience teams</a:t>
            </a:r>
            <a:r>
              <a:rPr lang="en-GB" sz="1600" dirty="0">
                <a:latin typeface="Arial"/>
                <a:cs typeface="Arial"/>
              </a:rPr>
              <a:t> </a:t>
            </a:r>
            <a:r>
              <a:rPr lang="en-GB" sz="1600">
                <a:latin typeface="Arial"/>
                <a:cs typeface="Arial"/>
              </a:rPr>
              <a:t>have reached out for a data-driven solution that analyses </a:t>
            </a:r>
            <a:r>
              <a:rPr lang="en-GB" sz="1600" b="1">
                <a:latin typeface="Arial"/>
                <a:cs typeface="Arial"/>
              </a:rPr>
              <a:t>customer behaviour, reviews, and journey patterns</a:t>
            </a:r>
            <a:r>
              <a:rPr lang="en-GB" sz="1600">
                <a:latin typeface="Arial"/>
                <a:cs typeface="Arial"/>
              </a:rPr>
              <a:t> using </a:t>
            </a:r>
            <a:r>
              <a:rPr lang="en-GB" sz="1600" b="1">
                <a:latin typeface="Arial"/>
                <a:cs typeface="Arial"/>
              </a:rPr>
              <a:t>SQL and Python</a:t>
            </a:r>
            <a:r>
              <a:rPr lang="en-GB" sz="1600">
                <a:latin typeface="Arial"/>
                <a:cs typeface="Arial"/>
              </a:rPr>
              <a:t>.</a:t>
            </a:r>
            <a:endParaRPr lang="fr-FR" sz="1600" dirty="0">
              <a:latin typeface="Arial"/>
              <a:cs typeface="Arial"/>
            </a:endParaRPr>
          </a:p>
          <a:p>
            <a:pPr marL="0" indent="0" algn="just">
              <a:buNone/>
            </a:pPr>
            <a:r>
              <a:rPr lang="en-GB" sz="1600" b="1" dirty="0">
                <a:latin typeface="Arial"/>
                <a:cs typeface="Arial"/>
              </a:rPr>
              <a:t>Shop Easy is struggling with low customer engagement, poor conversion rates, and ineffective marketing strategies.</a:t>
            </a:r>
            <a:r>
              <a:rPr lang="en-GB" sz="1600" dirty="0">
                <a:latin typeface="Arial"/>
                <a:cs typeface="Arial"/>
              </a:rPr>
              <a:t> </a:t>
            </a:r>
          </a:p>
          <a:p>
            <a:pPr marL="0" indent="0" algn="just">
              <a:buNone/>
            </a:pPr>
            <a:r>
              <a:rPr lang="en-GB" sz="1600" dirty="0">
                <a:latin typeface="Arial"/>
                <a:cs typeface="Arial"/>
              </a:rPr>
              <a:t>The business needs a </a:t>
            </a:r>
            <a:r>
              <a:rPr lang="en-GB" sz="1600" b="1" dirty="0">
                <a:latin typeface="Arial"/>
                <a:cs typeface="Arial"/>
              </a:rPr>
              <a:t>data-driven approach using SQL and Python</a:t>
            </a:r>
            <a:r>
              <a:rPr lang="en-GB" sz="1600" dirty="0">
                <a:latin typeface="Arial"/>
                <a:cs typeface="Arial"/>
              </a:rPr>
              <a:t> to analyse:</a:t>
            </a:r>
          </a:p>
          <a:p>
            <a:pPr algn="just"/>
            <a:r>
              <a:rPr lang="en-GB" sz="1600" b="1" dirty="0">
                <a:latin typeface="Arial"/>
                <a:cs typeface="Arial"/>
              </a:rPr>
              <a:t>Customer journey behaviour: </a:t>
            </a:r>
            <a:r>
              <a:rPr lang="en-GB" sz="1600" dirty="0">
                <a:latin typeface="Arial"/>
                <a:cs typeface="Arial"/>
              </a:rPr>
              <a:t>Identify bottlenecks in the purchase process.</a:t>
            </a:r>
          </a:p>
          <a:p>
            <a:pPr algn="just"/>
            <a:r>
              <a:rPr lang="en-GB" sz="1600" b="1" dirty="0">
                <a:latin typeface="Arial"/>
                <a:cs typeface="Arial"/>
              </a:rPr>
              <a:t>Customer reviews &amp; feedback: </a:t>
            </a:r>
            <a:r>
              <a:rPr lang="en-GB" sz="1600" dirty="0">
                <a:latin typeface="Arial"/>
                <a:cs typeface="Arial"/>
              </a:rPr>
              <a:t>Understand sentiment and satisfaction trends.</a:t>
            </a:r>
          </a:p>
          <a:p>
            <a:pPr algn="just"/>
            <a:r>
              <a:rPr lang="en-GB" sz="1600" b="1" dirty="0">
                <a:latin typeface="Arial"/>
                <a:cs typeface="Arial"/>
              </a:rPr>
              <a:t>Marketing effectiveness: </a:t>
            </a:r>
            <a:r>
              <a:rPr lang="en-GB" sz="1600" dirty="0">
                <a:latin typeface="Arial"/>
                <a:cs typeface="Arial"/>
              </a:rPr>
              <a:t>Measure the impact of engagement on conversion.</a:t>
            </a:r>
          </a:p>
          <a:p>
            <a:pPr algn="just"/>
            <a:r>
              <a:rPr lang="en-GB" sz="1600" b="1" dirty="0">
                <a:latin typeface="Arial"/>
                <a:cs typeface="Arial"/>
              </a:rPr>
              <a:t>Product &amp; demographic analysis: </a:t>
            </a:r>
            <a:r>
              <a:rPr lang="en-GB" sz="1600" dirty="0">
                <a:latin typeface="Arial"/>
                <a:cs typeface="Arial"/>
              </a:rPr>
              <a:t>Identify high-performing products and customer segments.</a:t>
            </a:r>
          </a:p>
          <a:p>
            <a:pPr marL="0" indent="0" algn="just">
              <a:buNone/>
            </a:pPr>
            <a:r>
              <a:rPr lang="en-GB" sz="1600">
                <a:latin typeface="Arial"/>
                <a:cs typeface="Arial"/>
              </a:rPr>
              <a:t>The objective is to provide insights that will help </a:t>
            </a:r>
            <a:r>
              <a:rPr lang="en-GB" sz="1600" b="1">
                <a:latin typeface="Arial"/>
                <a:cs typeface="Arial"/>
              </a:rPr>
              <a:t>Shop Easy improve engagement, optimize marketing spend, and boost overall conversions</a:t>
            </a:r>
            <a:r>
              <a:rPr lang="en-GB" sz="1600">
                <a:latin typeface="Arial"/>
                <a:cs typeface="Arial"/>
              </a:rPr>
              <a:t>.</a:t>
            </a:r>
            <a:endParaRPr lang="en-GB" sz="1600" dirty="0">
              <a:latin typeface="Arial"/>
              <a:cs typeface="Arial"/>
            </a:endParaRPr>
          </a:p>
          <a:p>
            <a:pPr algn="just"/>
            <a:endParaRPr lang="en-GB" sz="1600" dirty="0">
              <a:latin typeface="Arial"/>
              <a:cs typeface="Arial"/>
            </a:endParaRPr>
          </a:p>
          <a:p>
            <a:endParaRPr lang="fr-FR" sz="1600" dirty="0">
              <a:latin typeface="Arial"/>
              <a:cs typeface="Arial"/>
            </a:endParaRPr>
          </a:p>
        </p:txBody>
      </p:sp>
      <p:sp>
        <p:nvSpPr>
          <p:cNvPr id="4" name="Espace réservé de la date 3">
            <a:extLst>
              <a:ext uri="{FF2B5EF4-FFF2-40B4-BE49-F238E27FC236}">
                <a16:creationId xmlns:a16="http://schemas.microsoft.com/office/drawing/2014/main" id="{26E55C49-B9B8-099A-0231-3A58B1DED3ED}"/>
              </a:ext>
            </a:extLst>
          </p:cNvPr>
          <p:cNvSpPr>
            <a:spLocks noGrp="1"/>
          </p:cNvSpPr>
          <p:nvPr>
            <p:ph type="dt" sz="half" idx="10"/>
          </p:nvPr>
        </p:nvSpPr>
        <p:spPr/>
        <p:txBody>
          <a:bodyPr/>
          <a:lstStyle/>
          <a:p>
            <a:fld id="{27EB1C8F-6646-4CBF-B996-E4717A0DEE30}" type="datetime1">
              <a:t>3/28/2025</a:t>
            </a:fld>
            <a:endParaRPr lang="en-US" dirty="0"/>
          </a:p>
        </p:txBody>
      </p:sp>
      <p:sp>
        <p:nvSpPr>
          <p:cNvPr id="5" name="Espace réservé du pied de page 4">
            <a:extLst>
              <a:ext uri="{FF2B5EF4-FFF2-40B4-BE49-F238E27FC236}">
                <a16:creationId xmlns:a16="http://schemas.microsoft.com/office/drawing/2014/main" id="{BE84ECDD-8547-017D-CC4E-DEFCDC3F846A}"/>
              </a:ext>
            </a:extLst>
          </p:cNvPr>
          <p:cNvSpPr>
            <a:spLocks noGrp="1"/>
          </p:cNvSpPr>
          <p:nvPr>
            <p:ph type="ftr" sz="quarter" idx="11"/>
          </p:nvPr>
        </p:nvSpPr>
        <p:spPr/>
        <p:txBody>
          <a:bodyPr/>
          <a:lstStyle/>
          <a:p>
            <a:r>
              <a:rPr lang="en-US" dirty="0"/>
              <a:t>
              </a:t>
            </a:r>
          </a:p>
        </p:txBody>
      </p:sp>
      <p:sp>
        <p:nvSpPr>
          <p:cNvPr id="6" name="Espace réservé du numéro de diapositive 5">
            <a:extLst>
              <a:ext uri="{FF2B5EF4-FFF2-40B4-BE49-F238E27FC236}">
                <a16:creationId xmlns:a16="http://schemas.microsoft.com/office/drawing/2014/main" id="{89707F93-D72E-5BBD-6CC4-6C8708E6A0AA}"/>
              </a:ext>
            </a:extLst>
          </p:cNvPr>
          <p:cNvSpPr>
            <a:spLocks noGrp="1"/>
          </p:cNvSpPr>
          <p:nvPr>
            <p:ph type="sldNum" sz="quarter" idx="12"/>
          </p:nvPr>
        </p:nvSpPr>
        <p:spPr/>
        <p:txBody>
          <a:bodyPr/>
          <a:lstStyle/>
          <a:p>
            <a:fld id="{CC057153-B650-4DEB-B370-79DDCFDCE934}" type="slidenum">
              <a:rPr lang="en-US" dirty="0"/>
              <a:t>4</a:t>
            </a:fld>
            <a:endParaRPr lang="en-US" dirty="0"/>
          </a:p>
        </p:txBody>
      </p:sp>
    </p:spTree>
    <p:extLst>
      <p:ext uri="{BB962C8B-B14F-4D97-AF65-F5344CB8AC3E}">
        <p14:creationId xmlns:p14="http://schemas.microsoft.com/office/powerpoint/2010/main" val="298485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DB1D7E-CB3A-30D4-2BDB-8E11C48F40C7}"/>
              </a:ext>
            </a:extLst>
          </p:cNvPr>
          <p:cNvSpPr>
            <a:spLocks noGrp="1"/>
          </p:cNvSpPr>
          <p:nvPr>
            <p:ph type="title"/>
          </p:nvPr>
        </p:nvSpPr>
        <p:spPr>
          <a:xfrm>
            <a:off x="612648" y="548640"/>
            <a:ext cx="10653578" cy="635302"/>
          </a:xfrm>
        </p:spPr>
        <p:txBody>
          <a:bodyPr>
            <a:normAutofit fontScale="90000"/>
          </a:bodyPr>
          <a:lstStyle/>
          <a:p>
            <a:pPr algn="ctr"/>
            <a:r>
              <a:rPr lang="en-IN" sz="4400" dirty="0">
                <a:latin typeface="Arial"/>
                <a:cs typeface="Arial"/>
              </a:rPr>
              <a:t>3.Datasets</a:t>
            </a:r>
            <a:endParaRPr lang="fr-FR" sz="4400" dirty="0"/>
          </a:p>
        </p:txBody>
      </p:sp>
      <p:pic>
        <p:nvPicPr>
          <p:cNvPr id="7" name="Espace réservé du contenu 6" descr="Une image contenant texte, capture d’écran, Police, diagramme&#10;&#10;Le contenu généré par l’IA peut être incorrect.">
            <a:extLst>
              <a:ext uri="{FF2B5EF4-FFF2-40B4-BE49-F238E27FC236}">
                <a16:creationId xmlns:a16="http://schemas.microsoft.com/office/drawing/2014/main" id="{8D0051DF-8CC9-820C-4818-E38DCF1454D4}"/>
              </a:ext>
            </a:extLst>
          </p:cNvPr>
          <p:cNvPicPr>
            <a:picLocks noGrp="1" noChangeAspect="1"/>
          </p:cNvPicPr>
          <p:nvPr>
            <p:ph idx="1"/>
          </p:nvPr>
        </p:nvPicPr>
        <p:blipFill>
          <a:blip r:embed="rId2"/>
          <a:stretch>
            <a:fillRect/>
          </a:stretch>
        </p:blipFill>
        <p:spPr>
          <a:xfrm>
            <a:off x="729844" y="1284838"/>
            <a:ext cx="9911185" cy="5024522"/>
          </a:xfrm>
        </p:spPr>
      </p:pic>
      <p:sp>
        <p:nvSpPr>
          <p:cNvPr id="4" name="Espace réservé de la date 3">
            <a:extLst>
              <a:ext uri="{FF2B5EF4-FFF2-40B4-BE49-F238E27FC236}">
                <a16:creationId xmlns:a16="http://schemas.microsoft.com/office/drawing/2014/main" id="{9BEC8ACE-0651-FA65-0912-786FF6F25CCA}"/>
              </a:ext>
            </a:extLst>
          </p:cNvPr>
          <p:cNvSpPr>
            <a:spLocks noGrp="1"/>
          </p:cNvSpPr>
          <p:nvPr>
            <p:ph type="dt" sz="half" idx="10"/>
          </p:nvPr>
        </p:nvSpPr>
        <p:spPr/>
        <p:txBody>
          <a:bodyPr/>
          <a:lstStyle/>
          <a:p>
            <a:fld id="{546BC0AC-7B0B-4EB0-BEA9-605A6BEA8D4E}" type="datetime1">
              <a:t>3/28/2025</a:t>
            </a:fld>
            <a:endParaRPr lang="en-US" dirty="0"/>
          </a:p>
        </p:txBody>
      </p:sp>
      <p:sp>
        <p:nvSpPr>
          <p:cNvPr id="5" name="Espace réservé du pied de page 4">
            <a:extLst>
              <a:ext uri="{FF2B5EF4-FFF2-40B4-BE49-F238E27FC236}">
                <a16:creationId xmlns:a16="http://schemas.microsoft.com/office/drawing/2014/main" id="{56A473F6-DCA1-72EC-8512-004B893AE89D}"/>
              </a:ext>
            </a:extLst>
          </p:cNvPr>
          <p:cNvSpPr>
            <a:spLocks noGrp="1"/>
          </p:cNvSpPr>
          <p:nvPr>
            <p:ph type="ftr" sz="quarter" idx="11"/>
          </p:nvPr>
        </p:nvSpPr>
        <p:spPr/>
        <p:txBody>
          <a:bodyPr/>
          <a:lstStyle/>
          <a:p>
            <a:r>
              <a:rPr lang="en-US" dirty="0"/>
              <a:t>
              </a:t>
            </a:r>
          </a:p>
        </p:txBody>
      </p:sp>
      <p:sp>
        <p:nvSpPr>
          <p:cNvPr id="6" name="Espace réservé du numéro de diapositive 5">
            <a:extLst>
              <a:ext uri="{FF2B5EF4-FFF2-40B4-BE49-F238E27FC236}">
                <a16:creationId xmlns:a16="http://schemas.microsoft.com/office/drawing/2014/main" id="{4531504F-11AD-B9DB-162F-4E033B7250AF}"/>
              </a:ext>
            </a:extLst>
          </p:cNvPr>
          <p:cNvSpPr>
            <a:spLocks noGrp="1"/>
          </p:cNvSpPr>
          <p:nvPr>
            <p:ph type="sldNum" sz="quarter" idx="12"/>
          </p:nvPr>
        </p:nvSpPr>
        <p:spPr/>
        <p:txBody>
          <a:bodyPr/>
          <a:lstStyle/>
          <a:p>
            <a:fld id="{CC057153-B650-4DEB-B370-79DDCFDCE934}" type="slidenum">
              <a:rPr lang="en-US" dirty="0"/>
              <a:t>5</a:t>
            </a:fld>
            <a:endParaRPr lang="en-US" dirty="0"/>
          </a:p>
        </p:txBody>
      </p:sp>
    </p:spTree>
    <p:extLst>
      <p:ext uri="{BB962C8B-B14F-4D97-AF65-F5344CB8AC3E}">
        <p14:creationId xmlns:p14="http://schemas.microsoft.com/office/powerpoint/2010/main" val="1666448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3B00F2-7D23-A9CC-9C07-5DEF325E70C8}"/>
              </a:ext>
            </a:extLst>
          </p:cNvPr>
          <p:cNvSpPr>
            <a:spLocks noGrp="1"/>
          </p:cNvSpPr>
          <p:nvPr>
            <p:ph type="title"/>
          </p:nvPr>
        </p:nvSpPr>
        <p:spPr/>
        <p:txBody>
          <a:bodyPr>
            <a:noAutofit/>
          </a:bodyPr>
          <a:lstStyle/>
          <a:p>
            <a:pPr algn="ctr"/>
            <a:r>
              <a:rPr lang="en-IN" sz="3200" dirty="0">
                <a:latin typeface="Arial"/>
                <a:cs typeface="Arial"/>
              </a:rPr>
              <a:t>4.Customer Journey and Engagement Analysis</a:t>
            </a:r>
            <a:endParaRPr lang="fr-FR" sz="3200" dirty="0"/>
          </a:p>
        </p:txBody>
      </p:sp>
      <p:sp>
        <p:nvSpPr>
          <p:cNvPr id="3" name="Espace réservé du contenu 2">
            <a:extLst>
              <a:ext uri="{FF2B5EF4-FFF2-40B4-BE49-F238E27FC236}">
                <a16:creationId xmlns:a16="http://schemas.microsoft.com/office/drawing/2014/main" id="{209AD6FB-BE6A-6B29-FBBA-EE180BB32A1A}"/>
              </a:ext>
            </a:extLst>
          </p:cNvPr>
          <p:cNvSpPr>
            <a:spLocks noGrp="1"/>
          </p:cNvSpPr>
          <p:nvPr>
            <p:ph sz="half" idx="1"/>
          </p:nvPr>
        </p:nvSpPr>
        <p:spPr/>
        <p:txBody>
          <a:bodyPr vert="horz" lIns="91440" tIns="45720" rIns="91440" bIns="45720" rtlCol="0" anchor="t">
            <a:normAutofit/>
          </a:bodyPr>
          <a:lstStyle/>
          <a:p>
            <a:pPr marL="0" indent="0">
              <a:buNone/>
            </a:pPr>
            <a:r>
              <a:rPr lang="fr-FR" b="1" dirty="0">
                <a:latin typeface="Arial"/>
                <a:cs typeface="Arial"/>
              </a:rPr>
              <a:t>1.Identify drop-off points in the </a:t>
            </a:r>
            <a:r>
              <a:rPr lang="fr-FR" b="1" err="1">
                <a:latin typeface="Arial"/>
                <a:cs typeface="Arial"/>
              </a:rPr>
              <a:t>customer</a:t>
            </a:r>
            <a:r>
              <a:rPr lang="fr-FR" b="1" dirty="0">
                <a:latin typeface="Arial"/>
                <a:cs typeface="Arial"/>
              </a:rPr>
              <a:t> </a:t>
            </a:r>
            <a:r>
              <a:rPr lang="fr-FR" b="1" err="1">
                <a:latin typeface="Arial"/>
                <a:cs typeface="Arial"/>
              </a:rPr>
              <a:t>journey</a:t>
            </a:r>
            <a:r>
              <a:rPr lang="fr-FR" b="1" dirty="0">
                <a:latin typeface="Arial"/>
                <a:cs typeface="Arial"/>
              </a:rPr>
              <a:t>.</a:t>
            </a:r>
          </a:p>
          <a:p>
            <a:pPr marL="0" indent="0">
              <a:buNone/>
            </a:pPr>
            <a:endParaRPr lang="fr-FR" dirty="0">
              <a:solidFill>
                <a:srgbClr val="6A9955"/>
              </a:solidFill>
              <a:latin typeface="Arial"/>
              <a:cs typeface="Arial"/>
            </a:endParaRPr>
          </a:p>
          <a:p>
            <a:r>
              <a:rPr lang="en-US" dirty="0">
                <a:solidFill>
                  <a:srgbClr val="1F2328"/>
                </a:solidFill>
                <a:latin typeface="Arial"/>
                <a:cs typeface="Arial"/>
              </a:rPr>
              <a:t>Customers are dropping off while they’re checking out the page. The drop off count is 14.</a:t>
            </a:r>
          </a:p>
          <a:p>
            <a:endParaRPr lang="en-US" dirty="0">
              <a:solidFill>
                <a:srgbClr val="1F2328"/>
              </a:solidFill>
              <a:latin typeface="Arial"/>
              <a:cs typeface="Arial"/>
            </a:endParaRPr>
          </a:p>
          <a:p>
            <a:endParaRPr lang="en-US" dirty="0">
              <a:solidFill>
                <a:srgbClr val="1F2328"/>
              </a:solidFill>
              <a:latin typeface="Arial"/>
              <a:cs typeface="Arial"/>
            </a:endParaRPr>
          </a:p>
        </p:txBody>
      </p:sp>
      <p:pic>
        <p:nvPicPr>
          <p:cNvPr id="8" name="Espace réservé du contenu 7" descr="Une image contenant texte, Police, capture d’écran, blanc&#10;&#10;Le contenu généré par l’IA peut être incorrect.">
            <a:extLst>
              <a:ext uri="{FF2B5EF4-FFF2-40B4-BE49-F238E27FC236}">
                <a16:creationId xmlns:a16="http://schemas.microsoft.com/office/drawing/2014/main" id="{35E92DAD-151E-0F7D-21BD-50E87153717B}"/>
              </a:ext>
            </a:extLst>
          </p:cNvPr>
          <p:cNvPicPr>
            <a:picLocks noGrp="1" noChangeAspect="1"/>
          </p:cNvPicPr>
          <p:nvPr>
            <p:ph sz="half" idx="2"/>
          </p:nvPr>
        </p:nvPicPr>
        <p:blipFill>
          <a:blip r:embed="rId2"/>
          <a:stretch>
            <a:fillRect/>
          </a:stretch>
        </p:blipFill>
        <p:spPr>
          <a:xfrm>
            <a:off x="842158" y="4878686"/>
            <a:ext cx="4143953" cy="943107"/>
          </a:xfrm>
        </p:spPr>
      </p:pic>
      <p:sp>
        <p:nvSpPr>
          <p:cNvPr id="5" name="Espace réservé de la date 4">
            <a:extLst>
              <a:ext uri="{FF2B5EF4-FFF2-40B4-BE49-F238E27FC236}">
                <a16:creationId xmlns:a16="http://schemas.microsoft.com/office/drawing/2014/main" id="{05A7053E-7F01-21B8-6AF8-3C53FF92D267}"/>
              </a:ext>
            </a:extLst>
          </p:cNvPr>
          <p:cNvSpPr>
            <a:spLocks noGrp="1"/>
          </p:cNvSpPr>
          <p:nvPr>
            <p:ph type="dt" sz="half" idx="10"/>
          </p:nvPr>
        </p:nvSpPr>
        <p:spPr/>
        <p:txBody>
          <a:bodyPr/>
          <a:lstStyle/>
          <a:p>
            <a:fld id="{0305F57F-09E7-4383-91F5-15146B834411}" type="datetime1">
              <a:t>3/28/2025</a:t>
            </a:fld>
            <a:endParaRPr lang="en-US" dirty="0"/>
          </a:p>
        </p:txBody>
      </p:sp>
      <p:sp>
        <p:nvSpPr>
          <p:cNvPr id="6" name="Espace réservé du pied de page 5">
            <a:extLst>
              <a:ext uri="{FF2B5EF4-FFF2-40B4-BE49-F238E27FC236}">
                <a16:creationId xmlns:a16="http://schemas.microsoft.com/office/drawing/2014/main" id="{EC77AC1B-AA3C-8296-6617-520514931B4F}"/>
              </a:ext>
            </a:extLst>
          </p:cNvPr>
          <p:cNvSpPr>
            <a:spLocks noGrp="1"/>
          </p:cNvSpPr>
          <p:nvPr>
            <p:ph type="ftr" sz="quarter" idx="11"/>
          </p:nvPr>
        </p:nvSpPr>
        <p:spPr/>
        <p:txBody>
          <a:bodyPr/>
          <a:lstStyle/>
          <a:p>
            <a:r>
              <a:rPr lang="en-US" dirty="0"/>
              <a:t>
              </a:t>
            </a:r>
          </a:p>
        </p:txBody>
      </p:sp>
      <p:sp>
        <p:nvSpPr>
          <p:cNvPr id="7" name="Espace réservé du numéro de diapositive 6">
            <a:extLst>
              <a:ext uri="{FF2B5EF4-FFF2-40B4-BE49-F238E27FC236}">
                <a16:creationId xmlns:a16="http://schemas.microsoft.com/office/drawing/2014/main" id="{1D36523C-66CC-53A4-7A15-8B4C10AB108C}"/>
              </a:ext>
            </a:extLst>
          </p:cNvPr>
          <p:cNvSpPr>
            <a:spLocks noGrp="1"/>
          </p:cNvSpPr>
          <p:nvPr>
            <p:ph type="sldNum" sz="quarter" idx="12"/>
          </p:nvPr>
        </p:nvSpPr>
        <p:spPr/>
        <p:txBody>
          <a:bodyPr/>
          <a:lstStyle/>
          <a:p>
            <a:fld id="{CC057153-B650-4DEB-B370-79DDCFDCE934}" type="slidenum">
              <a:rPr lang="en-US" dirty="0"/>
              <a:t>6</a:t>
            </a:fld>
            <a:endParaRPr lang="en-US" dirty="0"/>
          </a:p>
        </p:txBody>
      </p:sp>
      <p:pic>
        <p:nvPicPr>
          <p:cNvPr id="12" name="Image 11" descr="Une image contenant texte, capture d’écran, noir et blanc, Police&#10;&#10;Le contenu généré par l’IA peut être incorrect.">
            <a:extLst>
              <a:ext uri="{FF2B5EF4-FFF2-40B4-BE49-F238E27FC236}">
                <a16:creationId xmlns:a16="http://schemas.microsoft.com/office/drawing/2014/main" id="{8C7FE296-1BBD-FDFC-F052-E206F372E719}"/>
              </a:ext>
            </a:extLst>
          </p:cNvPr>
          <p:cNvPicPr>
            <a:picLocks noChangeAspect="1"/>
          </p:cNvPicPr>
          <p:nvPr/>
        </p:nvPicPr>
        <p:blipFill>
          <a:blip r:embed="rId3"/>
          <a:stretch>
            <a:fillRect/>
          </a:stretch>
        </p:blipFill>
        <p:spPr>
          <a:xfrm>
            <a:off x="6382682" y="1561570"/>
            <a:ext cx="4985535" cy="4763544"/>
          </a:xfrm>
          <a:prstGeom prst="rect">
            <a:avLst/>
          </a:prstGeom>
        </p:spPr>
      </p:pic>
    </p:spTree>
    <p:extLst>
      <p:ext uri="{BB962C8B-B14F-4D97-AF65-F5344CB8AC3E}">
        <p14:creationId xmlns:p14="http://schemas.microsoft.com/office/powerpoint/2010/main" val="2111259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AAB76BF-011D-AC59-2470-F89587153659}"/>
              </a:ext>
            </a:extLst>
          </p:cNvPr>
          <p:cNvSpPr>
            <a:spLocks noGrp="1"/>
          </p:cNvSpPr>
          <p:nvPr>
            <p:ph sz="half" idx="1"/>
          </p:nvPr>
        </p:nvSpPr>
        <p:spPr>
          <a:xfrm>
            <a:off x="612648" y="579653"/>
            <a:ext cx="10443519" cy="5597310"/>
          </a:xfrm>
        </p:spPr>
        <p:txBody>
          <a:bodyPr vert="horz" lIns="91440" tIns="45720" rIns="91440" bIns="45720" rtlCol="0" anchor="t">
            <a:normAutofit/>
          </a:bodyPr>
          <a:lstStyle/>
          <a:p>
            <a:pPr>
              <a:buNone/>
            </a:pPr>
            <a:r>
              <a:rPr lang="fr-FR" sz="2800" b="1" dirty="0" err="1">
                <a:latin typeface="Arial"/>
                <a:cs typeface="Arial"/>
              </a:rPr>
              <a:t>Find</a:t>
            </a:r>
            <a:r>
              <a:rPr lang="fr-FR" sz="2800" b="1" dirty="0">
                <a:latin typeface="Arial"/>
                <a:cs typeface="Arial"/>
              </a:rPr>
              <a:t> </a:t>
            </a:r>
            <a:r>
              <a:rPr lang="fr-FR" sz="2800" b="1" dirty="0" err="1">
                <a:latin typeface="Arial"/>
                <a:cs typeface="Arial"/>
              </a:rPr>
              <a:t>common</a:t>
            </a:r>
            <a:r>
              <a:rPr lang="fr-FR" sz="2800" b="1" dirty="0">
                <a:latin typeface="Arial"/>
                <a:cs typeface="Arial"/>
              </a:rPr>
              <a:t> actions </a:t>
            </a:r>
            <a:r>
              <a:rPr lang="fr-FR" sz="2800" b="1" dirty="0" err="1">
                <a:latin typeface="Arial"/>
                <a:cs typeface="Arial"/>
              </a:rPr>
              <a:t>leading</a:t>
            </a:r>
            <a:r>
              <a:rPr lang="fr-FR" sz="2800" b="1" dirty="0">
                <a:latin typeface="Arial"/>
                <a:cs typeface="Arial"/>
              </a:rPr>
              <a:t> to </a:t>
            </a:r>
            <a:r>
              <a:rPr lang="fr-FR" sz="2800" b="1" dirty="0" err="1">
                <a:latin typeface="Arial"/>
                <a:cs typeface="Arial"/>
              </a:rPr>
              <a:t>successful</a:t>
            </a:r>
            <a:r>
              <a:rPr lang="fr-FR" sz="2800" b="1" dirty="0">
                <a:latin typeface="Arial"/>
                <a:cs typeface="Arial"/>
              </a:rPr>
              <a:t> conversions</a:t>
            </a:r>
          </a:p>
          <a:p>
            <a:pPr marL="0" indent="0">
              <a:buNone/>
            </a:pPr>
            <a:endParaRPr lang="fr-FR" sz="2800" dirty="0">
              <a:latin typeface="Arial"/>
              <a:cs typeface="Arial"/>
            </a:endParaRPr>
          </a:p>
          <a:p>
            <a:pPr marL="0" indent="0">
              <a:buNone/>
            </a:pPr>
            <a:r>
              <a:rPr lang="en-US" sz="2400" dirty="0">
                <a:solidFill>
                  <a:srgbClr val="1F2328"/>
                </a:solidFill>
                <a:latin typeface="Arial"/>
                <a:cs typeface="Arial"/>
              </a:rPr>
              <a:t>Top content type for conversion is </a:t>
            </a:r>
            <a:r>
              <a:rPr lang="en-US" sz="2400" dirty="0">
                <a:latin typeface="Arial"/>
                <a:cs typeface="Arial"/>
              </a:rPr>
              <a:t>video.</a:t>
            </a:r>
          </a:p>
          <a:p>
            <a:pPr marL="0" indent="0">
              <a:buNone/>
            </a:pPr>
            <a:endParaRPr lang="en-US" sz="2400" dirty="0">
              <a:latin typeface="Arial"/>
              <a:cs typeface="Arial"/>
            </a:endParaRPr>
          </a:p>
          <a:p>
            <a:pPr marL="0" indent="0">
              <a:buNone/>
            </a:pPr>
            <a:endParaRPr lang="en-US" sz="2400" dirty="0">
              <a:latin typeface="Arial"/>
              <a:cs typeface="Arial"/>
            </a:endParaRPr>
          </a:p>
          <a:p>
            <a:pPr marL="0" indent="0">
              <a:buNone/>
            </a:pPr>
            <a:endParaRPr lang="en-US" sz="2400" dirty="0">
              <a:latin typeface="Arial"/>
              <a:cs typeface="Arial"/>
            </a:endParaRPr>
          </a:p>
          <a:p>
            <a:pPr marL="0" indent="0">
              <a:buNone/>
            </a:pPr>
            <a:endParaRPr lang="en-US" sz="2400" dirty="0">
              <a:latin typeface="Arial"/>
              <a:cs typeface="Arial"/>
            </a:endParaRPr>
          </a:p>
          <a:p>
            <a:pPr marL="0" indent="0">
              <a:buNone/>
            </a:pPr>
            <a:endParaRPr lang="en-US" sz="2400" dirty="0">
              <a:latin typeface="Arial"/>
              <a:cs typeface="Arial"/>
            </a:endParaRPr>
          </a:p>
        </p:txBody>
      </p:sp>
      <p:sp>
        <p:nvSpPr>
          <p:cNvPr id="5" name="Espace réservé de la date 4">
            <a:extLst>
              <a:ext uri="{FF2B5EF4-FFF2-40B4-BE49-F238E27FC236}">
                <a16:creationId xmlns:a16="http://schemas.microsoft.com/office/drawing/2014/main" id="{485B944D-FAB7-6CA5-2840-603516885BF4}"/>
              </a:ext>
            </a:extLst>
          </p:cNvPr>
          <p:cNvSpPr>
            <a:spLocks noGrp="1"/>
          </p:cNvSpPr>
          <p:nvPr>
            <p:ph type="dt" sz="half" idx="10"/>
          </p:nvPr>
        </p:nvSpPr>
        <p:spPr/>
        <p:txBody>
          <a:bodyPr/>
          <a:lstStyle/>
          <a:p>
            <a:fld id="{39B0C125-DE8D-4F1E-841E-C4D66FF1B33D}" type="datetime1">
              <a:t>3/28/2025</a:t>
            </a:fld>
            <a:endParaRPr lang="en-US" dirty="0"/>
          </a:p>
        </p:txBody>
      </p:sp>
      <p:sp>
        <p:nvSpPr>
          <p:cNvPr id="6" name="Espace réservé du pied de page 5">
            <a:extLst>
              <a:ext uri="{FF2B5EF4-FFF2-40B4-BE49-F238E27FC236}">
                <a16:creationId xmlns:a16="http://schemas.microsoft.com/office/drawing/2014/main" id="{D47C7383-59A7-8FB3-A382-455E999B537B}"/>
              </a:ext>
            </a:extLst>
          </p:cNvPr>
          <p:cNvSpPr>
            <a:spLocks noGrp="1"/>
          </p:cNvSpPr>
          <p:nvPr>
            <p:ph type="ftr" sz="quarter" idx="11"/>
          </p:nvPr>
        </p:nvSpPr>
        <p:spPr/>
        <p:txBody>
          <a:bodyPr/>
          <a:lstStyle/>
          <a:p>
            <a:r>
              <a:rPr lang="en-US" dirty="0"/>
              <a:t>
              </a:t>
            </a:r>
          </a:p>
        </p:txBody>
      </p:sp>
      <p:sp>
        <p:nvSpPr>
          <p:cNvPr id="7" name="Espace réservé du numéro de diapositive 6">
            <a:extLst>
              <a:ext uri="{FF2B5EF4-FFF2-40B4-BE49-F238E27FC236}">
                <a16:creationId xmlns:a16="http://schemas.microsoft.com/office/drawing/2014/main" id="{9333F67C-B750-90CB-AAE4-0BB674C45AC1}"/>
              </a:ext>
            </a:extLst>
          </p:cNvPr>
          <p:cNvSpPr>
            <a:spLocks noGrp="1"/>
          </p:cNvSpPr>
          <p:nvPr>
            <p:ph type="sldNum" sz="quarter" idx="12"/>
          </p:nvPr>
        </p:nvSpPr>
        <p:spPr/>
        <p:txBody>
          <a:bodyPr/>
          <a:lstStyle/>
          <a:p>
            <a:fld id="{CC057153-B650-4DEB-B370-79DDCFDCE934}" type="slidenum">
              <a:rPr lang="en-US" dirty="0"/>
              <a:t>7</a:t>
            </a:fld>
            <a:endParaRPr lang="en-US" dirty="0"/>
          </a:p>
        </p:txBody>
      </p:sp>
      <p:pic>
        <p:nvPicPr>
          <p:cNvPr id="2" name="Image 1" descr="Une image contenant texte, capture d’écran, Police, nombre&#10;&#10;Le contenu généré par l’IA peut être incorrect.">
            <a:extLst>
              <a:ext uri="{FF2B5EF4-FFF2-40B4-BE49-F238E27FC236}">
                <a16:creationId xmlns:a16="http://schemas.microsoft.com/office/drawing/2014/main" id="{533E4DDB-CA42-119C-9D3D-C51B9DBD534A}"/>
              </a:ext>
            </a:extLst>
          </p:cNvPr>
          <p:cNvPicPr>
            <a:picLocks noChangeAspect="1"/>
          </p:cNvPicPr>
          <p:nvPr/>
        </p:nvPicPr>
        <p:blipFill>
          <a:blip r:embed="rId2"/>
          <a:stretch>
            <a:fillRect/>
          </a:stretch>
        </p:blipFill>
        <p:spPr>
          <a:xfrm>
            <a:off x="2834589" y="2643187"/>
            <a:ext cx="6038849" cy="1921733"/>
          </a:xfrm>
          <a:prstGeom prst="rect">
            <a:avLst/>
          </a:prstGeom>
        </p:spPr>
      </p:pic>
    </p:spTree>
    <p:extLst>
      <p:ext uri="{BB962C8B-B14F-4D97-AF65-F5344CB8AC3E}">
        <p14:creationId xmlns:p14="http://schemas.microsoft.com/office/powerpoint/2010/main" val="304256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7734D3-0D0E-9F2A-27E4-6D68002E2B1F}"/>
              </a:ext>
            </a:extLst>
          </p:cNvPr>
          <p:cNvSpPr>
            <a:spLocks noGrp="1"/>
          </p:cNvSpPr>
          <p:nvPr>
            <p:ph type="title"/>
          </p:nvPr>
        </p:nvSpPr>
        <p:spPr>
          <a:xfrm>
            <a:off x="602351" y="548640"/>
            <a:ext cx="10663875" cy="1008690"/>
          </a:xfrm>
        </p:spPr>
        <p:txBody>
          <a:bodyPr vert="horz" lIns="91440" tIns="45720" rIns="91440" bIns="45720" rtlCol="0" anchor="t">
            <a:noAutofit/>
          </a:bodyPr>
          <a:lstStyle/>
          <a:p>
            <a:r>
              <a:rPr lang="fr-FR" sz="2800" dirty="0" err="1">
                <a:latin typeface="Arial"/>
                <a:cs typeface="Arial"/>
              </a:rPr>
              <a:t>Calculating</a:t>
            </a:r>
            <a:r>
              <a:rPr lang="fr-FR" sz="2800" dirty="0">
                <a:latin typeface="Arial"/>
                <a:cs typeface="Arial"/>
              </a:rPr>
              <a:t> </a:t>
            </a:r>
            <a:r>
              <a:rPr lang="fr-FR" sz="2800" dirty="0" err="1">
                <a:latin typeface="Arial"/>
                <a:cs typeface="Arial"/>
              </a:rPr>
              <a:t>average</a:t>
            </a:r>
            <a:r>
              <a:rPr lang="fr-FR" sz="2800" dirty="0">
                <a:latin typeface="Arial"/>
                <a:cs typeface="Arial"/>
              </a:rPr>
              <a:t> duration per stage for engagement insights</a:t>
            </a:r>
            <a:endParaRPr lang="fr-FR" sz="2800">
              <a:latin typeface="Arial"/>
              <a:cs typeface="Arial"/>
            </a:endParaRPr>
          </a:p>
          <a:p>
            <a:endParaRPr lang="fr-FR" dirty="0"/>
          </a:p>
        </p:txBody>
      </p:sp>
      <p:sp>
        <p:nvSpPr>
          <p:cNvPr id="3" name="Espace réservé du contenu 2">
            <a:extLst>
              <a:ext uri="{FF2B5EF4-FFF2-40B4-BE49-F238E27FC236}">
                <a16:creationId xmlns:a16="http://schemas.microsoft.com/office/drawing/2014/main" id="{E4391B0C-F7F6-CF9D-E356-57152E2F8394}"/>
              </a:ext>
            </a:extLst>
          </p:cNvPr>
          <p:cNvSpPr>
            <a:spLocks noGrp="1"/>
          </p:cNvSpPr>
          <p:nvPr>
            <p:ph idx="1"/>
          </p:nvPr>
        </p:nvSpPr>
        <p:spPr>
          <a:xfrm>
            <a:off x="602350" y="1571370"/>
            <a:ext cx="10663876" cy="4737990"/>
          </a:xfrm>
        </p:spPr>
        <p:txBody>
          <a:bodyPr vert="horz" lIns="91440" tIns="45720" rIns="91440" bIns="45720" rtlCol="0" anchor="t">
            <a:normAutofit/>
          </a:bodyPr>
          <a:lstStyle/>
          <a:p>
            <a:pPr marL="0" indent="0">
              <a:buNone/>
            </a:pPr>
            <a:r>
              <a:rPr lang="en-US" dirty="0">
                <a:solidFill>
                  <a:srgbClr val="1F2328"/>
                </a:solidFill>
                <a:latin typeface="Arial"/>
                <a:cs typeface="Arial"/>
              </a:rPr>
              <a:t>It is evident that to have successful conversion while customers clicking or viewing the Home page (Average visit time 160.54) or Product page ((Average visit time 182.77) where they are mostly spending their time. </a:t>
            </a:r>
          </a:p>
          <a:p>
            <a:pPr marL="0" indent="0">
              <a:buNone/>
            </a:pPr>
            <a:endParaRPr lang="en-US" dirty="0">
              <a:solidFill>
                <a:srgbClr val="1F2328"/>
              </a:solidFill>
              <a:latin typeface="Arial"/>
              <a:cs typeface="Arial"/>
            </a:endParaRPr>
          </a:p>
        </p:txBody>
      </p:sp>
      <p:sp>
        <p:nvSpPr>
          <p:cNvPr id="4" name="Espace réservé de la date 3">
            <a:extLst>
              <a:ext uri="{FF2B5EF4-FFF2-40B4-BE49-F238E27FC236}">
                <a16:creationId xmlns:a16="http://schemas.microsoft.com/office/drawing/2014/main" id="{98D3889A-119E-ECFD-A046-0E1288839EE6}"/>
              </a:ext>
            </a:extLst>
          </p:cNvPr>
          <p:cNvSpPr>
            <a:spLocks noGrp="1"/>
          </p:cNvSpPr>
          <p:nvPr>
            <p:ph type="dt" sz="half" idx="10"/>
          </p:nvPr>
        </p:nvSpPr>
        <p:spPr/>
        <p:txBody>
          <a:bodyPr/>
          <a:lstStyle/>
          <a:p>
            <a:fld id="{F94E371E-D5AA-417D-A4D8-A364D1D222CC}" type="datetime1">
              <a:t>3/28/2025</a:t>
            </a:fld>
            <a:endParaRPr lang="en-US" dirty="0"/>
          </a:p>
        </p:txBody>
      </p:sp>
      <p:sp>
        <p:nvSpPr>
          <p:cNvPr id="5" name="Espace réservé du pied de page 4">
            <a:extLst>
              <a:ext uri="{FF2B5EF4-FFF2-40B4-BE49-F238E27FC236}">
                <a16:creationId xmlns:a16="http://schemas.microsoft.com/office/drawing/2014/main" id="{241176C0-77DD-15AF-BBED-83B23016BD2C}"/>
              </a:ext>
            </a:extLst>
          </p:cNvPr>
          <p:cNvSpPr>
            <a:spLocks noGrp="1"/>
          </p:cNvSpPr>
          <p:nvPr>
            <p:ph type="ftr" sz="quarter" idx="11"/>
          </p:nvPr>
        </p:nvSpPr>
        <p:spPr/>
        <p:txBody>
          <a:bodyPr/>
          <a:lstStyle/>
          <a:p>
            <a:r>
              <a:rPr lang="en-US" dirty="0"/>
              <a:t>
              </a:t>
            </a:r>
          </a:p>
        </p:txBody>
      </p:sp>
      <p:sp>
        <p:nvSpPr>
          <p:cNvPr id="6" name="Espace réservé du numéro de diapositive 5">
            <a:extLst>
              <a:ext uri="{FF2B5EF4-FFF2-40B4-BE49-F238E27FC236}">
                <a16:creationId xmlns:a16="http://schemas.microsoft.com/office/drawing/2014/main" id="{6C46039D-5DBB-3794-1506-E26CA41283AD}"/>
              </a:ext>
            </a:extLst>
          </p:cNvPr>
          <p:cNvSpPr>
            <a:spLocks noGrp="1"/>
          </p:cNvSpPr>
          <p:nvPr>
            <p:ph type="sldNum" sz="quarter" idx="12"/>
          </p:nvPr>
        </p:nvSpPr>
        <p:spPr/>
        <p:txBody>
          <a:bodyPr/>
          <a:lstStyle/>
          <a:p>
            <a:fld id="{CC057153-B650-4DEB-B370-79DDCFDCE934}" type="slidenum">
              <a:rPr lang="en-US" dirty="0"/>
              <a:t>8</a:t>
            </a:fld>
            <a:endParaRPr lang="en-US" dirty="0"/>
          </a:p>
        </p:txBody>
      </p:sp>
      <p:pic>
        <p:nvPicPr>
          <p:cNvPr id="7" name="Image 6" descr="Une image contenant texte, Police, capture d’écran, nombre&#10;&#10;Le contenu généré par l’IA peut être incorrect.">
            <a:extLst>
              <a:ext uri="{FF2B5EF4-FFF2-40B4-BE49-F238E27FC236}">
                <a16:creationId xmlns:a16="http://schemas.microsoft.com/office/drawing/2014/main" id="{EA9A175E-B37C-E87D-4400-2D3393CC8C71}"/>
              </a:ext>
            </a:extLst>
          </p:cNvPr>
          <p:cNvPicPr>
            <a:picLocks noChangeAspect="1"/>
          </p:cNvPicPr>
          <p:nvPr/>
        </p:nvPicPr>
        <p:blipFill>
          <a:blip r:embed="rId2"/>
          <a:stretch>
            <a:fillRect/>
          </a:stretch>
        </p:blipFill>
        <p:spPr>
          <a:xfrm>
            <a:off x="3385237" y="3427584"/>
            <a:ext cx="4360905" cy="2175561"/>
          </a:xfrm>
          <a:prstGeom prst="rect">
            <a:avLst/>
          </a:prstGeom>
        </p:spPr>
      </p:pic>
    </p:spTree>
    <p:extLst>
      <p:ext uri="{BB962C8B-B14F-4D97-AF65-F5344CB8AC3E}">
        <p14:creationId xmlns:p14="http://schemas.microsoft.com/office/powerpoint/2010/main" val="53891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0A4B06-588D-B2C4-72C4-0F8A9BD32EEB}"/>
              </a:ext>
            </a:extLst>
          </p:cNvPr>
          <p:cNvSpPr>
            <a:spLocks noGrp="1"/>
          </p:cNvSpPr>
          <p:nvPr>
            <p:ph type="title"/>
          </p:nvPr>
        </p:nvSpPr>
        <p:spPr>
          <a:xfrm>
            <a:off x="612648" y="548640"/>
            <a:ext cx="10741152" cy="792448"/>
          </a:xfrm>
        </p:spPr>
        <p:txBody>
          <a:bodyPr>
            <a:normAutofit fontScale="90000"/>
          </a:bodyPr>
          <a:lstStyle/>
          <a:p>
            <a:pPr algn="ctr"/>
            <a:r>
              <a:rPr lang="fr-FR" sz="4000" dirty="0">
                <a:latin typeface="Arial"/>
                <a:cs typeface="Arial"/>
              </a:rPr>
              <a:t>5.Customer </a:t>
            </a:r>
            <a:r>
              <a:rPr lang="fr-FR" sz="4000" dirty="0" err="1">
                <a:latin typeface="Arial"/>
                <a:cs typeface="Arial"/>
              </a:rPr>
              <a:t>Reviews</a:t>
            </a:r>
            <a:r>
              <a:rPr lang="fr-FR" sz="4000" dirty="0">
                <a:latin typeface="Arial"/>
                <a:cs typeface="Arial"/>
              </a:rPr>
              <a:t> </a:t>
            </a:r>
            <a:r>
              <a:rPr lang="fr-FR" sz="4000" dirty="0" err="1">
                <a:latin typeface="Arial"/>
                <a:cs typeface="Arial"/>
              </a:rPr>
              <a:t>Analysis</a:t>
            </a:r>
            <a:r>
              <a:rPr lang="fr-FR" sz="4000" dirty="0">
                <a:latin typeface="Arial"/>
                <a:cs typeface="Arial"/>
              </a:rPr>
              <a:t> </a:t>
            </a:r>
            <a:endParaRPr lang="fr-FR"/>
          </a:p>
          <a:p>
            <a:br>
              <a:rPr lang="en-US" dirty="0"/>
            </a:br>
            <a:endParaRPr lang="en-US" sz="4000">
              <a:latin typeface="Arial"/>
              <a:cs typeface="Arial"/>
            </a:endParaRPr>
          </a:p>
          <a:p>
            <a:endParaRPr lang="fr-FR" sz="4000" dirty="0">
              <a:latin typeface="Arial"/>
              <a:cs typeface="Arial"/>
            </a:endParaRPr>
          </a:p>
        </p:txBody>
      </p:sp>
      <p:sp>
        <p:nvSpPr>
          <p:cNvPr id="3" name="Espace réservé du contenu 2">
            <a:extLst>
              <a:ext uri="{FF2B5EF4-FFF2-40B4-BE49-F238E27FC236}">
                <a16:creationId xmlns:a16="http://schemas.microsoft.com/office/drawing/2014/main" id="{AED506A3-E361-E142-60F6-9E9B770AAD49}"/>
              </a:ext>
            </a:extLst>
          </p:cNvPr>
          <p:cNvSpPr>
            <a:spLocks noGrp="1"/>
          </p:cNvSpPr>
          <p:nvPr>
            <p:ph sz="half" idx="1"/>
          </p:nvPr>
        </p:nvSpPr>
        <p:spPr>
          <a:xfrm>
            <a:off x="612648" y="1351950"/>
            <a:ext cx="5181600" cy="4825013"/>
          </a:xfrm>
        </p:spPr>
        <p:txBody>
          <a:bodyPr vert="horz" lIns="91440" tIns="45720" rIns="91440" bIns="45720" rtlCol="0" anchor="t">
            <a:normAutofit/>
          </a:bodyPr>
          <a:lstStyle/>
          <a:p>
            <a:pPr marL="0" indent="0">
              <a:buNone/>
            </a:pPr>
            <a:r>
              <a:rPr lang="fr-FR" b="1" dirty="0">
                <a:latin typeface="Arial"/>
                <a:cs typeface="Arial"/>
              </a:rPr>
              <a:t>1.Lowest-rated </a:t>
            </a:r>
            <a:r>
              <a:rPr lang="fr-FR" b="1" dirty="0" err="1">
                <a:latin typeface="Arial"/>
                <a:cs typeface="Arial"/>
              </a:rPr>
              <a:t>products</a:t>
            </a:r>
            <a:endParaRPr lang="fr-FR" b="1" dirty="0">
              <a:latin typeface="Arial"/>
              <a:cs typeface="Arial"/>
            </a:endParaRPr>
          </a:p>
          <a:p>
            <a:pPr marL="0" indent="0">
              <a:buNone/>
            </a:pPr>
            <a:endParaRPr lang="en-US" dirty="0">
              <a:solidFill>
                <a:srgbClr val="1F2328"/>
              </a:solidFill>
              <a:latin typeface="Arial"/>
              <a:cs typeface="Arial"/>
            </a:endParaRPr>
          </a:p>
          <a:p>
            <a:pPr marL="0" indent="0">
              <a:buNone/>
            </a:pPr>
            <a:endParaRPr lang="en-GB">
              <a:solidFill>
                <a:srgbClr val="1F2328"/>
              </a:solidFill>
              <a:latin typeface="Arial"/>
              <a:cs typeface="Arial"/>
            </a:endParaRPr>
          </a:p>
        </p:txBody>
      </p:sp>
      <p:sp>
        <p:nvSpPr>
          <p:cNvPr id="8" name="Espace réservé du contenu 7">
            <a:extLst>
              <a:ext uri="{FF2B5EF4-FFF2-40B4-BE49-F238E27FC236}">
                <a16:creationId xmlns:a16="http://schemas.microsoft.com/office/drawing/2014/main" id="{D349008F-05A8-8F7A-38CB-87FB9652F851}"/>
              </a:ext>
            </a:extLst>
          </p:cNvPr>
          <p:cNvSpPr>
            <a:spLocks noGrp="1"/>
          </p:cNvSpPr>
          <p:nvPr>
            <p:ph sz="half" idx="2"/>
          </p:nvPr>
        </p:nvSpPr>
        <p:spPr>
          <a:xfrm>
            <a:off x="5832390" y="1341654"/>
            <a:ext cx="5521410" cy="4835309"/>
          </a:xfrm>
        </p:spPr>
        <p:txBody>
          <a:bodyPr vert="horz" lIns="91440" tIns="45720" rIns="91440" bIns="45720" rtlCol="0" anchor="t">
            <a:normAutofit/>
          </a:bodyPr>
          <a:lstStyle/>
          <a:p>
            <a:pPr>
              <a:buNone/>
            </a:pPr>
            <a:r>
              <a:rPr lang="fr-FR" b="1" dirty="0">
                <a:latin typeface="Arial"/>
                <a:cs typeface="Arial"/>
              </a:rPr>
              <a:t>2.Highest-rated  </a:t>
            </a:r>
            <a:r>
              <a:rPr lang="fr-FR" b="1" dirty="0" err="1">
                <a:latin typeface="Arial"/>
                <a:cs typeface="Arial"/>
              </a:rPr>
              <a:t>products</a:t>
            </a:r>
            <a:endParaRPr lang="fr-FR" b="1" dirty="0">
              <a:latin typeface="Arial"/>
              <a:cs typeface="Arial"/>
            </a:endParaRPr>
          </a:p>
          <a:p>
            <a:pPr>
              <a:buNone/>
            </a:pPr>
            <a:br>
              <a:rPr lang="en-US" dirty="0"/>
            </a:br>
            <a:endParaRPr lang="en-US" dirty="0"/>
          </a:p>
          <a:p>
            <a:pPr marL="0" indent="0">
              <a:buNone/>
            </a:pPr>
            <a:endParaRPr lang="fr-FR" dirty="0"/>
          </a:p>
        </p:txBody>
      </p:sp>
      <p:sp>
        <p:nvSpPr>
          <p:cNvPr id="5" name="Espace réservé de la date 4">
            <a:extLst>
              <a:ext uri="{FF2B5EF4-FFF2-40B4-BE49-F238E27FC236}">
                <a16:creationId xmlns:a16="http://schemas.microsoft.com/office/drawing/2014/main" id="{3372EB9F-9073-33CC-FC07-C0D019F6E2DD}"/>
              </a:ext>
            </a:extLst>
          </p:cNvPr>
          <p:cNvSpPr>
            <a:spLocks noGrp="1"/>
          </p:cNvSpPr>
          <p:nvPr>
            <p:ph type="dt" sz="half" idx="10"/>
          </p:nvPr>
        </p:nvSpPr>
        <p:spPr/>
        <p:txBody>
          <a:bodyPr/>
          <a:lstStyle/>
          <a:p>
            <a:fld id="{0CFFBEDE-4DA9-47C4-A269-0C1E8E0789CE}" type="datetime1">
              <a:t>3/28/2025</a:t>
            </a:fld>
            <a:endParaRPr lang="en-US" dirty="0"/>
          </a:p>
        </p:txBody>
      </p:sp>
      <p:sp>
        <p:nvSpPr>
          <p:cNvPr id="6" name="Espace réservé du pied de page 5">
            <a:extLst>
              <a:ext uri="{FF2B5EF4-FFF2-40B4-BE49-F238E27FC236}">
                <a16:creationId xmlns:a16="http://schemas.microsoft.com/office/drawing/2014/main" id="{EF1C3FC5-4C4F-9242-7044-C58C27C571CD}"/>
              </a:ext>
            </a:extLst>
          </p:cNvPr>
          <p:cNvSpPr>
            <a:spLocks noGrp="1"/>
          </p:cNvSpPr>
          <p:nvPr>
            <p:ph type="ftr" sz="quarter" idx="11"/>
          </p:nvPr>
        </p:nvSpPr>
        <p:spPr/>
        <p:txBody>
          <a:bodyPr/>
          <a:lstStyle/>
          <a:p>
            <a:r>
              <a:rPr lang="en-US" dirty="0"/>
              <a:t>
              </a:t>
            </a:r>
          </a:p>
        </p:txBody>
      </p:sp>
      <p:sp>
        <p:nvSpPr>
          <p:cNvPr id="7" name="Espace réservé du numéro de diapositive 6">
            <a:extLst>
              <a:ext uri="{FF2B5EF4-FFF2-40B4-BE49-F238E27FC236}">
                <a16:creationId xmlns:a16="http://schemas.microsoft.com/office/drawing/2014/main" id="{0D6324C6-5135-5F7B-D2F6-912C6C6F2325}"/>
              </a:ext>
            </a:extLst>
          </p:cNvPr>
          <p:cNvSpPr>
            <a:spLocks noGrp="1"/>
          </p:cNvSpPr>
          <p:nvPr>
            <p:ph type="sldNum" sz="quarter" idx="12"/>
          </p:nvPr>
        </p:nvSpPr>
        <p:spPr/>
        <p:txBody>
          <a:bodyPr/>
          <a:lstStyle/>
          <a:p>
            <a:fld id="{CC057153-B650-4DEB-B370-79DDCFDCE934}" type="slidenum">
              <a:rPr lang="en-US" dirty="0"/>
              <a:t>9</a:t>
            </a:fld>
            <a:endParaRPr lang="en-US" dirty="0"/>
          </a:p>
        </p:txBody>
      </p:sp>
      <p:pic>
        <p:nvPicPr>
          <p:cNvPr id="4" name="Image 3" descr="Une image contenant texte, capture d’écran, Police, nombre&#10;&#10;Le contenu généré par l’IA peut être incorrect.">
            <a:extLst>
              <a:ext uri="{FF2B5EF4-FFF2-40B4-BE49-F238E27FC236}">
                <a16:creationId xmlns:a16="http://schemas.microsoft.com/office/drawing/2014/main" id="{7E69E1AF-A40E-832E-54DB-5F5A191C6179}"/>
              </a:ext>
            </a:extLst>
          </p:cNvPr>
          <p:cNvPicPr>
            <a:picLocks noChangeAspect="1"/>
          </p:cNvPicPr>
          <p:nvPr/>
        </p:nvPicPr>
        <p:blipFill>
          <a:blip r:embed="rId2"/>
          <a:stretch>
            <a:fillRect/>
          </a:stretch>
        </p:blipFill>
        <p:spPr>
          <a:xfrm>
            <a:off x="615778" y="2553860"/>
            <a:ext cx="4421659" cy="1976823"/>
          </a:xfrm>
          <a:prstGeom prst="rect">
            <a:avLst/>
          </a:prstGeom>
        </p:spPr>
      </p:pic>
      <p:pic>
        <p:nvPicPr>
          <p:cNvPr id="9" name="Image 8" descr="Une image contenant texte, capture d’écran, Police&#10;&#10;Le contenu généré par l’IA peut être incorrect.">
            <a:extLst>
              <a:ext uri="{FF2B5EF4-FFF2-40B4-BE49-F238E27FC236}">
                <a16:creationId xmlns:a16="http://schemas.microsoft.com/office/drawing/2014/main" id="{3B81A4D7-641F-BAD4-D453-C43FF7DAD452}"/>
              </a:ext>
            </a:extLst>
          </p:cNvPr>
          <p:cNvPicPr>
            <a:picLocks noChangeAspect="1"/>
          </p:cNvPicPr>
          <p:nvPr/>
        </p:nvPicPr>
        <p:blipFill>
          <a:blip r:embed="rId3"/>
          <a:stretch>
            <a:fillRect/>
          </a:stretch>
        </p:blipFill>
        <p:spPr>
          <a:xfrm>
            <a:off x="5840755" y="1952238"/>
            <a:ext cx="5514975" cy="4086225"/>
          </a:xfrm>
          <a:prstGeom prst="rect">
            <a:avLst/>
          </a:prstGeom>
        </p:spPr>
      </p:pic>
    </p:spTree>
    <p:extLst>
      <p:ext uri="{BB962C8B-B14F-4D97-AF65-F5344CB8AC3E}">
        <p14:creationId xmlns:p14="http://schemas.microsoft.com/office/powerpoint/2010/main" val="2878984935"/>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VanillaVTI</vt:lpstr>
      <vt:lpstr>Customer Behavior Analysis</vt:lpstr>
      <vt:lpstr>AGENDA</vt:lpstr>
      <vt:lpstr>1.Problem Statement</vt:lpstr>
      <vt:lpstr>2.Objective </vt:lpstr>
      <vt:lpstr>3.Datasets</vt:lpstr>
      <vt:lpstr>4.Customer Journey and Engagement Analysis</vt:lpstr>
      <vt:lpstr>PowerPoint Presentation</vt:lpstr>
      <vt:lpstr>Calculating average duration per stage for engagement insights </vt:lpstr>
      <vt:lpstr>5.Customer Reviews Analysis    </vt:lpstr>
      <vt:lpstr> The Average visited time(Avg_duration) and Review_count</vt:lpstr>
      <vt:lpstr> Basic sentiment analysis in Python   </vt:lpstr>
      <vt:lpstr>Bar twinx plot</vt:lpstr>
      <vt:lpstr>Correlate review trends with product performance </vt:lpstr>
      <vt:lpstr>Scatter plot </vt:lpstr>
      <vt:lpstr>6.Marketing Effectiveness </vt:lpstr>
      <vt:lpstr>7.Business Recommendations</vt:lpstr>
      <vt:lpstr>Conclusion  By focusing on customer loyalty, product personalization, and regional insights, businesses can significantly improve retention rates and customer satisfaction. Implementing these strategies will lead to higher sales, stronger brand loyalty, and a better overall shopping experience.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582</cp:revision>
  <dcterms:created xsi:type="dcterms:W3CDTF">2025-03-27T09:40:05Z</dcterms:created>
  <dcterms:modified xsi:type="dcterms:W3CDTF">2025-03-28T16:45:05Z</dcterms:modified>
</cp:coreProperties>
</file>