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307" r:id="rId3"/>
    <p:sldId id="313" r:id="rId4"/>
    <p:sldId id="345" r:id="rId5"/>
    <p:sldId id="354" r:id="rId6"/>
    <p:sldId id="344" r:id="rId7"/>
    <p:sldId id="315" r:id="rId8"/>
    <p:sldId id="317" r:id="rId9"/>
    <p:sldId id="316" r:id="rId10"/>
    <p:sldId id="319" r:id="rId11"/>
    <p:sldId id="320" r:id="rId12"/>
    <p:sldId id="321" r:id="rId13"/>
    <p:sldId id="322" r:id="rId14"/>
    <p:sldId id="324" r:id="rId15"/>
    <p:sldId id="323" r:id="rId16"/>
    <p:sldId id="325" r:id="rId17"/>
    <p:sldId id="326" r:id="rId18"/>
    <p:sldId id="327" r:id="rId19"/>
    <p:sldId id="328" r:id="rId20"/>
    <p:sldId id="329" r:id="rId21"/>
    <p:sldId id="346" r:id="rId22"/>
    <p:sldId id="348" r:id="rId23"/>
    <p:sldId id="350" r:id="rId24"/>
    <p:sldId id="351" r:id="rId25"/>
    <p:sldId id="352" r:id="rId26"/>
    <p:sldId id="353" r:id="rId27"/>
    <p:sldId id="330" r:id="rId28"/>
    <p:sldId id="355" r:id="rId29"/>
    <p:sldId id="356" r:id="rId30"/>
    <p:sldId id="331" r:id="rId31"/>
    <p:sldId id="333" r:id="rId32"/>
    <p:sldId id="334" r:id="rId33"/>
    <p:sldId id="335" r:id="rId34"/>
    <p:sldId id="337" r:id="rId35"/>
    <p:sldId id="336" r:id="rId36"/>
    <p:sldId id="338" r:id="rId37"/>
    <p:sldId id="339" r:id="rId38"/>
    <p:sldId id="341" r:id="rId39"/>
    <p:sldId id="342" r:id="rId40"/>
    <p:sldId id="343" r:id="rId4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73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8AE08-6E2E-4793-BF29-6F0CE24C5E05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6BD4C-5A39-4835-AAE3-92C337BEF32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F:\work\卓炎软件定稿\卓炎软件定稿（透明背景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856" y="18328"/>
            <a:ext cx="1053840" cy="1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2017-11-29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00976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软雅黑" pitchFamily="34" charset="-122"/>
                <a:ea typeface="微软雅黑" pitchFamily="34" charset="-122"/>
              </a:rPr>
              <a:t>强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胜公司会计平台培训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39952" y="4941168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洛阳卓炎软件有限公司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培训人：李华</a:t>
            </a:r>
            <a:endParaRPr lang="en-US" altLang="zh-CN" sz="2400" b="1" dirty="0" smtClean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2400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2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32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、平台设置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它的作用是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设置生成什么样的目标单据，一次设置后基本不改变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524328" cy="3680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74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、科目对照表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它的作用是根据不同的来源档案定义不同的入账科目。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来源档案可以是多个，组成多个组合。来定义不同组合的科目。如果有档案为空，默认为全部。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2727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、按照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不同的物料基本分类来定义入账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科目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1" y="1844824"/>
            <a:ext cx="799288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00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5.2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按照不同的单据类型和仓库物料基本分类的组合来设置入账科目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35163"/>
            <a:ext cx="792088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6487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、分类定义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它的作用主要是把影响因素和科目对照表连接起来，如果科目对照表为空，则要设置默认的会计科目。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通俗的语言说，就是定义哪个影响因素，用哪个科目对照体系。在后面结合转换模板设置，就定义了单据生成凭证的规则。具体在下一节会讲到。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例如：采购入库按照物料类别去生成凭证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510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定义中的影响因素的选择要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和科目对照表里面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的来源档案一致。如果不一致，会匹配不上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4248472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51501"/>
            <a:ext cx="396044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077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、转换模板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就是凭证模板，作用是定义单据生成凭证的科目规则。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如果有具体的业务类型，可以按照不同的业务类型来设置凭证规则，如果没有选择业务类型，那么定义的凭证模板为默认模板。    例如：材料出库单的类型分为：材料出库、委外材料出库、公用材料出库  我们就可以按照这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种不同的类型定义各自的模板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75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、模板中的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会计科目是从分类定义中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选择，所以如果所选的分类定义没有定义科目，就不能生成凭证。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02108"/>
            <a:ext cx="7993607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318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、在设置的时候，表体项要注意生成目标，目标单据状态，凭证类别，业务类型（出入库类型）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2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46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、注意表体项的业务单元，一定不要错！！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5163"/>
            <a:ext cx="763284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30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42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sz="4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章、会计平台概述</a:t>
            </a:r>
            <a:endParaRPr lang="en-US" altLang="zh-CN" sz="4200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、会计平台功能分布图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4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</a:t>
            </a:r>
            <a:r>
              <a:rPr lang="zh-CN" altLang="en-US" sz="4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42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、业务单据生成凭证过程</a:t>
            </a:r>
            <a:endParaRPr lang="en-US" altLang="zh-CN" sz="4200" b="1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、业务单据生成凭证关系图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、影响因素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、平台设置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、科目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对照表 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6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、分类定义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7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、转换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模板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46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第三章、总账科目余额取数生成消耗单过程</a:t>
            </a:r>
            <a:r>
              <a:rPr lang="en-US" altLang="zh-CN" sz="4600" b="1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</a:p>
          <a:p>
            <a:pPr marL="0" indent="0">
              <a:buNone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、消耗单生成关系图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9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要素对照表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单据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生成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平台日志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、如果科目有辅助核算，一定要在下面加上核算类型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94" y="1935163"/>
            <a:ext cx="798921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814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核算内容用放大镜选取，这个就是要选单据体物料的物料分类主键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8" y="1935163"/>
            <a:ext cx="8008624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659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7.6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、像这种如果要用到自定义项，选择的项目要和单据模板上的自定义项对应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30923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9324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7.7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、单据模板上对应项目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352928" cy="466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970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7.8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、单据上对应的项目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8" y="1844823"/>
            <a:ext cx="8006244" cy="44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2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7.9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、这个自定义项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就是和单据体上的物料基本分类对应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7" y="1916832"/>
            <a:ext cx="8208912" cy="452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7.10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后面的项目也是从单据项目中选出来的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56114"/>
            <a:ext cx="8136904" cy="459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887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7.11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其他注意事项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凭证的现金流量信息是不需要配置的，只要单据上指定了现金流量项目，会计平台就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会根据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指定值生成到分录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上选择的分类应定义了对照表或默认值，否则不能生成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凭证。也就是说分类定义在定义了对照表或者默认值才是有效的。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模板表体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如果用到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函数公式，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设置比较复杂，这里不做详细解释，一般也不需要改。如果需要可以单独学习。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7067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788808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4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总账科目余额取数生成消耗单过程</a:t>
            </a:r>
            <a:r>
              <a:rPr lang="en-US" altLang="zh-CN" sz="44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759696"/>
          </a:xfrm>
        </p:spPr>
        <p:txBody>
          <a:bodyPr>
            <a:norm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主要讲制造费用凭证如何分摊到产成品成本里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091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、消耗单生成关系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5" y="2348880"/>
            <a:ext cx="7272808" cy="36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828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会计平台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会计平台就是为各个业务系统，比如应收应付、供应链、资产管理等，提供一个财务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口，实现业务数据转化成凭证，或者凭证转换成业务单据。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6789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要素对照表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它的作用是把需要分摊到产成品成本的制造费用科目金额，归类到成本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核算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要素上，生成消耗单。然后参与成本计算。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15" y="2844144"/>
            <a:ext cx="7272808" cy="36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335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、定义要素对照表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35163"/>
            <a:ext cx="792088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78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、定义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消耗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单的分类定义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35163"/>
            <a:ext cx="7848871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56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消耗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单的转换模板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注意红框设置。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3892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990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、会计平台取数，然后生成消耗单，参与成本计算，这里就不再向下说明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437563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503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单据生成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这里的主要功能就是生成凭证、责任凭证、消耗单等。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482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、选好目的组织、来源组织、生成目标、业务日期，过滤出需要生成凭证的单据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58397"/>
            <a:ext cx="8302910" cy="429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958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、全选需要生成凭证的单据，然后生成凭证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</a:b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80920" cy="46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4307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.3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、注意事项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算：生成临时凭证后，如果发现不是想要的，或者错误，可以修改转换模板后，重新计算。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消耗单的删除只能在会计平台的单据生成里。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978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平台日志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当发生数据错误或者复查时，可以根据平台日志来查询分析。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注意：如果成本管理要重新生成消耗单，需要把之前的消耗单日志删除</a:t>
            </a:r>
            <a:endParaRPr lang="en-US" altLang="zh-CN" sz="2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42" y="3140968"/>
            <a:ext cx="741682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6030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、会计平台功能分布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5163"/>
            <a:ext cx="6624736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44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300976"/>
          </a:xfrm>
        </p:spPr>
        <p:txBody>
          <a:bodyPr>
            <a:normAutofit/>
          </a:bodyPr>
          <a:lstStyle/>
          <a:p>
            <a:pPr algn="ctr"/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培训完毕，谢谢！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99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业务单据生成凭证过程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主要讲业务单据与凭证生成的规则，如何定义规则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644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业务单据生成凭证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490" y="1935163"/>
            <a:ext cx="4577019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7980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400" b="1" dirty="0" smtClean="0">
                <a:latin typeface="微软雅黑" pitchFamily="34" charset="-122"/>
                <a:ea typeface="微软雅黑" pitchFamily="34" charset="-122"/>
              </a:rPr>
              <a:t>影响因素</a:t>
            </a:r>
            <a:endParaRPr lang="zh-CN" altLang="en-US" sz="4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它的作用是连接基础档案类型与单据项目的对应关系。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影响因素定义：跟基础档案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按照模块设置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影响因素关联：跟单据项目连接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按照模块下的具体功能节点设置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三者的关系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 例：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29000"/>
            <a:ext cx="3924300" cy="261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401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在影响因素定义节点下，根据不同的模块，设置影响因素与仓库档案关联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7920880" cy="403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668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、在单据影响因素关联节点下，根据不同模块下具体的功能节点，设置影响因素与单据项目的关联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22730"/>
            <a:ext cx="7992888" cy="44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218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1466</TotalTime>
  <Words>1126</Words>
  <Application>Microsoft Office PowerPoint</Application>
  <PresentationFormat>全屏显示(4:3)</PresentationFormat>
  <Paragraphs>91</Paragraphs>
  <Slides>40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流畅</vt:lpstr>
      <vt:lpstr>强胜公司会计平台培训 </vt:lpstr>
      <vt:lpstr>目录</vt:lpstr>
      <vt:lpstr>第一章、会计平台概述</vt:lpstr>
      <vt:lpstr>1、会计平台功能分布图</vt:lpstr>
      <vt:lpstr>第二章、业务单据生成凭证过程</vt:lpstr>
      <vt:lpstr>2、业务单据生成凭证关系图</vt:lpstr>
      <vt:lpstr>3、影响因素</vt:lpstr>
      <vt:lpstr>3.1、在影响因素定义节点下，根据不同的模块，设置影响因素与仓库档案关联</vt:lpstr>
      <vt:lpstr>3.2、在单据影响因素关联节点下，根据不同模块下具体的功能节点，设置影响因素与单据项目的关联</vt:lpstr>
      <vt:lpstr>4、平台设置</vt:lpstr>
      <vt:lpstr>5、科目对照表</vt:lpstr>
      <vt:lpstr>5.1、按照不同的物料基本分类来定义入账科目 </vt:lpstr>
      <vt:lpstr>5.2、 按照不同的单据类型和仓库物料基本分类的组合来设置入账科目</vt:lpstr>
      <vt:lpstr>6、分类定义</vt:lpstr>
      <vt:lpstr>注意:分类定义中的影响因素的选择要和科目对照表里面的来源档案一致。如果不一致，会匹配不上</vt:lpstr>
      <vt:lpstr>7、转换模板</vt:lpstr>
      <vt:lpstr>7.1、模板中的会计科目是从分类定义中选择，所以如果所选的分类定义没有定义科目，就不能生成凭证。</vt:lpstr>
      <vt:lpstr>7.2、在设置的时候，表体项要注意生成目标，目标单据状态，凭证类别，业务类型（出入库类型）</vt:lpstr>
      <vt:lpstr>7.3、注意表体项的业务单元，一定不要错！！ </vt:lpstr>
      <vt:lpstr>7.4、如果科目有辅助核算，一定要在下面加上核算类型</vt:lpstr>
      <vt:lpstr>7.5、核算内容用放大镜选取，这个就是要选单据体物料的物料分类主键</vt:lpstr>
      <vt:lpstr>7.6、像这种如果要用到自定义项，选择的项目要和单据模板上的自定义项对应</vt:lpstr>
      <vt:lpstr>7.7、单据模板上对应项目 </vt:lpstr>
      <vt:lpstr>7.8、单据上对应的项目 </vt:lpstr>
      <vt:lpstr>7.9、这个自定义项4就是和单据体上的物料基本分类对应</vt:lpstr>
      <vt:lpstr>7.10、后面的项目也是从单据项目中选出来的 </vt:lpstr>
      <vt:lpstr>7.11、其他注意事项</vt:lpstr>
      <vt:lpstr>第三章、总账科目余额取数生成消耗单过程 </vt:lpstr>
      <vt:lpstr>8、消耗单生成关系图</vt:lpstr>
      <vt:lpstr>9、要素对照表</vt:lpstr>
      <vt:lpstr>9.1、定义要素对照表 </vt:lpstr>
      <vt:lpstr>9.2、定义消耗单的分类定义 </vt:lpstr>
      <vt:lpstr>9.3、消耗单的转换模板,注意红框设置。 </vt:lpstr>
      <vt:lpstr>9.4、会计平台取数，然后生成消耗单，参与成本计算，这里就不再向下说明。</vt:lpstr>
      <vt:lpstr>10、单据生成</vt:lpstr>
      <vt:lpstr>10.1、选好目的组织、来源组织、生成目标、业务日期，过滤出需要生成凭证的单据</vt:lpstr>
      <vt:lpstr>10.2、全选需要生成凭证的单据，然后生成凭证。 </vt:lpstr>
      <vt:lpstr>10.3、注意事项</vt:lpstr>
      <vt:lpstr>11、平台日志</vt:lpstr>
      <vt:lpstr>培训完毕，谢谢！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squall</cp:lastModifiedBy>
  <cp:revision>207</cp:revision>
  <dcterms:created xsi:type="dcterms:W3CDTF">2017-09-28T13:14:24Z</dcterms:created>
  <dcterms:modified xsi:type="dcterms:W3CDTF">2017-11-29T15:10:52Z</dcterms:modified>
</cp:coreProperties>
</file>