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5FEE2-FAFC-926E-370A-1A7352A85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39A57-1E21-0E46-3F5C-A06781643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173E9-DF36-7A31-3E9B-FA9FF2E3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8961B-EB18-4D53-9CA9-CA24B4E4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C09B-A7AA-F933-8074-F0694403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3F0D-A611-90D1-9006-9824E77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788F1-747B-1018-F4AD-087DC33B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5359E-1341-B640-2202-C7CC40D1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96EB0-EB70-2950-E09F-8D1BEC74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5750C-CE30-5195-07EF-7D8185D7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7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91165E-C5DF-3CA9-214D-DE33E76F2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A1E22-58E7-F703-E8A4-FB8E65D1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8C9ED-0FC6-C670-155D-CD96A76F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350F-29E5-04C0-C721-1F25AA15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5209E-6073-20F8-48C4-6DE35574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E1F42-8F2F-FFF1-1A29-8D01BA49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BD9A6-D9C7-6B1B-1AE1-2B075AE2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2E6C6-6F0E-364D-0B9B-FCCF2F45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5FD5E-E24D-576C-E64F-C3C07655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B0FC7-B584-9256-BBBB-92067DB9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662D-58CE-FAE2-D8B0-72CC00C0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A3529-B1E1-8777-2489-EFB76ED4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9AA0C-97B5-3851-84E5-FB16C527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21717-3E9F-85C6-F35B-112AE5A9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C2338-E9B6-87FA-EC99-884EB96C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53CDB-F7B9-B1FB-BB32-6CA5C8CC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DDF0-D093-D537-C197-5BE9CB87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9EFFC-F7A8-F2F6-B8ED-0AE0696C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B0130-5205-35CF-AEDE-BB0F36F1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BB2FE-A51E-95EF-238D-310FB6B2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3091B-964F-BAD2-0B1D-19A167C4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8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06E84-6699-0E63-63F8-ECA691C7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B0AD6-A02B-0BFC-2863-681181F3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F3E36-DC1D-02F9-318E-B11B06C7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0D21F-491A-EF63-8A37-AD1B9354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D4ED7-16CC-7883-A132-902B6876D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1B17E3-4096-D761-7AC3-40AB06C2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955710-5064-61C6-D765-6364B08E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DF8D0-CA30-9477-568C-548F1229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6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B20BB-E7AE-ED2C-C291-EA2CEA8E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40E33E-2739-73B2-E636-EDF42750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97646-2318-EEE6-A425-BEBDB424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69E21-A357-FE2D-F018-1109F300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64C6E4-B8BC-2151-B9BD-2DCC4228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179AB-B667-315D-6AFF-6D60AF57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17C49-E934-4D2E-3B21-FB24272D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1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49A33-55F8-705E-1116-87CADA7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F23AF-1F0A-01A4-AA85-B0C0489D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B348D-24D4-67E1-3B39-8285C150A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2DDEB-59F7-D1AB-BFC1-5617D91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31B29-2FF1-DC71-6150-8D11F228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5D649-E73E-CB73-8C1B-77137879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A8ECA-12D4-B3F7-D618-50301930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D60C96-1FEF-5177-45AA-3B6A45E78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C6E91-FD5F-4061-94B1-BA60C4CF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B9E62-9DF6-6D52-7961-0C7E75C5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41D3E-5D59-5A18-1A9A-81A433C1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7E700-1155-2CDE-6BAA-51B734CA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8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39D38-0002-198E-A465-7781D938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27A06-76A6-2737-2585-0A6F995D5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E8C71-5A9A-BA41-6C7F-20CA70AC3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F861-5463-4A78-9BCE-6E535BB09A3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8E386-A60C-1E90-58A8-BA3A55975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D8F4A-6373-44FF-8398-4A32757A5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DF4E-CF43-4BBA-9E60-D60F11FE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8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universe.roboflow.com/erqivision-evmkc/cs_2_aimbot_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20C7E-0070-233A-AB3C-2CF33128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50" y="1921078"/>
            <a:ext cx="10287699" cy="144627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yolov8</a:t>
            </a:r>
            <a:r>
              <a:rPr lang="zh-CN" altLang="en-US" sz="4800" dirty="0"/>
              <a:t>的</a:t>
            </a:r>
            <a:r>
              <a:rPr lang="en-US" altLang="zh-CN" sz="4800" dirty="0"/>
              <a:t>FPS</a:t>
            </a:r>
            <a:r>
              <a:rPr lang="zh-CN" altLang="en-US" sz="4800" dirty="0"/>
              <a:t>游戏自动射击机器人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72A5B-44AE-901A-63F9-E5FE97351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8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E7CB-24D9-9AE8-BC27-8DF7444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4" y="516127"/>
            <a:ext cx="3532464" cy="960336"/>
          </a:xfrm>
        </p:spPr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A5DD07-AD2B-21E3-7833-9C855D693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0" y="0"/>
            <a:ext cx="7573053" cy="677728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A3FCAE-4AFE-20FE-79F2-750F1146675C}"/>
              </a:ext>
            </a:extLst>
          </p:cNvPr>
          <p:cNvSpPr txBox="1"/>
          <p:nvPr/>
        </p:nvSpPr>
        <p:spPr>
          <a:xfrm>
            <a:off x="536896" y="2926545"/>
            <a:ext cx="2877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控制键盘和鼠标操作游戏射击并杀死敌人</a:t>
            </a:r>
          </a:p>
        </p:txBody>
      </p:sp>
    </p:spTree>
    <p:extLst>
      <p:ext uri="{BB962C8B-B14F-4D97-AF65-F5344CB8AC3E}">
        <p14:creationId xmlns:p14="http://schemas.microsoft.com/office/powerpoint/2010/main" val="13050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7B4C4-F73D-8C0F-5162-42DE467F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8"/>
            <a:ext cx="10515600" cy="1325563"/>
          </a:xfrm>
        </p:spPr>
        <p:txBody>
          <a:bodyPr/>
          <a:lstStyle/>
          <a:p>
            <a:r>
              <a:rPr lang="zh-CN" altLang="en-US" dirty="0"/>
              <a:t>视觉模块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9431F-B875-CD4D-3207-93DD5E07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56"/>
            <a:ext cx="10515600" cy="4351338"/>
          </a:xfrm>
        </p:spPr>
        <p:txBody>
          <a:bodyPr/>
          <a:lstStyle/>
          <a:p>
            <a:r>
              <a:rPr lang="zh-CN" altLang="en-US" dirty="0"/>
              <a:t>截图范围大小问题：</a:t>
            </a:r>
            <a:endParaRPr lang="en-US" altLang="zh-CN" dirty="0"/>
          </a:p>
          <a:p>
            <a:pPr lvl="1"/>
            <a:r>
              <a:rPr lang="zh-CN" altLang="en-US" dirty="0"/>
              <a:t>范围大：视野更广阔，但识别精度、操作灵活度下降</a:t>
            </a:r>
            <a:endParaRPr lang="en-US" altLang="zh-CN" dirty="0"/>
          </a:p>
          <a:p>
            <a:pPr lvl="1"/>
            <a:r>
              <a:rPr lang="zh-CN" altLang="en-US" dirty="0"/>
              <a:t>范围小：可以精确识别和控制，但视野狭窄</a:t>
            </a:r>
            <a:endParaRPr lang="en-US" altLang="zh-CN" dirty="0"/>
          </a:p>
          <a:p>
            <a:pPr lvl="1"/>
            <a:r>
              <a:rPr lang="en-US" altLang="zh-CN" dirty="0"/>
              <a:t>Solution</a:t>
            </a:r>
            <a:r>
              <a:rPr lang="zh-CN" altLang="en-US" dirty="0"/>
              <a:t>：两种视野来回切换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FB830-0AD5-6DBF-ACCC-00A5A821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93" y="3429000"/>
            <a:ext cx="6848213" cy="29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811FB-6150-3591-723C-B55389EA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BEF27-C0B0-67BE-19A4-F6BBABD9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预训练模型</a:t>
            </a:r>
            <a:r>
              <a:rPr lang="en-US" altLang="zh-CN" dirty="0"/>
              <a:t>——</a:t>
            </a:r>
            <a:r>
              <a:rPr lang="zh-CN" altLang="en-US" dirty="0"/>
              <a:t>轻量级</a:t>
            </a:r>
            <a:r>
              <a:rPr lang="en-US" altLang="zh-CN" dirty="0"/>
              <a:t>yolov8n.pt</a:t>
            </a:r>
          </a:p>
          <a:p>
            <a:r>
              <a:rPr lang="zh-CN" altLang="en-US" dirty="0"/>
              <a:t>数据集</a:t>
            </a:r>
            <a:r>
              <a:rPr lang="en-US" altLang="zh-CN" dirty="0"/>
              <a:t>——</a:t>
            </a:r>
            <a:r>
              <a:rPr lang="zh-CN" altLang="en-US" dirty="0"/>
              <a:t>自创建数据集</a:t>
            </a:r>
            <a:endParaRPr lang="en-US" altLang="zh-CN" dirty="0"/>
          </a:p>
          <a:p>
            <a:pPr lvl="1"/>
            <a:r>
              <a:rPr lang="zh-CN" altLang="en-US" dirty="0"/>
              <a:t>模式简单，识别准确，专用小数据集表现更佳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cs_2_aimbot_test Dataset &gt; Overview (roboflow.com)</a:t>
            </a:r>
            <a:endParaRPr lang="en-US" altLang="zh-CN" dirty="0"/>
          </a:p>
          <a:p>
            <a:r>
              <a:rPr lang="zh-CN" altLang="en-US" dirty="0"/>
              <a:t>模型训练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15017B-275B-6885-83A3-72D01DB7B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75" y="1988190"/>
            <a:ext cx="2707547" cy="27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3EEBFFA-D448-AC9D-4B4C-BAF39856C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86" y="931560"/>
            <a:ext cx="10258208" cy="5129104"/>
          </a:xfrm>
        </p:spPr>
      </p:pic>
    </p:spTree>
    <p:extLst>
      <p:ext uri="{BB962C8B-B14F-4D97-AF65-F5344CB8AC3E}">
        <p14:creationId xmlns:p14="http://schemas.microsoft.com/office/powerpoint/2010/main" val="12522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59DF8-CEEB-8953-B719-B2FB71FF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56736"/>
            <a:ext cx="10515600" cy="1325563"/>
          </a:xfrm>
        </p:spPr>
        <p:txBody>
          <a:bodyPr/>
          <a:lstStyle/>
          <a:p>
            <a:r>
              <a:rPr lang="zh-CN" altLang="en-US" dirty="0"/>
              <a:t>决策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2DF66E-6EFF-40F2-47E1-BFA431C3E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6" y="268059"/>
            <a:ext cx="7734649" cy="6321881"/>
          </a:xfrm>
        </p:spPr>
      </p:pic>
    </p:spTree>
    <p:extLst>
      <p:ext uri="{BB962C8B-B14F-4D97-AF65-F5344CB8AC3E}">
        <p14:creationId xmlns:p14="http://schemas.microsoft.com/office/powerpoint/2010/main" val="62651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0444-CA2A-9814-2B5C-2198D37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87622-AE95-F4DE-6859-A44F942D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3"/>
            <a:ext cx="10515600" cy="4351338"/>
          </a:xfrm>
        </p:spPr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 </a:t>
            </a:r>
            <a:r>
              <a:rPr lang="en-US" altLang="zh-CN" dirty="0" err="1"/>
              <a:t>aimbot</a:t>
            </a:r>
            <a:r>
              <a:rPr lang="zh-CN" altLang="en-US" dirty="0"/>
              <a:t>有时由于分辨率或者逻辑原因陷入死循环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27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C1E4B-C33B-351A-232C-727EDC1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mode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EC739-210E-0DB4-4642-0FC60D89A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Break mode: </a:t>
                </a:r>
                <a:r>
                  <a:rPr lang="zh-CN" altLang="en-US" dirty="0"/>
                  <a:t>探测到并随机改变镜头方向，随机移动一段距离并且重置</a:t>
                </a:r>
                <a:r>
                  <a:rPr lang="en-US" altLang="zh-CN" dirty="0" err="1"/>
                  <a:t>aimbot</a:t>
                </a:r>
                <a:r>
                  <a:rPr lang="zh-CN" altLang="en-US" dirty="0"/>
                  <a:t>状态。</a:t>
                </a:r>
                <a:endParaRPr lang="en-US" altLang="zh-CN" dirty="0"/>
              </a:p>
              <a:p>
                <a:r>
                  <a:rPr lang="zh-CN" altLang="en-US" dirty="0"/>
                  <a:t>探测死循环：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鼠标活跃度</a:t>
                </a:r>
                <a:r>
                  <a:rPr lang="en-US" altLang="zh-CN" dirty="0"/>
                  <a:t>activeness: </a:t>
                </a:r>
              </a:p>
              <a:p>
                <a:pPr lvl="2"/>
                <a:r>
                  <a:rPr lang="zh-CN" altLang="en-US" dirty="0"/>
                  <a:t>近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次鼠标移动距离的平均值，太低意味着进入了死循环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迭代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计算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𝑎𝑐𝑡𝑖𝑣𝑒𝑛𝑒𝑠𝑠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𝑎𝑐𝑡𝑖𝑣𝑒𝑛𝑒𝑠𝑠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𝑚𝑜𝑢𝑠𝑒𝐷𝑖𝑠𝑡𝑎𝑛𝑐𝑒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EC739-210E-0DB4-4642-0FC60D89A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91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基于yolov8的FPS游戏自动射击机器人</vt:lpstr>
      <vt:lpstr>问题定义</vt:lpstr>
      <vt:lpstr>视觉模块</vt:lpstr>
      <vt:lpstr>图像识别模型</vt:lpstr>
      <vt:lpstr>PowerPoint 演示文稿</vt:lpstr>
      <vt:lpstr>决策</vt:lpstr>
      <vt:lpstr>Break mode</vt:lpstr>
      <vt:lpstr>Break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1320610652@qq.com</dc:creator>
  <cp:lastModifiedBy>1320610652@qq.com</cp:lastModifiedBy>
  <cp:revision>3</cp:revision>
  <dcterms:created xsi:type="dcterms:W3CDTF">2024-06-24T07:03:48Z</dcterms:created>
  <dcterms:modified xsi:type="dcterms:W3CDTF">2024-06-24T08:03:01Z</dcterms:modified>
</cp:coreProperties>
</file>