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C9E8D-A0BE-452B-AFC9-30AE8D4B28D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4869-46FA-4442-AD64-9087C66A7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3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D1FDF-DE87-45EE-86AF-28A6AE93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B0269-5704-4D26-83C9-9DCCB86D6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1CA7F-ED9A-43A5-A911-705D0383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FA6C5-73FF-4F5B-B86B-3677CC43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CC8D-71A2-4756-A68A-62EC5D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3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FFD08-926D-409A-8B67-CE0F88E4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31DBF-D37D-46AA-8D64-C56B0CA4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E0023-05F3-404F-A7DC-652E6EAF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01D9-91D9-4200-897C-2D633559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791DD-A809-4FAA-BB7B-36DE3F6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9126C5-CE59-4233-AF19-3BD57DBBD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DF57C-65C3-4688-B238-75F7A6D2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07E11-58DE-4530-A9D8-A6092AE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8F180-BFA6-499D-8E8B-0981074C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ECDE8-04F0-4D07-88AA-FF1DFA25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A15FF-DE45-43E7-B28C-793E409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24FD-B996-4773-88BD-A1097B95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BA8FA-C2C7-4E19-9FC4-340615DD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8248-A195-450E-8856-1B0D75DA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5ADC-183A-4517-AC7E-495E5DF6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B3BA-E5F8-42EC-8669-72788D00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CEB9D-FD1C-4BD0-8152-8395CDE4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CEA3F-2AAF-46A8-AF70-486B0C5B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C8310-1F24-4DCB-9972-7EAF65E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49EB9-A5A5-475D-8536-F6E81180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3CC7-807F-4DEF-BA44-8B266CC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93053-4190-4290-A29D-B7FA4213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4B1C6-0FD2-4998-8B23-975EA1B3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51451-2F19-4163-9849-EEA7F42E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5A600-A793-4FD4-A630-23439690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08105-0494-4DA1-B072-A186FCB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4732-3D01-4F03-993E-13F85BB4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ED0D7-49FE-448F-8C39-CCF6A2C6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72004-A51D-4296-B901-7B45B311D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D3FD40-778D-46D5-846A-FA44281F5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9BE8AA-19C6-4473-900E-78ABA12D3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129C5-8F6F-44E8-8495-06CDE13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96E3-400F-409D-93E8-154B0E7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B844EF-1988-46C1-9EA2-6C28D553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3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E260-57D1-491F-B024-3253A3B6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3A9C3-20AE-4096-891D-BEA59CEF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D97451-BCD4-4753-B612-429F228E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E4293-0F27-4C0E-8992-2015A5ED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B40590-15E6-4EED-937B-98517A99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C8560-A787-4533-A88D-452003D7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1C083-5837-4F8A-A2EB-5E4A0CEC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E8FB0-2843-4057-8639-B18815C2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4B895-286B-4B45-8397-2A29C3D5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2200C-5B73-4FBE-BC42-54D6AFD0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F6E58-541F-456F-A4D6-9FF2DD85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EC016-80DB-4C5E-9334-FBD80799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31313-36D6-4670-ABA6-B7CCAFE1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84B4B-5BC6-467E-BEBA-0036E02F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0DF1D8-EF18-40B5-A244-C7F8617BF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29526-BFFC-47AF-8755-9E2945BC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50FF9-218D-479E-B2BA-4038974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CC51C-744D-4872-A04A-D1ED8395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7C9A-37F2-465E-BBF1-61A5E87B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0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DBA2B-BB06-4F37-97F3-49003156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D1D74-C885-45EA-8598-3BC45BF9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EBF09-F88E-40C6-8E2F-CECF0666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0779-9114-47B1-A86B-38256045757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9667F-9129-44CD-BAF8-64515DDD6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25DE1-D032-462C-ADE1-605FC642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4304-88E6-40EE-B665-17F19E9C9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0177-8B62-4019-B604-76A0BB08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心声需求设计展示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25AC7-B1CF-46ED-9727-47B97A2A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7352"/>
            <a:ext cx="9144000" cy="1655762"/>
          </a:xfrm>
        </p:spPr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冯英杰 万嘉鹏 刘世隆 戴涵文 张艺璇</a:t>
            </a:r>
          </a:p>
        </p:txBody>
      </p:sp>
    </p:spTree>
    <p:extLst>
      <p:ext uri="{BB962C8B-B14F-4D97-AF65-F5344CB8AC3E}">
        <p14:creationId xmlns:p14="http://schemas.microsoft.com/office/powerpoint/2010/main" val="36347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72FE-9E54-40DE-BBB5-CA530D6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308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用户界面展示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A95F8B-379B-4F90-8ADE-D3181054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30" y="1065651"/>
            <a:ext cx="3091925" cy="5102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DE3C6-E1F8-43CE-8151-3AEC5D509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74" y="925692"/>
            <a:ext cx="3138091" cy="51691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83A98E-1289-42EB-AA89-BC55A6EC67A0}"/>
              </a:ext>
            </a:extLst>
          </p:cNvPr>
          <p:cNvSpPr txBox="1"/>
          <p:nvPr/>
        </p:nvSpPr>
        <p:spPr>
          <a:xfrm>
            <a:off x="2354233" y="6305790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登入界面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7B734-9F96-4E52-935B-90DB8D275E9C}"/>
              </a:ext>
            </a:extLst>
          </p:cNvPr>
          <p:cNvSpPr txBox="1"/>
          <p:nvPr/>
        </p:nvSpPr>
        <p:spPr>
          <a:xfrm>
            <a:off x="7483151" y="6270171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选项界面</a:t>
            </a:r>
          </a:p>
        </p:txBody>
      </p:sp>
    </p:spTree>
    <p:extLst>
      <p:ext uri="{BB962C8B-B14F-4D97-AF65-F5344CB8AC3E}">
        <p14:creationId xmlns:p14="http://schemas.microsoft.com/office/powerpoint/2010/main" val="13772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用例图展示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C9134F-BC53-4B88-8CC8-3C52C9D6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33" y="1325563"/>
            <a:ext cx="3393459" cy="46379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B0CF71-3E52-4C65-9763-6E3D090C7E73}"/>
              </a:ext>
            </a:extLst>
          </p:cNvPr>
          <p:cNvSpPr txBox="1"/>
          <p:nvPr/>
        </p:nvSpPr>
        <p:spPr>
          <a:xfrm>
            <a:off x="2303015" y="6326155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总体用例图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EA3B56-8DDB-41B0-A51B-AFBA3033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21" y="800100"/>
            <a:ext cx="2745021" cy="52577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A86566-DCFF-4118-919D-0991DF11EA60}"/>
              </a:ext>
            </a:extLst>
          </p:cNvPr>
          <p:cNvSpPr txBox="1"/>
          <p:nvPr/>
        </p:nvSpPr>
        <p:spPr>
          <a:xfrm>
            <a:off x="6673678" y="6326155"/>
            <a:ext cx="32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子用例</a:t>
            </a:r>
            <a:r>
              <a:rPr lang="en-US" altLang="zh-CN" dirty="0"/>
              <a:t>——</a:t>
            </a:r>
            <a:r>
              <a:rPr lang="zh-CN" altLang="en-US" dirty="0"/>
              <a:t>进行心理测试</a:t>
            </a:r>
          </a:p>
        </p:txBody>
      </p:sp>
    </p:spTree>
    <p:extLst>
      <p:ext uri="{BB962C8B-B14F-4D97-AF65-F5344CB8AC3E}">
        <p14:creationId xmlns:p14="http://schemas.microsoft.com/office/powerpoint/2010/main" val="6118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Basic Flow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0CF71-3E52-4C65-9763-6E3D090C7E73}"/>
              </a:ext>
            </a:extLst>
          </p:cNvPr>
          <p:cNvSpPr txBox="1"/>
          <p:nvPr/>
        </p:nvSpPr>
        <p:spPr>
          <a:xfrm>
            <a:off x="4929674" y="6223518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总体用例图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98BE2B-5E6A-4A80-B73B-E578DA22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5" y="767865"/>
            <a:ext cx="5273497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功能列表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1700F-9DD2-40CD-824E-FE8697E6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87" y="965640"/>
            <a:ext cx="8357454" cy="56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用例时序图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3DB3D-E32D-44A9-96B0-7667824327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87" y="1144459"/>
            <a:ext cx="8694426" cy="5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架构图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8FA1A-F25A-4D16-855B-1ACBB2FC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26" y="186612"/>
            <a:ext cx="4274548" cy="6484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1DAE8B-B2AB-46AE-8463-3E598A02EDCD}"/>
              </a:ext>
            </a:extLst>
          </p:cNvPr>
          <p:cNvSpPr txBox="1"/>
          <p:nvPr/>
        </p:nvSpPr>
        <p:spPr>
          <a:xfrm>
            <a:off x="1638796" y="1763486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MVC</a:t>
            </a:r>
            <a:r>
              <a:rPr lang="zh-CN" altLang="en-US" sz="2400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54706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4960-4CA8-4B9C-9ADB-F088DCFF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类图缩略示意图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2C05A-B30C-4305-B962-5CD41713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45" y="300862"/>
            <a:ext cx="5918822" cy="62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4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心声需求设计展示</vt:lpstr>
      <vt:lpstr>用户界面展示</vt:lpstr>
      <vt:lpstr>用例图展示</vt:lpstr>
      <vt:lpstr>Basic Flow</vt:lpstr>
      <vt:lpstr>功能列表</vt:lpstr>
      <vt:lpstr>用例时序图</vt:lpstr>
      <vt:lpstr>架构图</vt:lpstr>
      <vt:lpstr>类图缩略示意图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心声需求设计展示</dc:title>
  <dc:creator>yingjie feng</dc:creator>
  <cp:lastModifiedBy>yingjie feng</cp:lastModifiedBy>
  <cp:revision>3</cp:revision>
  <dcterms:created xsi:type="dcterms:W3CDTF">2018-11-30T04:02:57Z</dcterms:created>
  <dcterms:modified xsi:type="dcterms:W3CDTF">2018-11-30T05:33:39Z</dcterms:modified>
</cp:coreProperties>
</file>