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6" r:id="rId5"/>
  </p:sldMasterIdLst>
  <p:notesMasterIdLst>
    <p:notesMasterId r:id="rId30"/>
  </p:notesMasterIdLst>
  <p:sldIdLst>
    <p:sldId id="382" r:id="rId6"/>
    <p:sldId id="383" r:id="rId7"/>
    <p:sldId id="384" r:id="rId8"/>
    <p:sldId id="385" r:id="rId9"/>
    <p:sldId id="386" r:id="rId10"/>
    <p:sldId id="387" r:id="rId11"/>
    <p:sldId id="389" r:id="rId12"/>
    <p:sldId id="390" r:id="rId13"/>
    <p:sldId id="391" r:id="rId14"/>
    <p:sldId id="403" r:id="rId15"/>
    <p:sldId id="402" r:id="rId16"/>
    <p:sldId id="401" r:id="rId17"/>
    <p:sldId id="406" r:id="rId18"/>
    <p:sldId id="400" r:id="rId19"/>
    <p:sldId id="398" r:id="rId20"/>
    <p:sldId id="399" r:id="rId21"/>
    <p:sldId id="396" r:id="rId22"/>
    <p:sldId id="397" r:id="rId23"/>
    <p:sldId id="393" r:id="rId24"/>
    <p:sldId id="394" r:id="rId25"/>
    <p:sldId id="395" r:id="rId26"/>
    <p:sldId id="405" r:id="rId27"/>
    <p:sldId id="404" r:id="rId28"/>
    <p:sldId id="392" r:id="rId29"/>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0000FF"/>
    <a:srgbClr val="33CC33"/>
    <a:srgbClr val="FF6600"/>
    <a:srgbClr val="3366FF"/>
    <a:srgbClr val="003399"/>
    <a:srgbClr val="0038A8"/>
    <a:srgbClr val="D09A00"/>
    <a:srgbClr val="FFBF0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3" autoAdjust="0"/>
    <p:restoredTop sz="91398" autoAdjust="0"/>
  </p:normalViewPr>
  <p:slideViewPr>
    <p:cSldViewPr>
      <p:cViewPr varScale="1">
        <p:scale>
          <a:sx n="99" d="100"/>
          <a:sy n="99" d="100"/>
        </p:scale>
        <p:origin x="342" y="90"/>
      </p:cViewPr>
      <p:guideLst>
        <p:guide orient="horz" pos="2160"/>
        <p:guide pos="2880"/>
      </p:guideLst>
    </p:cSldViewPr>
  </p:slideViewPr>
  <p:outlineViewPr>
    <p:cViewPr>
      <p:scale>
        <a:sx n="33" d="100"/>
        <a:sy n="33" d="100"/>
      </p:scale>
      <p:origin x="0" y="438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IN" dirty="0"/>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236D5848-BB12-4916-B37C-4DBDC76D9B17}" type="datetimeFigureOut">
              <a:rPr lang="en-US" smtClean="0"/>
              <a:pPr/>
              <a:t>10/22/2018</a:t>
            </a:fld>
            <a:endParaRPr lang="en-IN" dirty="0"/>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endParaRPr lang="en-IN" dirty="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endParaRPr lang="en-IN" dirty="0"/>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5C7C8321-5668-471D-B386-D60E0AC5B0B1}" type="slidenum">
              <a:rPr lang="en-IN" smtClean="0"/>
              <a:pPr/>
              <a:t>‹#›</a:t>
            </a:fld>
            <a:endParaRPr lang="en-IN" dirty="0"/>
          </a:p>
        </p:txBody>
      </p:sp>
    </p:spTree>
    <p:extLst>
      <p:ext uri="{BB962C8B-B14F-4D97-AF65-F5344CB8AC3E}">
        <p14:creationId xmlns:p14="http://schemas.microsoft.com/office/powerpoint/2010/main" val="262177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257300" y="719138"/>
            <a:ext cx="4800600" cy="3600450"/>
          </a:xfrm>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charset="0"/>
            </a:endParaRPr>
          </a:p>
        </p:txBody>
      </p:sp>
    </p:spTree>
    <p:extLst>
      <p:ext uri="{BB962C8B-B14F-4D97-AF65-F5344CB8AC3E}">
        <p14:creationId xmlns:p14="http://schemas.microsoft.com/office/powerpoint/2010/main" val="779729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257300" y="719138"/>
            <a:ext cx="4800600" cy="3600450"/>
          </a:xfrm>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charset="0"/>
            </a:endParaRPr>
          </a:p>
        </p:txBody>
      </p:sp>
    </p:spTree>
    <p:extLst>
      <p:ext uri="{BB962C8B-B14F-4D97-AF65-F5344CB8AC3E}">
        <p14:creationId xmlns:p14="http://schemas.microsoft.com/office/powerpoint/2010/main" val="1992249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7" descr="HCL Logo"/>
          <p:cNvPicPr>
            <a:picLocks noChangeAspect="1" noChangeArrowheads="1"/>
          </p:cNvPicPr>
          <p:nvPr userDrawn="1"/>
        </p:nvPicPr>
        <p:blipFill>
          <a:blip r:embed="rId2"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4004406"/>
            <a:ext cx="6400800" cy="1752600"/>
          </a:xfrm>
        </p:spPr>
        <p:txBody>
          <a:bodyPr/>
          <a:lstStyle>
            <a:lvl1pPr marL="0" indent="0">
              <a:buFont typeface="Wingdings" pitchFamily="2" charset="2"/>
              <a:buNone/>
              <a:defRPr/>
            </a:lvl1pPr>
          </a:lstStyle>
          <a:p>
            <a:r>
              <a:rPr lang="en-US"/>
              <a:t>Click to edit Master subtitle style</a:t>
            </a:r>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949" y="-27384"/>
            <a:ext cx="91440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userDrawn="1"/>
        </p:nvSpPr>
        <p:spPr>
          <a:xfrm>
            <a:off x="5868144" y="1628800"/>
            <a:ext cx="3168352"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40152" y="1713681"/>
            <a:ext cx="3096344" cy="11589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3" name="Picture 22" descr="1-05.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3563" y="6675439"/>
            <a:ext cx="91440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bwMode="auto">
          <a:xfrm>
            <a:off x="117020" y="671579"/>
            <a:ext cx="7988240" cy="0"/>
          </a:xfrm>
          <a:prstGeom prst="line">
            <a:avLst/>
          </a:prstGeom>
          <a:solidFill>
            <a:schemeClr val="accent1"/>
          </a:solidFill>
          <a:ln w="9525" cap="flat" cmpd="sng" algn="ctr">
            <a:solidFill>
              <a:schemeClr val="accent1"/>
            </a:solidFill>
            <a:prstDash val="dash"/>
            <a:round/>
            <a:headEnd type="none" w="med" len="med"/>
            <a:tailEnd type="none" w="med" len="lg"/>
          </a:ln>
          <a:effectLst/>
        </p:spPr>
      </p:cxnSp>
      <p:sp>
        <p:nvSpPr>
          <p:cNvPr id="30" name="Title 1"/>
          <p:cNvSpPr>
            <a:spLocks noGrp="1"/>
          </p:cNvSpPr>
          <p:nvPr userDrawn="1">
            <p:ph type="title"/>
          </p:nvPr>
        </p:nvSpPr>
        <p:spPr>
          <a:xfrm>
            <a:off x="234110" y="21103"/>
            <a:ext cx="8869680" cy="591531"/>
          </a:xfrm>
          <a:prstGeom prst="rect">
            <a:avLst/>
          </a:prstGeom>
        </p:spPr>
        <p:txBody>
          <a:bodyPr/>
          <a:lstStyle>
            <a:lvl1pPr algn="l">
              <a:defRPr sz="2400"/>
            </a:lvl1pPr>
          </a:lstStyle>
          <a:p>
            <a:r>
              <a:rPr lang="en-US" dirty="0" smtClean="0"/>
              <a:t>Click to edit Master title style</a:t>
            </a:r>
            <a:endParaRPr lang="en-US" dirty="0"/>
          </a:p>
        </p:txBody>
      </p:sp>
      <p:sp>
        <p:nvSpPr>
          <p:cNvPr id="33" name="Slide Number Placeholder 5"/>
          <p:cNvSpPr txBox="1">
            <a:spLocks/>
          </p:cNvSpPr>
          <p:nvPr userDrawn="1"/>
        </p:nvSpPr>
        <p:spPr>
          <a:xfrm>
            <a:off x="-59507" y="6552607"/>
            <a:ext cx="350176" cy="260076"/>
          </a:xfrm>
          <a:prstGeom prst="rect">
            <a:avLst/>
          </a:prstGeom>
          <a:solidFill>
            <a:schemeClr val="bg1"/>
          </a:solidFill>
        </p:spPr>
        <p:txBody>
          <a:bodyPr vert="horz" lIns="91440" tIns="45720" rIns="91440" bIns="45720" rtlCol="0" anchor="ctr"/>
          <a:lstStyle>
            <a:defPPr>
              <a:defRPr lang="en-US"/>
            </a:defPPr>
            <a:lvl1pPr algn="ctr" rtl="0" fontAlgn="base">
              <a:spcBef>
                <a:spcPct val="0"/>
              </a:spcBef>
              <a:spcAft>
                <a:spcPct val="0"/>
              </a:spcAft>
              <a:defRPr sz="1000" b="1" kern="1200">
                <a:solidFill>
                  <a:schemeClr val="tx1">
                    <a:tint val="75000"/>
                  </a:schemeClr>
                </a:solidFill>
                <a:latin typeface="Arial Unicode MS" pitchFamily="34" charset="-128"/>
                <a:ea typeface="+mn-ea"/>
                <a:cs typeface="Arial" charset="0"/>
              </a:defRPr>
            </a:lvl1pPr>
            <a:lvl2pPr marL="455613" indent="1588" algn="l" rtl="0" fontAlgn="base">
              <a:spcBef>
                <a:spcPct val="0"/>
              </a:spcBef>
              <a:spcAft>
                <a:spcPct val="0"/>
              </a:spcAft>
              <a:defRPr sz="1200" b="1" kern="1200">
                <a:solidFill>
                  <a:schemeClr val="tx1"/>
                </a:solidFill>
                <a:latin typeface="Arial Unicode MS" pitchFamily="34" charset="-128"/>
                <a:ea typeface="+mn-ea"/>
                <a:cs typeface="Arial" charset="0"/>
              </a:defRPr>
            </a:lvl2pPr>
            <a:lvl3pPr marL="912813" indent="1588" algn="l" rtl="0" fontAlgn="base">
              <a:spcBef>
                <a:spcPct val="0"/>
              </a:spcBef>
              <a:spcAft>
                <a:spcPct val="0"/>
              </a:spcAft>
              <a:defRPr sz="1200" b="1" kern="1200">
                <a:solidFill>
                  <a:schemeClr val="tx1"/>
                </a:solidFill>
                <a:latin typeface="Arial Unicode MS" pitchFamily="34" charset="-128"/>
                <a:ea typeface="+mn-ea"/>
                <a:cs typeface="Arial" charset="0"/>
              </a:defRPr>
            </a:lvl3pPr>
            <a:lvl4pPr marL="1370013" indent="1588" algn="l" rtl="0" fontAlgn="base">
              <a:spcBef>
                <a:spcPct val="0"/>
              </a:spcBef>
              <a:spcAft>
                <a:spcPct val="0"/>
              </a:spcAft>
              <a:defRPr sz="1200" b="1" kern="1200">
                <a:solidFill>
                  <a:schemeClr val="tx1"/>
                </a:solidFill>
                <a:latin typeface="Arial Unicode MS" pitchFamily="34" charset="-128"/>
                <a:ea typeface="+mn-ea"/>
                <a:cs typeface="Arial" charset="0"/>
              </a:defRPr>
            </a:lvl4pPr>
            <a:lvl5pPr marL="1827213" indent="1588" algn="l" rtl="0" fontAlgn="base">
              <a:spcBef>
                <a:spcPct val="0"/>
              </a:spcBef>
              <a:spcAft>
                <a:spcPct val="0"/>
              </a:spcAft>
              <a:defRPr sz="1200" b="1" kern="1200">
                <a:solidFill>
                  <a:schemeClr val="tx1"/>
                </a:solidFill>
                <a:latin typeface="Arial Unicode MS" pitchFamily="34" charset="-128"/>
                <a:ea typeface="+mn-ea"/>
                <a:cs typeface="Arial" charset="0"/>
              </a:defRPr>
            </a:lvl5pPr>
            <a:lvl6pPr marL="2286000" algn="l" defTabSz="914400" rtl="0" eaLnBrk="1" latinLnBrk="0" hangingPunct="1">
              <a:defRPr sz="1200" b="1" kern="1200">
                <a:solidFill>
                  <a:schemeClr val="tx1"/>
                </a:solidFill>
                <a:latin typeface="Arial Unicode MS" pitchFamily="34" charset="-128"/>
                <a:ea typeface="+mn-ea"/>
                <a:cs typeface="Arial" charset="0"/>
              </a:defRPr>
            </a:lvl6pPr>
            <a:lvl7pPr marL="2743200" algn="l" defTabSz="914400" rtl="0" eaLnBrk="1" latinLnBrk="0" hangingPunct="1">
              <a:defRPr sz="1200" b="1" kern="1200">
                <a:solidFill>
                  <a:schemeClr val="tx1"/>
                </a:solidFill>
                <a:latin typeface="Arial Unicode MS" pitchFamily="34" charset="-128"/>
                <a:ea typeface="+mn-ea"/>
                <a:cs typeface="Arial" charset="0"/>
              </a:defRPr>
            </a:lvl7pPr>
            <a:lvl8pPr marL="3200400" algn="l" defTabSz="914400" rtl="0" eaLnBrk="1" latinLnBrk="0" hangingPunct="1">
              <a:defRPr sz="1200" b="1" kern="1200">
                <a:solidFill>
                  <a:schemeClr val="tx1"/>
                </a:solidFill>
                <a:latin typeface="Arial Unicode MS" pitchFamily="34" charset="-128"/>
                <a:ea typeface="+mn-ea"/>
                <a:cs typeface="Arial" charset="0"/>
              </a:defRPr>
            </a:lvl8pPr>
            <a:lvl9pPr marL="3657600" algn="l" defTabSz="914400" rtl="0" eaLnBrk="1" latinLnBrk="0" hangingPunct="1">
              <a:defRPr sz="1200" b="1" kern="1200">
                <a:solidFill>
                  <a:schemeClr val="tx1"/>
                </a:solidFill>
                <a:latin typeface="Arial Unicode MS" pitchFamily="34" charset="-128"/>
                <a:ea typeface="+mn-ea"/>
                <a:cs typeface="Arial" charset="0"/>
              </a:defRPr>
            </a:lvl9pPr>
          </a:lstStyle>
          <a:p>
            <a:pPr algn="l"/>
            <a:fld id="{F1BDEE15-9751-455A-81A4-53DD1CD6D1F3}" type="slidenum">
              <a:rPr lang="en-US" sz="1000" smtClean="0">
                <a:solidFill>
                  <a:schemeClr val="accent2"/>
                </a:solidFill>
              </a:rPr>
              <a:pPr algn="l"/>
              <a:t>‹#›</a:t>
            </a:fld>
            <a:endParaRPr lang="en-US" sz="1000">
              <a:solidFill>
                <a:schemeClr val="accent2"/>
              </a:solidFill>
            </a:endParaRPr>
          </a:p>
        </p:txBody>
      </p:sp>
    </p:spTree>
    <p:extLst>
      <p:ext uri="{BB962C8B-B14F-4D97-AF65-F5344CB8AC3E}">
        <p14:creationId xmlns:p14="http://schemas.microsoft.com/office/powerpoint/2010/main" val="39256536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cxnSp>
        <p:nvCxnSpPr>
          <p:cNvPr id="6" name="Straight Connector 5"/>
          <p:cNvCxnSpPr/>
          <p:nvPr userDrawn="1"/>
        </p:nvCxnSpPr>
        <p:spPr bwMode="auto">
          <a:xfrm>
            <a:off x="117020" y="671579"/>
            <a:ext cx="7988240" cy="0"/>
          </a:xfrm>
          <a:prstGeom prst="line">
            <a:avLst/>
          </a:prstGeom>
          <a:solidFill>
            <a:schemeClr val="accent1"/>
          </a:solidFill>
          <a:ln w="9525" cap="flat" cmpd="sng" algn="ctr">
            <a:solidFill>
              <a:schemeClr val="accent1"/>
            </a:solidFill>
            <a:prstDash val="dash"/>
            <a:round/>
            <a:headEnd type="none" w="med" len="med"/>
            <a:tailEnd type="none" w="med" len="lg"/>
          </a:ln>
          <a:effectLst/>
        </p:spPr>
      </p:cxnSp>
      <p:sp>
        <p:nvSpPr>
          <p:cNvPr id="11" name="Content Placeholder 8"/>
          <p:cNvSpPr>
            <a:spLocks noGrp="1"/>
          </p:cNvSpPr>
          <p:nvPr>
            <p:ph sz="quarter" idx="11"/>
          </p:nvPr>
        </p:nvSpPr>
        <p:spPr>
          <a:xfrm>
            <a:off x="223135" y="817460"/>
            <a:ext cx="8803845" cy="5632733"/>
          </a:xfrm>
          <a:prstGeom prst="rect">
            <a:avLst/>
          </a:prstGeom>
        </p:spPr>
        <p:txBody>
          <a:bodyPr/>
          <a:lstStyle>
            <a:lvl1pPr>
              <a:lnSpc>
                <a:spcPct val="130000"/>
              </a:lnSpc>
              <a:spcBef>
                <a:spcPts val="0"/>
              </a:spcBef>
              <a:defRPr sz="2000" b="0"/>
            </a:lvl1pPr>
            <a:lvl2pPr>
              <a:lnSpc>
                <a:spcPct val="130000"/>
              </a:lnSpc>
              <a:spcBef>
                <a:spcPts val="0"/>
              </a:spcBef>
              <a:defRPr sz="1600"/>
            </a:lvl2pPr>
            <a:lvl3pPr>
              <a:lnSpc>
                <a:spcPct val="130000"/>
              </a:lnSpc>
              <a:spcBef>
                <a:spcPts val="0"/>
              </a:spcBef>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6" name="Title 1"/>
          <p:cNvSpPr>
            <a:spLocks noGrp="1"/>
          </p:cNvSpPr>
          <p:nvPr>
            <p:ph type="title"/>
          </p:nvPr>
        </p:nvSpPr>
        <p:spPr>
          <a:xfrm>
            <a:off x="234110" y="21103"/>
            <a:ext cx="8869680" cy="591531"/>
          </a:xfrm>
          <a:prstGeom prst="rect">
            <a:avLst/>
          </a:prstGeom>
        </p:spPr>
        <p:txBody>
          <a:bodyPr/>
          <a:lstStyle>
            <a:lvl1pPr algn="l">
              <a:defRPr sz="2400"/>
            </a:lvl1pPr>
          </a:lstStyle>
          <a:p>
            <a:r>
              <a:rPr lang="en-US" dirty="0" smtClean="0"/>
              <a:t>Click to edit Master title style</a:t>
            </a:r>
            <a:endParaRPr lang="en-US" dirty="0"/>
          </a:p>
        </p:txBody>
      </p:sp>
      <p:sp>
        <p:nvSpPr>
          <p:cNvPr id="19" name="Slide Number Placeholder 5"/>
          <p:cNvSpPr txBox="1">
            <a:spLocks/>
          </p:cNvSpPr>
          <p:nvPr userDrawn="1"/>
        </p:nvSpPr>
        <p:spPr>
          <a:xfrm>
            <a:off x="-59507" y="6552607"/>
            <a:ext cx="350176" cy="260076"/>
          </a:xfrm>
          <a:prstGeom prst="rect">
            <a:avLst/>
          </a:prstGeom>
          <a:solidFill>
            <a:schemeClr val="bg1"/>
          </a:solidFill>
        </p:spPr>
        <p:txBody>
          <a:bodyPr vert="horz" lIns="91440" tIns="45720" rIns="91440" bIns="45720" rtlCol="0" anchor="ctr"/>
          <a:lstStyle>
            <a:defPPr>
              <a:defRPr lang="en-US"/>
            </a:defPPr>
            <a:lvl1pPr algn="ctr" rtl="0" fontAlgn="base">
              <a:spcBef>
                <a:spcPct val="0"/>
              </a:spcBef>
              <a:spcAft>
                <a:spcPct val="0"/>
              </a:spcAft>
              <a:defRPr sz="1000" b="1" kern="1200">
                <a:solidFill>
                  <a:schemeClr val="tx1">
                    <a:tint val="75000"/>
                  </a:schemeClr>
                </a:solidFill>
                <a:latin typeface="Arial Unicode MS" pitchFamily="34" charset="-128"/>
                <a:ea typeface="+mn-ea"/>
                <a:cs typeface="Arial" charset="0"/>
              </a:defRPr>
            </a:lvl1pPr>
            <a:lvl2pPr marL="455613" indent="1588" algn="l" rtl="0" fontAlgn="base">
              <a:spcBef>
                <a:spcPct val="0"/>
              </a:spcBef>
              <a:spcAft>
                <a:spcPct val="0"/>
              </a:spcAft>
              <a:defRPr sz="1200" b="1" kern="1200">
                <a:solidFill>
                  <a:schemeClr val="tx1"/>
                </a:solidFill>
                <a:latin typeface="Arial Unicode MS" pitchFamily="34" charset="-128"/>
                <a:ea typeface="+mn-ea"/>
                <a:cs typeface="Arial" charset="0"/>
              </a:defRPr>
            </a:lvl2pPr>
            <a:lvl3pPr marL="912813" indent="1588" algn="l" rtl="0" fontAlgn="base">
              <a:spcBef>
                <a:spcPct val="0"/>
              </a:spcBef>
              <a:spcAft>
                <a:spcPct val="0"/>
              </a:spcAft>
              <a:defRPr sz="1200" b="1" kern="1200">
                <a:solidFill>
                  <a:schemeClr val="tx1"/>
                </a:solidFill>
                <a:latin typeface="Arial Unicode MS" pitchFamily="34" charset="-128"/>
                <a:ea typeface="+mn-ea"/>
                <a:cs typeface="Arial" charset="0"/>
              </a:defRPr>
            </a:lvl3pPr>
            <a:lvl4pPr marL="1370013" indent="1588" algn="l" rtl="0" fontAlgn="base">
              <a:spcBef>
                <a:spcPct val="0"/>
              </a:spcBef>
              <a:spcAft>
                <a:spcPct val="0"/>
              </a:spcAft>
              <a:defRPr sz="1200" b="1" kern="1200">
                <a:solidFill>
                  <a:schemeClr val="tx1"/>
                </a:solidFill>
                <a:latin typeface="Arial Unicode MS" pitchFamily="34" charset="-128"/>
                <a:ea typeface="+mn-ea"/>
                <a:cs typeface="Arial" charset="0"/>
              </a:defRPr>
            </a:lvl4pPr>
            <a:lvl5pPr marL="1827213" indent="1588" algn="l" rtl="0" fontAlgn="base">
              <a:spcBef>
                <a:spcPct val="0"/>
              </a:spcBef>
              <a:spcAft>
                <a:spcPct val="0"/>
              </a:spcAft>
              <a:defRPr sz="1200" b="1" kern="1200">
                <a:solidFill>
                  <a:schemeClr val="tx1"/>
                </a:solidFill>
                <a:latin typeface="Arial Unicode MS" pitchFamily="34" charset="-128"/>
                <a:ea typeface="+mn-ea"/>
                <a:cs typeface="Arial" charset="0"/>
              </a:defRPr>
            </a:lvl5pPr>
            <a:lvl6pPr marL="2286000" algn="l" defTabSz="914400" rtl="0" eaLnBrk="1" latinLnBrk="0" hangingPunct="1">
              <a:defRPr sz="1200" b="1" kern="1200">
                <a:solidFill>
                  <a:schemeClr val="tx1"/>
                </a:solidFill>
                <a:latin typeface="Arial Unicode MS" pitchFamily="34" charset="-128"/>
                <a:ea typeface="+mn-ea"/>
                <a:cs typeface="Arial" charset="0"/>
              </a:defRPr>
            </a:lvl6pPr>
            <a:lvl7pPr marL="2743200" algn="l" defTabSz="914400" rtl="0" eaLnBrk="1" latinLnBrk="0" hangingPunct="1">
              <a:defRPr sz="1200" b="1" kern="1200">
                <a:solidFill>
                  <a:schemeClr val="tx1"/>
                </a:solidFill>
                <a:latin typeface="Arial Unicode MS" pitchFamily="34" charset="-128"/>
                <a:ea typeface="+mn-ea"/>
                <a:cs typeface="Arial" charset="0"/>
              </a:defRPr>
            </a:lvl7pPr>
            <a:lvl8pPr marL="3200400" algn="l" defTabSz="914400" rtl="0" eaLnBrk="1" latinLnBrk="0" hangingPunct="1">
              <a:defRPr sz="1200" b="1" kern="1200">
                <a:solidFill>
                  <a:schemeClr val="tx1"/>
                </a:solidFill>
                <a:latin typeface="Arial Unicode MS" pitchFamily="34" charset="-128"/>
                <a:ea typeface="+mn-ea"/>
                <a:cs typeface="Arial" charset="0"/>
              </a:defRPr>
            </a:lvl8pPr>
            <a:lvl9pPr marL="3657600" algn="l" defTabSz="914400" rtl="0" eaLnBrk="1" latinLnBrk="0" hangingPunct="1">
              <a:defRPr sz="1200" b="1" kern="1200">
                <a:solidFill>
                  <a:schemeClr val="tx1"/>
                </a:solidFill>
                <a:latin typeface="Arial Unicode MS" pitchFamily="34" charset="-128"/>
                <a:ea typeface="+mn-ea"/>
                <a:cs typeface="Arial" charset="0"/>
              </a:defRPr>
            </a:lvl9pPr>
          </a:lstStyle>
          <a:p>
            <a:pPr algn="l"/>
            <a:fld id="{F1BDEE15-9751-455A-81A4-53DD1CD6D1F3}" type="slidenum">
              <a:rPr lang="en-US" sz="1000" smtClean="0">
                <a:solidFill>
                  <a:schemeClr val="accent2"/>
                </a:solidFill>
              </a:rPr>
              <a:pPr algn="l"/>
              <a:t>‹#›</a:t>
            </a:fld>
            <a:endParaRPr lang="en-US" sz="1000">
              <a:solidFill>
                <a:schemeClr val="accent2"/>
              </a:solidFill>
            </a:endParaRPr>
          </a:p>
        </p:txBody>
      </p:sp>
    </p:spTree>
    <p:extLst>
      <p:ext uri="{BB962C8B-B14F-4D97-AF65-F5344CB8AC3E}">
        <p14:creationId xmlns:p14="http://schemas.microsoft.com/office/powerpoint/2010/main" val="127783592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nd Slide">
    <p:spTree>
      <p:nvGrpSpPr>
        <p:cNvPr id="1" name=""/>
        <p:cNvGrpSpPr/>
        <p:nvPr/>
      </p:nvGrpSpPr>
      <p:grpSpPr>
        <a:xfrm>
          <a:off x="0" y="0"/>
          <a:ext cx="0" cy="0"/>
          <a:chOff x="0" y="0"/>
          <a:chExt cx="0" cy="0"/>
        </a:xfrm>
      </p:grpSpPr>
      <p:sp>
        <p:nvSpPr>
          <p:cNvPr id="2" name="Oval 1"/>
          <p:cNvSpPr/>
          <p:nvPr userDrawn="1"/>
        </p:nvSpPr>
        <p:spPr bwMode="auto">
          <a:xfrm>
            <a:off x="1268831" y="1918405"/>
            <a:ext cx="2265895" cy="3021193"/>
          </a:xfrm>
          <a:prstGeom prst="ellipse">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cxnSp>
        <p:nvCxnSpPr>
          <p:cNvPr id="13" name="Straight Connector 12"/>
          <p:cNvCxnSpPr/>
          <p:nvPr userDrawn="1"/>
        </p:nvCxnSpPr>
        <p:spPr>
          <a:xfrm>
            <a:off x="3969854" y="3224175"/>
            <a:ext cx="4542164" cy="1588"/>
          </a:xfrm>
          <a:prstGeom prst="line">
            <a:avLst/>
          </a:prstGeom>
          <a:ln w="3175" cap="flat">
            <a:solidFill>
              <a:schemeClr val="accent2"/>
            </a:solidFill>
            <a:prstDash val="lgDash"/>
            <a:round/>
          </a:ln>
          <a:effectLst/>
        </p:spPr>
        <p:style>
          <a:lnRef idx="2">
            <a:schemeClr val="accent1"/>
          </a:lnRef>
          <a:fillRef idx="0">
            <a:schemeClr val="accent1"/>
          </a:fillRef>
          <a:effectRef idx="1">
            <a:schemeClr val="accent1"/>
          </a:effectRef>
          <a:fontRef idx="minor">
            <a:schemeClr val="tx1"/>
          </a:fontRef>
        </p:style>
      </p:cxnSp>
      <p:sp>
        <p:nvSpPr>
          <p:cNvPr id="15" name="Title 1"/>
          <p:cNvSpPr txBox="1">
            <a:spLocks/>
          </p:cNvSpPr>
          <p:nvPr userDrawn="1"/>
        </p:nvSpPr>
        <p:spPr>
          <a:xfrm>
            <a:off x="3611875" y="2456074"/>
            <a:ext cx="4950882" cy="759031"/>
          </a:xfrm>
          <a:prstGeom prst="rect">
            <a:avLst/>
          </a:prstGeom>
        </p:spPr>
        <p:txBody>
          <a:bodyPr/>
          <a:lstStyle>
            <a:lvl1pPr algn="ctr" rtl="0" eaLnBrk="0" fontAlgn="base" hangingPunct="0">
              <a:spcBef>
                <a:spcPct val="0"/>
              </a:spcBef>
              <a:spcAft>
                <a:spcPct val="0"/>
              </a:spcAft>
              <a:defRPr lang="en-US" sz="2400" b="1">
                <a:solidFill>
                  <a:srgbClr val="0070C0"/>
                </a:solidFill>
                <a:latin typeface="Tahoma" pitchFamily="34" charset="0"/>
                <a:ea typeface="+mj-ea"/>
                <a:cs typeface="Tahoma" pitchFamily="34" charset="0"/>
              </a:defRPr>
            </a:lvl1pPr>
            <a:lvl2pPr algn="ctr" rtl="0" eaLnBrk="0" fontAlgn="base" hangingPunct="0">
              <a:spcBef>
                <a:spcPct val="0"/>
              </a:spcBef>
              <a:spcAft>
                <a:spcPct val="0"/>
              </a:spcAft>
              <a:defRPr sz="2800">
                <a:solidFill>
                  <a:srgbClr val="0070C0"/>
                </a:solidFill>
                <a:latin typeface="Tahoma" pitchFamily="34" charset="0"/>
                <a:cs typeface="Tahoma" pitchFamily="34" charset="0"/>
              </a:defRPr>
            </a:lvl2pPr>
            <a:lvl3pPr algn="ctr" rtl="0" eaLnBrk="0" fontAlgn="base" hangingPunct="0">
              <a:spcBef>
                <a:spcPct val="0"/>
              </a:spcBef>
              <a:spcAft>
                <a:spcPct val="0"/>
              </a:spcAft>
              <a:defRPr sz="2800">
                <a:solidFill>
                  <a:srgbClr val="0070C0"/>
                </a:solidFill>
                <a:latin typeface="Tahoma" pitchFamily="34" charset="0"/>
                <a:cs typeface="Tahoma" pitchFamily="34" charset="0"/>
              </a:defRPr>
            </a:lvl3pPr>
            <a:lvl4pPr algn="ctr" rtl="0" eaLnBrk="0" fontAlgn="base" hangingPunct="0">
              <a:spcBef>
                <a:spcPct val="0"/>
              </a:spcBef>
              <a:spcAft>
                <a:spcPct val="0"/>
              </a:spcAft>
              <a:defRPr sz="2800">
                <a:solidFill>
                  <a:srgbClr val="0070C0"/>
                </a:solidFill>
                <a:latin typeface="Tahoma" pitchFamily="34" charset="0"/>
                <a:cs typeface="Tahoma" pitchFamily="34" charset="0"/>
              </a:defRPr>
            </a:lvl4pPr>
            <a:lvl5pPr algn="ctr" rtl="0" eaLnBrk="0" fontAlgn="base" hangingPunct="0">
              <a:spcBef>
                <a:spcPct val="0"/>
              </a:spcBef>
              <a:spcAft>
                <a:spcPct val="0"/>
              </a:spcAft>
              <a:defRPr sz="2800">
                <a:solidFill>
                  <a:srgbClr val="0070C0"/>
                </a:solidFill>
                <a:latin typeface="Tahoma" pitchFamily="34" charset="0"/>
                <a:cs typeface="Tahoma" pitchFamily="34" charset="0"/>
              </a:defRPr>
            </a:lvl5pPr>
            <a:lvl6pPr marL="456942" algn="l" rtl="0" fontAlgn="base">
              <a:spcBef>
                <a:spcPct val="0"/>
              </a:spcBef>
              <a:spcAft>
                <a:spcPct val="0"/>
              </a:spcAft>
              <a:defRPr sz="2000" b="1">
                <a:solidFill>
                  <a:srgbClr val="EE1C25"/>
                </a:solidFill>
                <a:latin typeface="Arial" charset="0"/>
              </a:defRPr>
            </a:lvl6pPr>
            <a:lvl7pPr marL="913884" algn="l" rtl="0" fontAlgn="base">
              <a:spcBef>
                <a:spcPct val="0"/>
              </a:spcBef>
              <a:spcAft>
                <a:spcPct val="0"/>
              </a:spcAft>
              <a:defRPr sz="2000" b="1">
                <a:solidFill>
                  <a:srgbClr val="EE1C25"/>
                </a:solidFill>
                <a:latin typeface="Arial" charset="0"/>
              </a:defRPr>
            </a:lvl7pPr>
            <a:lvl8pPr marL="1370831" algn="l" rtl="0" fontAlgn="base">
              <a:spcBef>
                <a:spcPct val="0"/>
              </a:spcBef>
              <a:spcAft>
                <a:spcPct val="0"/>
              </a:spcAft>
              <a:defRPr sz="2000" b="1">
                <a:solidFill>
                  <a:srgbClr val="EE1C25"/>
                </a:solidFill>
                <a:latin typeface="Arial" charset="0"/>
              </a:defRPr>
            </a:lvl8pPr>
            <a:lvl9pPr marL="1827770" algn="l" rtl="0" fontAlgn="base">
              <a:spcBef>
                <a:spcPct val="0"/>
              </a:spcBef>
              <a:spcAft>
                <a:spcPct val="0"/>
              </a:spcAft>
              <a:defRPr sz="2000" b="1">
                <a:solidFill>
                  <a:srgbClr val="EE1C25"/>
                </a:solidFill>
                <a:latin typeface="Arial" charset="0"/>
              </a:defRPr>
            </a:lvl9pPr>
          </a:lstStyle>
          <a:p>
            <a:r>
              <a:rPr lang="en-US" sz="2400" b="1" dirty="0" smtClean="0"/>
              <a:t>Product / Assignment Demo</a:t>
            </a:r>
            <a:endParaRPr lang="en-US" sz="2400" b="1" dirty="0"/>
          </a:p>
        </p:txBody>
      </p:sp>
    </p:spTree>
    <p:extLst>
      <p:ext uri="{BB962C8B-B14F-4D97-AF65-F5344CB8AC3E}">
        <p14:creationId xmlns:p14="http://schemas.microsoft.com/office/powerpoint/2010/main" val="134946655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2" name="Title 17"/>
          <p:cNvSpPr>
            <a:spLocks noGrp="1"/>
          </p:cNvSpPr>
          <p:nvPr>
            <p:ph type="title"/>
          </p:nvPr>
        </p:nvSpPr>
        <p:spPr>
          <a:xfrm>
            <a:off x="1000335" y="4467767"/>
            <a:ext cx="7315200" cy="548640"/>
          </a:xfrm>
          <a:prstGeom prst="rect">
            <a:avLst/>
          </a:prstGeom>
        </p:spPr>
        <p:txBody>
          <a:bodyPr>
            <a:noAutofit/>
          </a:bodyPr>
          <a:lstStyle>
            <a:lvl1pPr algn="ctr">
              <a:defRPr sz="2800">
                <a:latin typeface="Calibri" pitchFamily="34" charset="0"/>
                <a:cs typeface="Calibri" pitchFamily="34" charset="0"/>
              </a:defRPr>
            </a:lvl1pPr>
          </a:lstStyle>
          <a:p>
            <a:r>
              <a:rPr lang="en-US" dirty="0" smtClean="0"/>
              <a:t>Click to edit Master title style</a:t>
            </a:r>
            <a:endParaRPr lang="en-US" dirty="0"/>
          </a:p>
        </p:txBody>
      </p:sp>
      <p:sp>
        <p:nvSpPr>
          <p:cNvPr id="33" name="Text Placeholder 19"/>
          <p:cNvSpPr>
            <a:spLocks noGrp="1"/>
          </p:cNvSpPr>
          <p:nvPr>
            <p:ph type="body" sz="quarter" idx="10"/>
          </p:nvPr>
        </p:nvSpPr>
        <p:spPr>
          <a:xfrm>
            <a:off x="1000335" y="4965200"/>
            <a:ext cx="7315200" cy="457200"/>
          </a:xfrm>
          <a:prstGeom prst="rect">
            <a:avLst/>
          </a:prstGeom>
          <a:noFill/>
        </p:spPr>
        <p:txBody>
          <a:bodyPr lIns="0" tIns="0" rIns="0" bIns="0" rtlCol="0" anchor="ctr">
            <a:noAutofit/>
          </a:bodyPr>
          <a:lstStyle>
            <a:lvl1pPr marL="0" indent="0" algn="ctr">
              <a:buNone/>
              <a:defRPr lang="en-US" sz="1200" b="1" kern="1200" dirty="0" smtClean="0">
                <a:solidFill>
                  <a:schemeClr val="accent1"/>
                </a:solidFill>
                <a:latin typeface="Calibri" pitchFamily="34" charset="0"/>
                <a:cs typeface="Calibri" pitchFamily="34" charset="0"/>
              </a:defRPr>
            </a:lvl1pPr>
            <a:lvl2pPr>
              <a:defRPr lang="en-US" sz="1200" b="1" kern="1200" dirty="0" smtClean="0">
                <a:latin typeface="Arial Unicode MS" pitchFamily="34" charset="-128"/>
                <a:ea typeface="+mn-ea"/>
                <a:cs typeface="+mn-cs"/>
              </a:defRPr>
            </a:lvl2pPr>
            <a:lvl3pPr>
              <a:defRPr lang="en-US" sz="1200" b="1" kern="1200" dirty="0" smtClean="0">
                <a:latin typeface="Arial Unicode MS" pitchFamily="34" charset="-128"/>
                <a:ea typeface="+mn-ea"/>
                <a:cs typeface="+mn-cs"/>
              </a:defRPr>
            </a:lvl3pPr>
            <a:lvl4pPr>
              <a:defRPr lang="en-US" sz="1200" b="1" kern="1200" dirty="0" smtClean="0">
                <a:latin typeface="Arial Unicode MS" pitchFamily="34" charset="-128"/>
                <a:ea typeface="+mn-ea"/>
                <a:cs typeface="+mn-cs"/>
              </a:defRPr>
            </a:lvl4pPr>
            <a:lvl5pPr>
              <a:defRPr lang="en-US" sz="1200" b="1" kern="1200" dirty="0">
                <a:latin typeface="Arial Unicode MS" pitchFamily="34" charset="-128"/>
                <a:ea typeface="+mn-ea"/>
                <a:cs typeface="+mn-cs"/>
              </a:defRPr>
            </a:lvl5pPr>
          </a:lstStyle>
          <a:p>
            <a:pPr lvl="0"/>
            <a:r>
              <a:rPr lang="en-US" dirty="0" smtClean="0"/>
              <a:t>Click to edit Master text styles</a:t>
            </a:r>
          </a:p>
        </p:txBody>
      </p:sp>
      <p:pic>
        <p:nvPicPr>
          <p:cNvPr id="3078"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55425" y="2575428"/>
            <a:ext cx="4286188" cy="172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flipH="1">
            <a:off x="4802431" y="2575428"/>
            <a:ext cx="4286189" cy="172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descr="D:\Santosh\SEGAcademy\Banner\ACE\STA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615" y="-155466"/>
            <a:ext cx="1464434" cy="1280167"/>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p:cNvCxnSpPr/>
          <p:nvPr userDrawn="1"/>
        </p:nvCxnSpPr>
        <p:spPr>
          <a:xfrm>
            <a:off x="1000335" y="5025534"/>
            <a:ext cx="7315200" cy="1588"/>
          </a:xfrm>
          <a:prstGeom prst="line">
            <a:avLst/>
          </a:prstGeom>
          <a:ln w="3175" cap="flat">
            <a:solidFill>
              <a:schemeClr val="accent2"/>
            </a:solidFill>
            <a:prstDash val="lgDash"/>
            <a:round/>
          </a:ln>
          <a:effectLst/>
        </p:spPr>
        <p:style>
          <a:lnRef idx="2">
            <a:schemeClr val="accent1"/>
          </a:lnRef>
          <a:fillRef idx="0">
            <a:schemeClr val="accent1"/>
          </a:fillRef>
          <a:effectRef idx="1">
            <a:schemeClr val="accent1"/>
          </a:effectRef>
          <a:fontRef idx="minor">
            <a:schemeClr val="tx1"/>
          </a:fontRef>
        </p:style>
      </p:cxnSp>
      <p:pic>
        <p:nvPicPr>
          <p:cNvPr id="1026" name="Picture 1" descr="image00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57025" y="7100"/>
            <a:ext cx="10668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2866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3" name="Picture 22" descr="1-05.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3563" y="6675439"/>
            <a:ext cx="91440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bwMode="auto">
          <a:xfrm>
            <a:off x="117020" y="671579"/>
            <a:ext cx="7988240" cy="0"/>
          </a:xfrm>
          <a:prstGeom prst="line">
            <a:avLst/>
          </a:prstGeom>
          <a:solidFill>
            <a:schemeClr val="accent1"/>
          </a:solidFill>
          <a:ln w="9525" cap="flat" cmpd="sng" algn="ctr">
            <a:solidFill>
              <a:schemeClr val="accent1"/>
            </a:solidFill>
            <a:prstDash val="dash"/>
            <a:round/>
            <a:headEnd type="none" w="med" len="med"/>
            <a:tailEnd type="none" w="med" len="lg"/>
          </a:ln>
          <a:effectLst/>
        </p:spPr>
      </p:cxnSp>
      <p:sp>
        <p:nvSpPr>
          <p:cNvPr id="25" name="Oval 24"/>
          <p:cNvSpPr/>
          <p:nvPr userDrawn="1"/>
        </p:nvSpPr>
        <p:spPr bwMode="auto">
          <a:xfrm>
            <a:off x="21163" y="254187"/>
            <a:ext cx="115215" cy="153620"/>
          </a:xfrm>
          <a:prstGeom prst="ellipse">
            <a:avLst/>
          </a:prstGeom>
          <a:solidFill>
            <a:schemeClr val="bg1"/>
          </a:solidFill>
          <a:ln w="9525" cap="flat" cmpd="sng" algn="ctr">
            <a:solidFill>
              <a:srgbClr val="0070C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30" name="Title 1"/>
          <p:cNvSpPr>
            <a:spLocks noGrp="1"/>
          </p:cNvSpPr>
          <p:nvPr userDrawn="1">
            <p:ph type="title"/>
          </p:nvPr>
        </p:nvSpPr>
        <p:spPr>
          <a:xfrm>
            <a:off x="234110" y="21103"/>
            <a:ext cx="8869680" cy="591531"/>
          </a:xfrm>
          <a:prstGeom prst="rect">
            <a:avLst/>
          </a:prstGeom>
        </p:spPr>
        <p:txBody>
          <a:bodyPr/>
          <a:lstStyle>
            <a:lvl1pPr algn="l">
              <a:defRPr sz="2400"/>
            </a:lvl1pPr>
          </a:lstStyle>
          <a:p>
            <a:r>
              <a:rPr lang="en-US" dirty="0" smtClean="0"/>
              <a:t>Click to edit Master title style</a:t>
            </a:r>
            <a:endParaRPr lang="en-US" dirty="0"/>
          </a:p>
        </p:txBody>
      </p:sp>
      <p:sp>
        <p:nvSpPr>
          <p:cNvPr id="33" name="Slide Number Placeholder 5"/>
          <p:cNvSpPr txBox="1">
            <a:spLocks/>
          </p:cNvSpPr>
          <p:nvPr userDrawn="1"/>
        </p:nvSpPr>
        <p:spPr>
          <a:xfrm>
            <a:off x="-59507" y="6552607"/>
            <a:ext cx="350176" cy="260076"/>
          </a:xfrm>
          <a:prstGeom prst="rect">
            <a:avLst/>
          </a:prstGeom>
          <a:solidFill>
            <a:schemeClr val="bg1"/>
          </a:solidFill>
        </p:spPr>
        <p:txBody>
          <a:bodyPr vert="horz" lIns="91440" tIns="45720" rIns="91440" bIns="45720" rtlCol="0" anchor="ctr"/>
          <a:lstStyle>
            <a:defPPr>
              <a:defRPr lang="en-US"/>
            </a:defPPr>
            <a:lvl1pPr algn="ctr" rtl="0" fontAlgn="base">
              <a:spcBef>
                <a:spcPct val="0"/>
              </a:spcBef>
              <a:spcAft>
                <a:spcPct val="0"/>
              </a:spcAft>
              <a:defRPr sz="1000" b="1" kern="1200">
                <a:solidFill>
                  <a:schemeClr val="tx1">
                    <a:tint val="75000"/>
                  </a:schemeClr>
                </a:solidFill>
                <a:latin typeface="Arial Unicode MS" pitchFamily="34" charset="-128"/>
                <a:ea typeface="+mn-ea"/>
                <a:cs typeface="Arial" charset="0"/>
              </a:defRPr>
            </a:lvl1pPr>
            <a:lvl2pPr marL="455613" indent="1588" algn="l" rtl="0" fontAlgn="base">
              <a:spcBef>
                <a:spcPct val="0"/>
              </a:spcBef>
              <a:spcAft>
                <a:spcPct val="0"/>
              </a:spcAft>
              <a:defRPr sz="1200" b="1" kern="1200">
                <a:solidFill>
                  <a:schemeClr val="tx1"/>
                </a:solidFill>
                <a:latin typeface="Arial Unicode MS" pitchFamily="34" charset="-128"/>
                <a:ea typeface="+mn-ea"/>
                <a:cs typeface="Arial" charset="0"/>
              </a:defRPr>
            </a:lvl2pPr>
            <a:lvl3pPr marL="912813" indent="1588" algn="l" rtl="0" fontAlgn="base">
              <a:spcBef>
                <a:spcPct val="0"/>
              </a:spcBef>
              <a:spcAft>
                <a:spcPct val="0"/>
              </a:spcAft>
              <a:defRPr sz="1200" b="1" kern="1200">
                <a:solidFill>
                  <a:schemeClr val="tx1"/>
                </a:solidFill>
                <a:latin typeface="Arial Unicode MS" pitchFamily="34" charset="-128"/>
                <a:ea typeface="+mn-ea"/>
                <a:cs typeface="Arial" charset="0"/>
              </a:defRPr>
            </a:lvl3pPr>
            <a:lvl4pPr marL="1370013" indent="1588" algn="l" rtl="0" fontAlgn="base">
              <a:spcBef>
                <a:spcPct val="0"/>
              </a:spcBef>
              <a:spcAft>
                <a:spcPct val="0"/>
              </a:spcAft>
              <a:defRPr sz="1200" b="1" kern="1200">
                <a:solidFill>
                  <a:schemeClr val="tx1"/>
                </a:solidFill>
                <a:latin typeface="Arial Unicode MS" pitchFamily="34" charset="-128"/>
                <a:ea typeface="+mn-ea"/>
                <a:cs typeface="Arial" charset="0"/>
              </a:defRPr>
            </a:lvl4pPr>
            <a:lvl5pPr marL="1827213" indent="1588" algn="l" rtl="0" fontAlgn="base">
              <a:spcBef>
                <a:spcPct val="0"/>
              </a:spcBef>
              <a:spcAft>
                <a:spcPct val="0"/>
              </a:spcAft>
              <a:defRPr sz="1200" b="1" kern="1200">
                <a:solidFill>
                  <a:schemeClr val="tx1"/>
                </a:solidFill>
                <a:latin typeface="Arial Unicode MS" pitchFamily="34" charset="-128"/>
                <a:ea typeface="+mn-ea"/>
                <a:cs typeface="Arial" charset="0"/>
              </a:defRPr>
            </a:lvl5pPr>
            <a:lvl6pPr marL="2286000" algn="l" defTabSz="914400" rtl="0" eaLnBrk="1" latinLnBrk="0" hangingPunct="1">
              <a:defRPr sz="1200" b="1" kern="1200">
                <a:solidFill>
                  <a:schemeClr val="tx1"/>
                </a:solidFill>
                <a:latin typeface="Arial Unicode MS" pitchFamily="34" charset="-128"/>
                <a:ea typeface="+mn-ea"/>
                <a:cs typeface="Arial" charset="0"/>
              </a:defRPr>
            </a:lvl6pPr>
            <a:lvl7pPr marL="2743200" algn="l" defTabSz="914400" rtl="0" eaLnBrk="1" latinLnBrk="0" hangingPunct="1">
              <a:defRPr sz="1200" b="1" kern="1200">
                <a:solidFill>
                  <a:schemeClr val="tx1"/>
                </a:solidFill>
                <a:latin typeface="Arial Unicode MS" pitchFamily="34" charset="-128"/>
                <a:ea typeface="+mn-ea"/>
                <a:cs typeface="Arial" charset="0"/>
              </a:defRPr>
            </a:lvl7pPr>
            <a:lvl8pPr marL="3200400" algn="l" defTabSz="914400" rtl="0" eaLnBrk="1" latinLnBrk="0" hangingPunct="1">
              <a:defRPr sz="1200" b="1" kern="1200">
                <a:solidFill>
                  <a:schemeClr val="tx1"/>
                </a:solidFill>
                <a:latin typeface="Arial Unicode MS" pitchFamily="34" charset="-128"/>
                <a:ea typeface="+mn-ea"/>
                <a:cs typeface="Arial" charset="0"/>
              </a:defRPr>
            </a:lvl8pPr>
            <a:lvl9pPr marL="3657600" algn="l" defTabSz="914400" rtl="0" eaLnBrk="1" latinLnBrk="0" hangingPunct="1">
              <a:defRPr sz="1200" b="1" kern="1200">
                <a:solidFill>
                  <a:schemeClr val="tx1"/>
                </a:solidFill>
                <a:latin typeface="Arial Unicode MS" pitchFamily="34" charset="-128"/>
                <a:ea typeface="+mn-ea"/>
                <a:cs typeface="Arial" charset="0"/>
              </a:defRPr>
            </a:lvl9pPr>
          </a:lstStyle>
          <a:p>
            <a:pPr algn="l"/>
            <a:fld id="{F1BDEE15-9751-455A-81A4-53DD1CD6D1F3}" type="slidenum">
              <a:rPr lang="en-US" sz="1000" smtClean="0">
                <a:solidFill>
                  <a:schemeClr val="accent2"/>
                </a:solidFill>
              </a:rPr>
              <a:pPr algn="l"/>
              <a:t>‹#›</a:t>
            </a:fld>
            <a:endParaRPr lang="en-US" sz="1000">
              <a:solidFill>
                <a:schemeClr val="accent2"/>
              </a:solidFill>
            </a:endParaRPr>
          </a:p>
        </p:txBody>
      </p:sp>
    </p:spTree>
    <p:extLst>
      <p:ext uri="{BB962C8B-B14F-4D97-AF65-F5344CB8AC3E}">
        <p14:creationId xmlns:p14="http://schemas.microsoft.com/office/powerpoint/2010/main" val="374402417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23" name="Picture 22" descr="1-05.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3563" y="6675439"/>
            <a:ext cx="91440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bwMode="auto">
          <a:xfrm>
            <a:off x="117020" y="671579"/>
            <a:ext cx="7988240" cy="0"/>
          </a:xfrm>
          <a:prstGeom prst="line">
            <a:avLst/>
          </a:prstGeom>
          <a:solidFill>
            <a:schemeClr val="accent1"/>
          </a:solidFill>
          <a:ln w="9525" cap="flat" cmpd="sng" algn="ctr">
            <a:solidFill>
              <a:schemeClr val="accent1"/>
            </a:solidFill>
            <a:prstDash val="dash"/>
            <a:round/>
            <a:headEnd type="none" w="med" len="med"/>
            <a:tailEnd type="none" w="med" len="lg"/>
          </a:ln>
          <a:effectLst/>
        </p:spPr>
      </p:cxnSp>
      <p:sp>
        <p:nvSpPr>
          <p:cNvPr id="25" name="Oval 24"/>
          <p:cNvSpPr/>
          <p:nvPr userDrawn="1"/>
        </p:nvSpPr>
        <p:spPr bwMode="auto">
          <a:xfrm>
            <a:off x="21163" y="254187"/>
            <a:ext cx="115215" cy="153620"/>
          </a:xfrm>
          <a:prstGeom prst="ellipse">
            <a:avLst/>
          </a:prstGeom>
          <a:solidFill>
            <a:schemeClr val="bg1"/>
          </a:solidFill>
          <a:ln w="9525" cap="flat" cmpd="sng" algn="ctr">
            <a:solidFill>
              <a:srgbClr val="0070C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30" name="Title 1"/>
          <p:cNvSpPr>
            <a:spLocks noGrp="1"/>
          </p:cNvSpPr>
          <p:nvPr userDrawn="1">
            <p:ph type="title"/>
          </p:nvPr>
        </p:nvSpPr>
        <p:spPr>
          <a:xfrm>
            <a:off x="234110" y="21103"/>
            <a:ext cx="8869680" cy="591531"/>
          </a:xfrm>
          <a:prstGeom prst="rect">
            <a:avLst/>
          </a:prstGeom>
        </p:spPr>
        <p:txBody>
          <a:bodyPr/>
          <a:lstStyle>
            <a:lvl1pPr algn="l">
              <a:defRPr sz="2400"/>
            </a:lvl1pPr>
          </a:lstStyle>
          <a:p>
            <a:r>
              <a:rPr lang="en-US" dirty="0" smtClean="0"/>
              <a:t>Click to edit Master title style</a:t>
            </a:r>
            <a:endParaRPr lang="en-US" dirty="0"/>
          </a:p>
        </p:txBody>
      </p:sp>
      <p:sp>
        <p:nvSpPr>
          <p:cNvPr id="33" name="Slide Number Placeholder 5"/>
          <p:cNvSpPr txBox="1">
            <a:spLocks/>
          </p:cNvSpPr>
          <p:nvPr userDrawn="1"/>
        </p:nvSpPr>
        <p:spPr>
          <a:xfrm>
            <a:off x="-59507" y="6552607"/>
            <a:ext cx="350176" cy="260076"/>
          </a:xfrm>
          <a:prstGeom prst="rect">
            <a:avLst/>
          </a:prstGeom>
          <a:solidFill>
            <a:schemeClr val="bg1"/>
          </a:solidFill>
        </p:spPr>
        <p:txBody>
          <a:bodyPr vert="horz" lIns="91440" tIns="45720" rIns="91440" bIns="45720" rtlCol="0" anchor="ctr"/>
          <a:lstStyle>
            <a:defPPr>
              <a:defRPr lang="en-US"/>
            </a:defPPr>
            <a:lvl1pPr algn="ctr" rtl="0" fontAlgn="base">
              <a:spcBef>
                <a:spcPct val="0"/>
              </a:spcBef>
              <a:spcAft>
                <a:spcPct val="0"/>
              </a:spcAft>
              <a:defRPr sz="1000" b="1" kern="1200">
                <a:solidFill>
                  <a:schemeClr val="tx1">
                    <a:tint val="75000"/>
                  </a:schemeClr>
                </a:solidFill>
                <a:latin typeface="Arial Unicode MS" pitchFamily="34" charset="-128"/>
                <a:ea typeface="+mn-ea"/>
                <a:cs typeface="Arial" charset="0"/>
              </a:defRPr>
            </a:lvl1pPr>
            <a:lvl2pPr marL="455613" indent="1588" algn="l" rtl="0" fontAlgn="base">
              <a:spcBef>
                <a:spcPct val="0"/>
              </a:spcBef>
              <a:spcAft>
                <a:spcPct val="0"/>
              </a:spcAft>
              <a:defRPr sz="1200" b="1" kern="1200">
                <a:solidFill>
                  <a:schemeClr val="tx1"/>
                </a:solidFill>
                <a:latin typeface="Arial Unicode MS" pitchFamily="34" charset="-128"/>
                <a:ea typeface="+mn-ea"/>
                <a:cs typeface="Arial" charset="0"/>
              </a:defRPr>
            </a:lvl2pPr>
            <a:lvl3pPr marL="912813" indent="1588" algn="l" rtl="0" fontAlgn="base">
              <a:spcBef>
                <a:spcPct val="0"/>
              </a:spcBef>
              <a:spcAft>
                <a:spcPct val="0"/>
              </a:spcAft>
              <a:defRPr sz="1200" b="1" kern="1200">
                <a:solidFill>
                  <a:schemeClr val="tx1"/>
                </a:solidFill>
                <a:latin typeface="Arial Unicode MS" pitchFamily="34" charset="-128"/>
                <a:ea typeface="+mn-ea"/>
                <a:cs typeface="Arial" charset="0"/>
              </a:defRPr>
            </a:lvl3pPr>
            <a:lvl4pPr marL="1370013" indent="1588" algn="l" rtl="0" fontAlgn="base">
              <a:spcBef>
                <a:spcPct val="0"/>
              </a:spcBef>
              <a:spcAft>
                <a:spcPct val="0"/>
              </a:spcAft>
              <a:defRPr sz="1200" b="1" kern="1200">
                <a:solidFill>
                  <a:schemeClr val="tx1"/>
                </a:solidFill>
                <a:latin typeface="Arial Unicode MS" pitchFamily="34" charset="-128"/>
                <a:ea typeface="+mn-ea"/>
                <a:cs typeface="Arial" charset="0"/>
              </a:defRPr>
            </a:lvl4pPr>
            <a:lvl5pPr marL="1827213" indent="1588" algn="l" rtl="0" fontAlgn="base">
              <a:spcBef>
                <a:spcPct val="0"/>
              </a:spcBef>
              <a:spcAft>
                <a:spcPct val="0"/>
              </a:spcAft>
              <a:defRPr sz="1200" b="1" kern="1200">
                <a:solidFill>
                  <a:schemeClr val="tx1"/>
                </a:solidFill>
                <a:latin typeface="Arial Unicode MS" pitchFamily="34" charset="-128"/>
                <a:ea typeface="+mn-ea"/>
                <a:cs typeface="Arial" charset="0"/>
              </a:defRPr>
            </a:lvl5pPr>
            <a:lvl6pPr marL="2286000" algn="l" defTabSz="914400" rtl="0" eaLnBrk="1" latinLnBrk="0" hangingPunct="1">
              <a:defRPr sz="1200" b="1" kern="1200">
                <a:solidFill>
                  <a:schemeClr val="tx1"/>
                </a:solidFill>
                <a:latin typeface="Arial Unicode MS" pitchFamily="34" charset="-128"/>
                <a:ea typeface="+mn-ea"/>
                <a:cs typeface="Arial" charset="0"/>
              </a:defRPr>
            </a:lvl6pPr>
            <a:lvl7pPr marL="2743200" algn="l" defTabSz="914400" rtl="0" eaLnBrk="1" latinLnBrk="0" hangingPunct="1">
              <a:defRPr sz="1200" b="1" kern="1200">
                <a:solidFill>
                  <a:schemeClr val="tx1"/>
                </a:solidFill>
                <a:latin typeface="Arial Unicode MS" pitchFamily="34" charset="-128"/>
                <a:ea typeface="+mn-ea"/>
                <a:cs typeface="Arial" charset="0"/>
              </a:defRPr>
            </a:lvl7pPr>
            <a:lvl8pPr marL="3200400" algn="l" defTabSz="914400" rtl="0" eaLnBrk="1" latinLnBrk="0" hangingPunct="1">
              <a:defRPr sz="1200" b="1" kern="1200">
                <a:solidFill>
                  <a:schemeClr val="tx1"/>
                </a:solidFill>
                <a:latin typeface="Arial Unicode MS" pitchFamily="34" charset="-128"/>
                <a:ea typeface="+mn-ea"/>
                <a:cs typeface="Arial" charset="0"/>
              </a:defRPr>
            </a:lvl8pPr>
            <a:lvl9pPr marL="3657600" algn="l" defTabSz="914400" rtl="0" eaLnBrk="1" latinLnBrk="0" hangingPunct="1">
              <a:defRPr sz="1200" b="1" kern="1200">
                <a:solidFill>
                  <a:schemeClr val="tx1"/>
                </a:solidFill>
                <a:latin typeface="Arial Unicode MS" pitchFamily="34" charset="-128"/>
                <a:ea typeface="+mn-ea"/>
                <a:cs typeface="Arial" charset="0"/>
              </a:defRPr>
            </a:lvl9pPr>
          </a:lstStyle>
          <a:p>
            <a:pPr algn="l"/>
            <a:fld id="{F1BDEE15-9751-455A-81A4-53DD1CD6D1F3}" type="slidenum">
              <a:rPr lang="en-US" sz="1000" smtClean="0">
                <a:solidFill>
                  <a:schemeClr val="accent2"/>
                </a:solidFill>
              </a:rPr>
              <a:pPr algn="l"/>
              <a:t>‹#›</a:t>
            </a:fld>
            <a:endParaRPr lang="en-US" sz="1000">
              <a:solidFill>
                <a:schemeClr val="accent2"/>
              </a:solidFill>
            </a:endParaRPr>
          </a:p>
        </p:txBody>
      </p:sp>
    </p:spTree>
    <p:extLst>
      <p:ext uri="{BB962C8B-B14F-4D97-AF65-F5344CB8AC3E}">
        <p14:creationId xmlns:p14="http://schemas.microsoft.com/office/powerpoint/2010/main" val="311127665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3" name="Picture 22" descr="1-05.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3563" y="6675439"/>
            <a:ext cx="91440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bwMode="auto">
          <a:xfrm>
            <a:off x="117020" y="671579"/>
            <a:ext cx="7988240" cy="0"/>
          </a:xfrm>
          <a:prstGeom prst="line">
            <a:avLst/>
          </a:prstGeom>
          <a:solidFill>
            <a:schemeClr val="accent1"/>
          </a:solidFill>
          <a:ln w="9525" cap="flat" cmpd="sng" algn="ctr">
            <a:solidFill>
              <a:schemeClr val="accent1"/>
            </a:solidFill>
            <a:prstDash val="dash"/>
            <a:round/>
            <a:headEnd type="none" w="med" len="med"/>
            <a:tailEnd type="none" w="med" len="lg"/>
          </a:ln>
          <a:effectLst/>
        </p:spPr>
      </p:cxnSp>
      <p:sp>
        <p:nvSpPr>
          <p:cNvPr id="11" name="Content Placeholder 8"/>
          <p:cNvSpPr>
            <a:spLocks noGrp="1"/>
          </p:cNvSpPr>
          <p:nvPr>
            <p:ph sz="quarter" idx="11"/>
          </p:nvPr>
        </p:nvSpPr>
        <p:spPr>
          <a:xfrm>
            <a:off x="223135" y="817460"/>
            <a:ext cx="8803845" cy="5632733"/>
          </a:xfrm>
          <a:prstGeom prst="rect">
            <a:avLst/>
          </a:prstGeom>
        </p:spPr>
        <p:txBody>
          <a:bodyPr/>
          <a:lstStyle>
            <a:lvl1pPr>
              <a:lnSpc>
                <a:spcPct val="130000"/>
              </a:lnSpc>
              <a:spcBef>
                <a:spcPts val="0"/>
              </a:spcBef>
              <a:defRPr sz="2000" b="0"/>
            </a:lvl1pPr>
            <a:lvl2pPr>
              <a:lnSpc>
                <a:spcPct val="130000"/>
              </a:lnSpc>
              <a:spcBef>
                <a:spcPts val="0"/>
              </a:spcBef>
              <a:defRPr sz="1600"/>
            </a:lvl2pPr>
            <a:lvl3pPr>
              <a:lnSpc>
                <a:spcPct val="130000"/>
              </a:lnSpc>
              <a:spcBef>
                <a:spcPts val="0"/>
              </a:spcBef>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Oval 11"/>
          <p:cNvSpPr/>
          <p:nvPr userDrawn="1"/>
        </p:nvSpPr>
        <p:spPr bwMode="auto">
          <a:xfrm>
            <a:off x="21163" y="254187"/>
            <a:ext cx="115215" cy="153620"/>
          </a:xfrm>
          <a:prstGeom prst="ellipse">
            <a:avLst/>
          </a:prstGeom>
          <a:solidFill>
            <a:schemeClr val="bg1"/>
          </a:solidFill>
          <a:ln w="9525" cap="flat" cmpd="sng" algn="ctr">
            <a:solidFill>
              <a:srgbClr val="0070C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16" name="Title 1"/>
          <p:cNvSpPr>
            <a:spLocks noGrp="1"/>
          </p:cNvSpPr>
          <p:nvPr>
            <p:ph type="title"/>
          </p:nvPr>
        </p:nvSpPr>
        <p:spPr>
          <a:xfrm>
            <a:off x="234110" y="21103"/>
            <a:ext cx="8869680" cy="591531"/>
          </a:xfrm>
          <a:prstGeom prst="rect">
            <a:avLst/>
          </a:prstGeom>
        </p:spPr>
        <p:txBody>
          <a:bodyPr/>
          <a:lstStyle>
            <a:lvl1pPr algn="l">
              <a:defRPr sz="2400"/>
            </a:lvl1pPr>
          </a:lstStyle>
          <a:p>
            <a:r>
              <a:rPr lang="en-US" dirty="0" smtClean="0"/>
              <a:t>Click to edit Master title style</a:t>
            </a:r>
            <a:endParaRPr lang="en-US" dirty="0"/>
          </a:p>
        </p:txBody>
      </p:sp>
      <p:sp>
        <p:nvSpPr>
          <p:cNvPr id="19" name="Slide Number Placeholder 5"/>
          <p:cNvSpPr txBox="1">
            <a:spLocks/>
          </p:cNvSpPr>
          <p:nvPr userDrawn="1"/>
        </p:nvSpPr>
        <p:spPr>
          <a:xfrm>
            <a:off x="-59507" y="6552607"/>
            <a:ext cx="350176" cy="260076"/>
          </a:xfrm>
          <a:prstGeom prst="rect">
            <a:avLst/>
          </a:prstGeom>
          <a:solidFill>
            <a:schemeClr val="bg1"/>
          </a:solidFill>
        </p:spPr>
        <p:txBody>
          <a:bodyPr vert="horz" lIns="91440" tIns="45720" rIns="91440" bIns="45720" rtlCol="0" anchor="ctr"/>
          <a:lstStyle>
            <a:defPPr>
              <a:defRPr lang="en-US"/>
            </a:defPPr>
            <a:lvl1pPr algn="ctr" rtl="0" fontAlgn="base">
              <a:spcBef>
                <a:spcPct val="0"/>
              </a:spcBef>
              <a:spcAft>
                <a:spcPct val="0"/>
              </a:spcAft>
              <a:defRPr sz="1000" b="1" kern="1200">
                <a:solidFill>
                  <a:schemeClr val="tx1">
                    <a:tint val="75000"/>
                  </a:schemeClr>
                </a:solidFill>
                <a:latin typeface="Arial Unicode MS" pitchFamily="34" charset="-128"/>
                <a:ea typeface="+mn-ea"/>
                <a:cs typeface="Arial" charset="0"/>
              </a:defRPr>
            </a:lvl1pPr>
            <a:lvl2pPr marL="455613" indent="1588" algn="l" rtl="0" fontAlgn="base">
              <a:spcBef>
                <a:spcPct val="0"/>
              </a:spcBef>
              <a:spcAft>
                <a:spcPct val="0"/>
              </a:spcAft>
              <a:defRPr sz="1200" b="1" kern="1200">
                <a:solidFill>
                  <a:schemeClr val="tx1"/>
                </a:solidFill>
                <a:latin typeface="Arial Unicode MS" pitchFamily="34" charset="-128"/>
                <a:ea typeface="+mn-ea"/>
                <a:cs typeface="Arial" charset="0"/>
              </a:defRPr>
            </a:lvl2pPr>
            <a:lvl3pPr marL="912813" indent="1588" algn="l" rtl="0" fontAlgn="base">
              <a:spcBef>
                <a:spcPct val="0"/>
              </a:spcBef>
              <a:spcAft>
                <a:spcPct val="0"/>
              </a:spcAft>
              <a:defRPr sz="1200" b="1" kern="1200">
                <a:solidFill>
                  <a:schemeClr val="tx1"/>
                </a:solidFill>
                <a:latin typeface="Arial Unicode MS" pitchFamily="34" charset="-128"/>
                <a:ea typeface="+mn-ea"/>
                <a:cs typeface="Arial" charset="0"/>
              </a:defRPr>
            </a:lvl3pPr>
            <a:lvl4pPr marL="1370013" indent="1588" algn="l" rtl="0" fontAlgn="base">
              <a:spcBef>
                <a:spcPct val="0"/>
              </a:spcBef>
              <a:spcAft>
                <a:spcPct val="0"/>
              </a:spcAft>
              <a:defRPr sz="1200" b="1" kern="1200">
                <a:solidFill>
                  <a:schemeClr val="tx1"/>
                </a:solidFill>
                <a:latin typeface="Arial Unicode MS" pitchFamily="34" charset="-128"/>
                <a:ea typeface="+mn-ea"/>
                <a:cs typeface="Arial" charset="0"/>
              </a:defRPr>
            </a:lvl4pPr>
            <a:lvl5pPr marL="1827213" indent="1588" algn="l" rtl="0" fontAlgn="base">
              <a:spcBef>
                <a:spcPct val="0"/>
              </a:spcBef>
              <a:spcAft>
                <a:spcPct val="0"/>
              </a:spcAft>
              <a:defRPr sz="1200" b="1" kern="1200">
                <a:solidFill>
                  <a:schemeClr val="tx1"/>
                </a:solidFill>
                <a:latin typeface="Arial Unicode MS" pitchFamily="34" charset="-128"/>
                <a:ea typeface="+mn-ea"/>
                <a:cs typeface="Arial" charset="0"/>
              </a:defRPr>
            </a:lvl5pPr>
            <a:lvl6pPr marL="2286000" algn="l" defTabSz="914400" rtl="0" eaLnBrk="1" latinLnBrk="0" hangingPunct="1">
              <a:defRPr sz="1200" b="1" kern="1200">
                <a:solidFill>
                  <a:schemeClr val="tx1"/>
                </a:solidFill>
                <a:latin typeface="Arial Unicode MS" pitchFamily="34" charset="-128"/>
                <a:ea typeface="+mn-ea"/>
                <a:cs typeface="Arial" charset="0"/>
              </a:defRPr>
            </a:lvl6pPr>
            <a:lvl7pPr marL="2743200" algn="l" defTabSz="914400" rtl="0" eaLnBrk="1" latinLnBrk="0" hangingPunct="1">
              <a:defRPr sz="1200" b="1" kern="1200">
                <a:solidFill>
                  <a:schemeClr val="tx1"/>
                </a:solidFill>
                <a:latin typeface="Arial Unicode MS" pitchFamily="34" charset="-128"/>
                <a:ea typeface="+mn-ea"/>
                <a:cs typeface="Arial" charset="0"/>
              </a:defRPr>
            </a:lvl7pPr>
            <a:lvl8pPr marL="3200400" algn="l" defTabSz="914400" rtl="0" eaLnBrk="1" latinLnBrk="0" hangingPunct="1">
              <a:defRPr sz="1200" b="1" kern="1200">
                <a:solidFill>
                  <a:schemeClr val="tx1"/>
                </a:solidFill>
                <a:latin typeface="Arial Unicode MS" pitchFamily="34" charset="-128"/>
                <a:ea typeface="+mn-ea"/>
                <a:cs typeface="Arial" charset="0"/>
              </a:defRPr>
            </a:lvl8pPr>
            <a:lvl9pPr marL="3657600" algn="l" defTabSz="914400" rtl="0" eaLnBrk="1" latinLnBrk="0" hangingPunct="1">
              <a:defRPr sz="1200" b="1" kern="1200">
                <a:solidFill>
                  <a:schemeClr val="tx1"/>
                </a:solidFill>
                <a:latin typeface="Arial Unicode MS" pitchFamily="34" charset="-128"/>
                <a:ea typeface="+mn-ea"/>
                <a:cs typeface="Arial" charset="0"/>
              </a:defRPr>
            </a:lvl9pPr>
          </a:lstStyle>
          <a:p>
            <a:pPr algn="l"/>
            <a:fld id="{F1BDEE15-9751-455A-81A4-53DD1CD6D1F3}" type="slidenum">
              <a:rPr lang="en-US" sz="1000" smtClean="0">
                <a:solidFill>
                  <a:schemeClr val="accent2"/>
                </a:solidFill>
              </a:rPr>
              <a:pPr algn="l"/>
              <a:t>‹#›</a:t>
            </a:fld>
            <a:endParaRPr lang="en-US" sz="1000">
              <a:solidFill>
                <a:schemeClr val="accent2"/>
              </a:solidFill>
            </a:endParaRPr>
          </a:p>
        </p:txBody>
      </p:sp>
    </p:spTree>
    <p:extLst>
      <p:ext uri="{BB962C8B-B14F-4D97-AF65-F5344CB8AC3E}">
        <p14:creationId xmlns:p14="http://schemas.microsoft.com/office/powerpoint/2010/main" val="380120429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3" name="Picture 22" descr="1-05.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3563" y="6675439"/>
            <a:ext cx="91440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bwMode="auto">
          <a:xfrm>
            <a:off x="117020" y="671579"/>
            <a:ext cx="7988240" cy="0"/>
          </a:xfrm>
          <a:prstGeom prst="line">
            <a:avLst/>
          </a:prstGeom>
          <a:solidFill>
            <a:schemeClr val="accent1"/>
          </a:solidFill>
          <a:ln w="9525" cap="flat" cmpd="sng" algn="ctr">
            <a:solidFill>
              <a:schemeClr val="accent1"/>
            </a:solidFill>
            <a:prstDash val="dash"/>
            <a:round/>
            <a:headEnd type="none" w="med" len="med"/>
            <a:tailEnd type="none" w="med" len="lg"/>
          </a:ln>
          <a:effectLst/>
        </p:spPr>
      </p:cxnSp>
      <p:sp>
        <p:nvSpPr>
          <p:cNvPr id="12" name="Oval 11"/>
          <p:cNvSpPr/>
          <p:nvPr userDrawn="1"/>
        </p:nvSpPr>
        <p:spPr bwMode="auto">
          <a:xfrm>
            <a:off x="21163" y="254187"/>
            <a:ext cx="115215" cy="153620"/>
          </a:xfrm>
          <a:prstGeom prst="ellipse">
            <a:avLst/>
          </a:prstGeom>
          <a:solidFill>
            <a:schemeClr val="bg1"/>
          </a:solidFill>
          <a:ln w="9525" cap="flat" cmpd="sng" algn="ctr">
            <a:solidFill>
              <a:srgbClr val="0070C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9" name="Content Placeholder 2"/>
          <p:cNvSpPr>
            <a:spLocks noGrp="1"/>
          </p:cNvSpPr>
          <p:nvPr>
            <p:ph sz="half" idx="1"/>
          </p:nvPr>
        </p:nvSpPr>
        <p:spPr>
          <a:xfrm>
            <a:off x="227380" y="816864"/>
            <a:ext cx="4191000" cy="5633329"/>
          </a:xfrm>
          <a:prstGeom prst="rect">
            <a:avLst/>
          </a:prstGeo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2"/>
          </p:nvPr>
        </p:nvSpPr>
        <p:spPr>
          <a:xfrm>
            <a:off x="4648200" y="816864"/>
            <a:ext cx="4191000" cy="5633329"/>
          </a:xfrm>
          <a:prstGeom prst="rect">
            <a:avLst/>
          </a:prstGeo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234110" y="21103"/>
            <a:ext cx="8869680" cy="591531"/>
          </a:xfrm>
          <a:prstGeom prst="rect">
            <a:avLst/>
          </a:prstGeom>
        </p:spPr>
        <p:txBody>
          <a:bodyPr/>
          <a:lstStyle>
            <a:lvl1pPr algn="l">
              <a:defRPr sz="2400"/>
            </a:lvl1pPr>
          </a:lstStyle>
          <a:p>
            <a:r>
              <a:rPr lang="en-US" dirty="0" smtClean="0"/>
              <a:t>Click to edit Master title style</a:t>
            </a:r>
            <a:endParaRPr lang="en-US" dirty="0"/>
          </a:p>
        </p:txBody>
      </p:sp>
      <p:sp>
        <p:nvSpPr>
          <p:cNvPr id="18" name="Slide Number Placeholder 5"/>
          <p:cNvSpPr txBox="1">
            <a:spLocks/>
          </p:cNvSpPr>
          <p:nvPr userDrawn="1"/>
        </p:nvSpPr>
        <p:spPr>
          <a:xfrm>
            <a:off x="-59507" y="6552607"/>
            <a:ext cx="350176" cy="260076"/>
          </a:xfrm>
          <a:prstGeom prst="rect">
            <a:avLst/>
          </a:prstGeom>
          <a:solidFill>
            <a:schemeClr val="bg1"/>
          </a:solidFill>
        </p:spPr>
        <p:txBody>
          <a:bodyPr vert="horz" lIns="91440" tIns="45720" rIns="91440" bIns="45720" rtlCol="0" anchor="ctr"/>
          <a:lstStyle>
            <a:defPPr>
              <a:defRPr lang="en-US"/>
            </a:defPPr>
            <a:lvl1pPr algn="ctr" rtl="0" fontAlgn="base">
              <a:spcBef>
                <a:spcPct val="0"/>
              </a:spcBef>
              <a:spcAft>
                <a:spcPct val="0"/>
              </a:spcAft>
              <a:defRPr sz="1000" b="1" kern="1200">
                <a:solidFill>
                  <a:schemeClr val="tx1">
                    <a:tint val="75000"/>
                  </a:schemeClr>
                </a:solidFill>
                <a:latin typeface="Arial Unicode MS" pitchFamily="34" charset="-128"/>
                <a:ea typeface="+mn-ea"/>
                <a:cs typeface="Arial" charset="0"/>
              </a:defRPr>
            </a:lvl1pPr>
            <a:lvl2pPr marL="455613" indent="1588" algn="l" rtl="0" fontAlgn="base">
              <a:spcBef>
                <a:spcPct val="0"/>
              </a:spcBef>
              <a:spcAft>
                <a:spcPct val="0"/>
              </a:spcAft>
              <a:defRPr sz="1200" b="1" kern="1200">
                <a:solidFill>
                  <a:schemeClr val="tx1"/>
                </a:solidFill>
                <a:latin typeface="Arial Unicode MS" pitchFamily="34" charset="-128"/>
                <a:ea typeface="+mn-ea"/>
                <a:cs typeface="Arial" charset="0"/>
              </a:defRPr>
            </a:lvl2pPr>
            <a:lvl3pPr marL="912813" indent="1588" algn="l" rtl="0" fontAlgn="base">
              <a:spcBef>
                <a:spcPct val="0"/>
              </a:spcBef>
              <a:spcAft>
                <a:spcPct val="0"/>
              </a:spcAft>
              <a:defRPr sz="1200" b="1" kern="1200">
                <a:solidFill>
                  <a:schemeClr val="tx1"/>
                </a:solidFill>
                <a:latin typeface="Arial Unicode MS" pitchFamily="34" charset="-128"/>
                <a:ea typeface="+mn-ea"/>
                <a:cs typeface="Arial" charset="0"/>
              </a:defRPr>
            </a:lvl3pPr>
            <a:lvl4pPr marL="1370013" indent="1588" algn="l" rtl="0" fontAlgn="base">
              <a:spcBef>
                <a:spcPct val="0"/>
              </a:spcBef>
              <a:spcAft>
                <a:spcPct val="0"/>
              </a:spcAft>
              <a:defRPr sz="1200" b="1" kern="1200">
                <a:solidFill>
                  <a:schemeClr val="tx1"/>
                </a:solidFill>
                <a:latin typeface="Arial Unicode MS" pitchFamily="34" charset="-128"/>
                <a:ea typeface="+mn-ea"/>
                <a:cs typeface="Arial" charset="0"/>
              </a:defRPr>
            </a:lvl4pPr>
            <a:lvl5pPr marL="1827213" indent="1588" algn="l" rtl="0" fontAlgn="base">
              <a:spcBef>
                <a:spcPct val="0"/>
              </a:spcBef>
              <a:spcAft>
                <a:spcPct val="0"/>
              </a:spcAft>
              <a:defRPr sz="1200" b="1" kern="1200">
                <a:solidFill>
                  <a:schemeClr val="tx1"/>
                </a:solidFill>
                <a:latin typeface="Arial Unicode MS" pitchFamily="34" charset="-128"/>
                <a:ea typeface="+mn-ea"/>
                <a:cs typeface="Arial" charset="0"/>
              </a:defRPr>
            </a:lvl5pPr>
            <a:lvl6pPr marL="2286000" algn="l" defTabSz="914400" rtl="0" eaLnBrk="1" latinLnBrk="0" hangingPunct="1">
              <a:defRPr sz="1200" b="1" kern="1200">
                <a:solidFill>
                  <a:schemeClr val="tx1"/>
                </a:solidFill>
                <a:latin typeface="Arial Unicode MS" pitchFamily="34" charset="-128"/>
                <a:ea typeface="+mn-ea"/>
                <a:cs typeface="Arial" charset="0"/>
              </a:defRPr>
            </a:lvl6pPr>
            <a:lvl7pPr marL="2743200" algn="l" defTabSz="914400" rtl="0" eaLnBrk="1" latinLnBrk="0" hangingPunct="1">
              <a:defRPr sz="1200" b="1" kern="1200">
                <a:solidFill>
                  <a:schemeClr val="tx1"/>
                </a:solidFill>
                <a:latin typeface="Arial Unicode MS" pitchFamily="34" charset="-128"/>
                <a:ea typeface="+mn-ea"/>
                <a:cs typeface="Arial" charset="0"/>
              </a:defRPr>
            </a:lvl7pPr>
            <a:lvl8pPr marL="3200400" algn="l" defTabSz="914400" rtl="0" eaLnBrk="1" latinLnBrk="0" hangingPunct="1">
              <a:defRPr sz="1200" b="1" kern="1200">
                <a:solidFill>
                  <a:schemeClr val="tx1"/>
                </a:solidFill>
                <a:latin typeface="Arial Unicode MS" pitchFamily="34" charset="-128"/>
                <a:ea typeface="+mn-ea"/>
                <a:cs typeface="Arial" charset="0"/>
              </a:defRPr>
            </a:lvl8pPr>
            <a:lvl9pPr marL="3657600" algn="l" defTabSz="914400" rtl="0" eaLnBrk="1" latinLnBrk="0" hangingPunct="1">
              <a:defRPr sz="1200" b="1" kern="1200">
                <a:solidFill>
                  <a:schemeClr val="tx1"/>
                </a:solidFill>
                <a:latin typeface="Arial Unicode MS" pitchFamily="34" charset="-128"/>
                <a:ea typeface="+mn-ea"/>
                <a:cs typeface="Arial" charset="0"/>
              </a:defRPr>
            </a:lvl9pPr>
          </a:lstStyle>
          <a:p>
            <a:pPr algn="l"/>
            <a:fld id="{F1BDEE15-9751-455A-81A4-53DD1CD6D1F3}" type="slidenum">
              <a:rPr lang="en-US" sz="1000" smtClean="0">
                <a:solidFill>
                  <a:schemeClr val="accent2"/>
                </a:solidFill>
              </a:rPr>
              <a:pPr algn="l"/>
              <a:t>‹#›</a:t>
            </a:fld>
            <a:endParaRPr lang="en-US" sz="1000">
              <a:solidFill>
                <a:schemeClr val="accent2"/>
              </a:solidFill>
            </a:endParaRPr>
          </a:p>
        </p:txBody>
      </p:sp>
    </p:spTree>
    <p:extLst>
      <p:ext uri="{BB962C8B-B14F-4D97-AF65-F5344CB8AC3E}">
        <p14:creationId xmlns:p14="http://schemas.microsoft.com/office/powerpoint/2010/main" val="389696791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0" name="Straight Connector 9"/>
          <p:cNvCxnSpPr/>
          <p:nvPr userDrawn="1"/>
        </p:nvCxnSpPr>
        <p:spPr bwMode="auto">
          <a:xfrm>
            <a:off x="117020" y="671579"/>
            <a:ext cx="7988240" cy="0"/>
          </a:xfrm>
          <a:prstGeom prst="line">
            <a:avLst/>
          </a:prstGeom>
          <a:solidFill>
            <a:schemeClr val="accent1"/>
          </a:solidFill>
          <a:ln w="9525" cap="flat" cmpd="sng" algn="ctr">
            <a:solidFill>
              <a:schemeClr val="accent1"/>
            </a:solidFill>
            <a:prstDash val="dash"/>
            <a:round/>
            <a:headEnd type="none" w="med" len="med"/>
            <a:tailEnd type="none" w="med" len="lg"/>
          </a:ln>
          <a:effectLst/>
        </p:spPr>
      </p:cxnSp>
      <p:sp>
        <p:nvSpPr>
          <p:cNvPr id="12" name="Oval 11"/>
          <p:cNvSpPr/>
          <p:nvPr userDrawn="1"/>
        </p:nvSpPr>
        <p:spPr bwMode="auto">
          <a:xfrm>
            <a:off x="21163" y="254187"/>
            <a:ext cx="115215" cy="153620"/>
          </a:xfrm>
          <a:prstGeom prst="ellipse">
            <a:avLst/>
          </a:prstGeom>
          <a:solidFill>
            <a:schemeClr val="bg1"/>
          </a:solidFill>
          <a:ln w="9525" cap="flat" cmpd="sng" algn="ctr">
            <a:solidFill>
              <a:srgbClr val="0070C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13" name="Picture Placeholder 2"/>
          <p:cNvSpPr>
            <a:spLocks noGrp="1"/>
          </p:cNvSpPr>
          <p:nvPr>
            <p:ph type="pic" idx="1"/>
          </p:nvPr>
        </p:nvSpPr>
        <p:spPr>
          <a:xfrm>
            <a:off x="1922055" y="1022287"/>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6" name="Title 1"/>
          <p:cNvSpPr>
            <a:spLocks noGrp="1"/>
          </p:cNvSpPr>
          <p:nvPr>
            <p:ph type="title"/>
          </p:nvPr>
        </p:nvSpPr>
        <p:spPr>
          <a:xfrm>
            <a:off x="234110" y="21103"/>
            <a:ext cx="8869680" cy="591531"/>
          </a:xfrm>
          <a:prstGeom prst="rect">
            <a:avLst/>
          </a:prstGeom>
        </p:spPr>
        <p:txBody>
          <a:bodyPr/>
          <a:lstStyle>
            <a:lvl1pPr algn="l">
              <a:defRPr sz="2400"/>
            </a:lvl1pPr>
          </a:lstStyle>
          <a:p>
            <a:r>
              <a:rPr lang="en-US" dirty="0" smtClean="0"/>
              <a:t>Click to edit Master title style</a:t>
            </a:r>
            <a:endParaRPr lang="en-US" dirty="0"/>
          </a:p>
        </p:txBody>
      </p:sp>
      <p:sp>
        <p:nvSpPr>
          <p:cNvPr id="19" name="Slide Number Placeholder 5"/>
          <p:cNvSpPr txBox="1">
            <a:spLocks/>
          </p:cNvSpPr>
          <p:nvPr userDrawn="1"/>
        </p:nvSpPr>
        <p:spPr>
          <a:xfrm>
            <a:off x="-59507" y="6552607"/>
            <a:ext cx="350176" cy="260076"/>
          </a:xfrm>
          <a:prstGeom prst="rect">
            <a:avLst/>
          </a:prstGeom>
          <a:solidFill>
            <a:schemeClr val="bg1"/>
          </a:solidFill>
        </p:spPr>
        <p:txBody>
          <a:bodyPr vert="horz" lIns="91440" tIns="45720" rIns="91440" bIns="45720" rtlCol="0" anchor="ctr"/>
          <a:lstStyle>
            <a:defPPr>
              <a:defRPr lang="en-US"/>
            </a:defPPr>
            <a:lvl1pPr algn="ctr" rtl="0" fontAlgn="base">
              <a:spcBef>
                <a:spcPct val="0"/>
              </a:spcBef>
              <a:spcAft>
                <a:spcPct val="0"/>
              </a:spcAft>
              <a:defRPr sz="1000" b="1" kern="1200">
                <a:solidFill>
                  <a:schemeClr val="tx1">
                    <a:tint val="75000"/>
                  </a:schemeClr>
                </a:solidFill>
                <a:latin typeface="Arial Unicode MS" pitchFamily="34" charset="-128"/>
                <a:ea typeface="+mn-ea"/>
                <a:cs typeface="Arial" charset="0"/>
              </a:defRPr>
            </a:lvl1pPr>
            <a:lvl2pPr marL="455613" indent="1588" algn="l" rtl="0" fontAlgn="base">
              <a:spcBef>
                <a:spcPct val="0"/>
              </a:spcBef>
              <a:spcAft>
                <a:spcPct val="0"/>
              </a:spcAft>
              <a:defRPr sz="1200" b="1" kern="1200">
                <a:solidFill>
                  <a:schemeClr val="tx1"/>
                </a:solidFill>
                <a:latin typeface="Arial Unicode MS" pitchFamily="34" charset="-128"/>
                <a:ea typeface="+mn-ea"/>
                <a:cs typeface="Arial" charset="0"/>
              </a:defRPr>
            </a:lvl2pPr>
            <a:lvl3pPr marL="912813" indent="1588" algn="l" rtl="0" fontAlgn="base">
              <a:spcBef>
                <a:spcPct val="0"/>
              </a:spcBef>
              <a:spcAft>
                <a:spcPct val="0"/>
              </a:spcAft>
              <a:defRPr sz="1200" b="1" kern="1200">
                <a:solidFill>
                  <a:schemeClr val="tx1"/>
                </a:solidFill>
                <a:latin typeface="Arial Unicode MS" pitchFamily="34" charset="-128"/>
                <a:ea typeface="+mn-ea"/>
                <a:cs typeface="Arial" charset="0"/>
              </a:defRPr>
            </a:lvl3pPr>
            <a:lvl4pPr marL="1370013" indent="1588" algn="l" rtl="0" fontAlgn="base">
              <a:spcBef>
                <a:spcPct val="0"/>
              </a:spcBef>
              <a:spcAft>
                <a:spcPct val="0"/>
              </a:spcAft>
              <a:defRPr sz="1200" b="1" kern="1200">
                <a:solidFill>
                  <a:schemeClr val="tx1"/>
                </a:solidFill>
                <a:latin typeface="Arial Unicode MS" pitchFamily="34" charset="-128"/>
                <a:ea typeface="+mn-ea"/>
                <a:cs typeface="Arial" charset="0"/>
              </a:defRPr>
            </a:lvl4pPr>
            <a:lvl5pPr marL="1827213" indent="1588" algn="l" rtl="0" fontAlgn="base">
              <a:spcBef>
                <a:spcPct val="0"/>
              </a:spcBef>
              <a:spcAft>
                <a:spcPct val="0"/>
              </a:spcAft>
              <a:defRPr sz="1200" b="1" kern="1200">
                <a:solidFill>
                  <a:schemeClr val="tx1"/>
                </a:solidFill>
                <a:latin typeface="Arial Unicode MS" pitchFamily="34" charset="-128"/>
                <a:ea typeface="+mn-ea"/>
                <a:cs typeface="Arial" charset="0"/>
              </a:defRPr>
            </a:lvl5pPr>
            <a:lvl6pPr marL="2286000" algn="l" defTabSz="914400" rtl="0" eaLnBrk="1" latinLnBrk="0" hangingPunct="1">
              <a:defRPr sz="1200" b="1" kern="1200">
                <a:solidFill>
                  <a:schemeClr val="tx1"/>
                </a:solidFill>
                <a:latin typeface="Arial Unicode MS" pitchFamily="34" charset="-128"/>
                <a:ea typeface="+mn-ea"/>
                <a:cs typeface="Arial" charset="0"/>
              </a:defRPr>
            </a:lvl6pPr>
            <a:lvl7pPr marL="2743200" algn="l" defTabSz="914400" rtl="0" eaLnBrk="1" latinLnBrk="0" hangingPunct="1">
              <a:defRPr sz="1200" b="1" kern="1200">
                <a:solidFill>
                  <a:schemeClr val="tx1"/>
                </a:solidFill>
                <a:latin typeface="Arial Unicode MS" pitchFamily="34" charset="-128"/>
                <a:ea typeface="+mn-ea"/>
                <a:cs typeface="Arial" charset="0"/>
              </a:defRPr>
            </a:lvl7pPr>
            <a:lvl8pPr marL="3200400" algn="l" defTabSz="914400" rtl="0" eaLnBrk="1" latinLnBrk="0" hangingPunct="1">
              <a:defRPr sz="1200" b="1" kern="1200">
                <a:solidFill>
                  <a:schemeClr val="tx1"/>
                </a:solidFill>
                <a:latin typeface="Arial Unicode MS" pitchFamily="34" charset="-128"/>
                <a:ea typeface="+mn-ea"/>
                <a:cs typeface="Arial" charset="0"/>
              </a:defRPr>
            </a:lvl8pPr>
            <a:lvl9pPr marL="3657600" algn="l" defTabSz="914400" rtl="0" eaLnBrk="1" latinLnBrk="0" hangingPunct="1">
              <a:defRPr sz="1200" b="1" kern="1200">
                <a:solidFill>
                  <a:schemeClr val="tx1"/>
                </a:solidFill>
                <a:latin typeface="Arial Unicode MS" pitchFamily="34" charset="-128"/>
                <a:ea typeface="+mn-ea"/>
                <a:cs typeface="Arial" charset="0"/>
              </a:defRPr>
            </a:lvl9pPr>
          </a:lstStyle>
          <a:p>
            <a:pPr algn="l"/>
            <a:fld id="{F1BDEE15-9751-455A-81A4-53DD1CD6D1F3}" type="slidenum">
              <a:rPr lang="en-US" sz="1000" smtClean="0">
                <a:solidFill>
                  <a:schemeClr val="accent2"/>
                </a:solidFill>
              </a:rPr>
              <a:pPr algn="l"/>
              <a:t>‹#›</a:t>
            </a:fld>
            <a:endParaRPr lang="en-US" sz="1000">
              <a:solidFill>
                <a:schemeClr val="accent2"/>
              </a:solidFill>
            </a:endParaRPr>
          </a:p>
        </p:txBody>
      </p:sp>
    </p:spTree>
    <p:extLst>
      <p:ext uri="{BB962C8B-B14F-4D97-AF65-F5344CB8AC3E}">
        <p14:creationId xmlns:p14="http://schemas.microsoft.com/office/powerpoint/2010/main" val="423356834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Slide Number Placeholder 5"/>
          <p:cNvSpPr txBox="1">
            <a:spLocks/>
          </p:cNvSpPr>
          <p:nvPr userDrawn="1"/>
        </p:nvSpPr>
        <p:spPr>
          <a:xfrm>
            <a:off x="-59507" y="6552607"/>
            <a:ext cx="350176" cy="260076"/>
          </a:xfrm>
          <a:prstGeom prst="rect">
            <a:avLst/>
          </a:prstGeom>
          <a:solidFill>
            <a:schemeClr val="bg1"/>
          </a:solidFill>
        </p:spPr>
        <p:txBody>
          <a:bodyPr vert="horz" lIns="91440" tIns="45720" rIns="91440" bIns="45720" rtlCol="0" anchor="ctr"/>
          <a:lstStyle>
            <a:defPPr>
              <a:defRPr lang="en-US"/>
            </a:defPPr>
            <a:lvl1pPr algn="ctr" rtl="0" fontAlgn="base">
              <a:spcBef>
                <a:spcPct val="0"/>
              </a:spcBef>
              <a:spcAft>
                <a:spcPct val="0"/>
              </a:spcAft>
              <a:defRPr sz="1000" b="1" kern="1200">
                <a:solidFill>
                  <a:schemeClr val="tx1">
                    <a:tint val="75000"/>
                  </a:schemeClr>
                </a:solidFill>
                <a:latin typeface="Arial Unicode MS" pitchFamily="34" charset="-128"/>
                <a:ea typeface="+mn-ea"/>
                <a:cs typeface="Arial" charset="0"/>
              </a:defRPr>
            </a:lvl1pPr>
            <a:lvl2pPr marL="455613" indent="1588" algn="l" rtl="0" fontAlgn="base">
              <a:spcBef>
                <a:spcPct val="0"/>
              </a:spcBef>
              <a:spcAft>
                <a:spcPct val="0"/>
              </a:spcAft>
              <a:defRPr sz="1200" b="1" kern="1200">
                <a:solidFill>
                  <a:schemeClr val="tx1"/>
                </a:solidFill>
                <a:latin typeface="Arial Unicode MS" pitchFamily="34" charset="-128"/>
                <a:ea typeface="+mn-ea"/>
                <a:cs typeface="Arial" charset="0"/>
              </a:defRPr>
            </a:lvl2pPr>
            <a:lvl3pPr marL="912813" indent="1588" algn="l" rtl="0" fontAlgn="base">
              <a:spcBef>
                <a:spcPct val="0"/>
              </a:spcBef>
              <a:spcAft>
                <a:spcPct val="0"/>
              </a:spcAft>
              <a:defRPr sz="1200" b="1" kern="1200">
                <a:solidFill>
                  <a:schemeClr val="tx1"/>
                </a:solidFill>
                <a:latin typeface="Arial Unicode MS" pitchFamily="34" charset="-128"/>
                <a:ea typeface="+mn-ea"/>
                <a:cs typeface="Arial" charset="0"/>
              </a:defRPr>
            </a:lvl3pPr>
            <a:lvl4pPr marL="1370013" indent="1588" algn="l" rtl="0" fontAlgn="base">
              <a:spcBef>
                <a:spcPct val="0"/>
              </a:spcBef>
              <a:spcAft>
                <a:spcPct val="0"/>
              </a:spcAft>
              <a:defRPr sz="1200" b="1" kern="1200">
                <a:solidFill>
                  <a:schemeClr val="tx1"/>
                </a:solidFill>
                <a:latin typeface="Arial Unicode MS" pitchFamily="34" charset="-128"/>
                <a:ea typeface="+mn-ea"/>
                <a:cs typeface="Arial" charset="0"/>
              </a:defRPr>
            </a:lvl4pPr>
            <a:lvl5pPr marL="1827213" indent="1588" algn="l" rtl="0" fontAlgn="base">
              <a:spcBef>
                <a:spcPct val="0"/>
              </a:spcBef>
              <a:spcAft>
                <a:spcPct val="0"/>
              </a:spcAft>
              <a:defRPr sz="1200" b="1" kern="1200">
                <a:solidFill>
                  <a:schemeClr val="tx1"/>
                </a:solidFill>
                <a:latin typeface="Arial Unicode MS" pitchFamily="34" charset="-128"/>
                <a:ea typeface="+mn-ea"/>
                <a:cs typeface="Arial" charset="0"/>
              </a:defRPr>
            </a:lvl5pPr>
            <a:lvl6pPr marL="2286000" algn="l" defTabSz="914400" rtl="0" eaLnBrk="1" latinLnBrk="0" hangingPunct="1">
              <a:defRPr sz="1200" b="1" kern="1200">
                <a:solidFill>
                  <a:schemeClr val="tx1"/>
                </a:solidFill>
                <a:latin typeface="Arial Unicode MS" pitchFamily="34" charset="-128"/>
                <a:ea typeface="+mn-ea"/>
                <a:cs typeface="Arial" charset="0"/>
              </a:defRPr>
            </a:lvl6pPr>
            <a:lvl7pPr marL="2743200" algn="l" defTabSz="914400" rtl="0" eaLnBrk="1" latinLnBrk="0" hangingPunct="1">
              <a:defRPr sz="1200" b="1" kern="1200">
                <a:solidFill>
                  <a:schemeClr val="tx1"/>
                </a:solidFill>
                <a:latin typeface="Arial Unicode MS" pitchFamily="34" charset="-128"/>
                <a:ea typeface="+mn-ea"/>
                <a:cs typeface="Arial" charset="0"/>
              </a:defRPr>
            </a:lvl7pPr>
            <a:lvl8pPr marL="3200400" algn="l" defTabSz="914400" rtl="0" eaLnBrk="1" latinLnBrk="0" hangingPunct="1">
              <a:defRPr sz="1200" b="1" kern="1200">
                <a:solidFill>
                  <a:schemeClr val="tx1"/>
                </a:solidFill>
                <a:latin typeface="Arial Unicode MS" pitchFamily="34" charset="-128"/>
                <a:ea typeface="+mn-ea"/>
                <a:cs typeface="Arial" charset="0"/>
              </a:defRPr>
            </a:lvl8pPr>
            <a:lvl9pPr marL="3657600" algn="l" defTabSz="914400" rtl="0" eaLnBrk="1" latinLnBrk="0" hangingPunct="1">
              <a:defRPr sz="1200" b="1" kern="1200">
                <a:solidFill>
                  <a:schemeClr val="tx1"/>
                </a:solidFill>
                <a:latin typeface="Arial Unicode MS" pitchFamily="34" charset="-128"/>
                <a:ea typeface="+mn-ea"/>
                <a:cs typeface="Arial" charset="0"/>
              </a:defRPr>
            </a:lvl9pPr>
          </a:lstStyle>
          <a:p>
            <a:pPr algn="l"/>
            <a:fld id="{F1BDEE15-9751-455A-81A4-53DD1CD6D1F3}" type="slidenum">
              <a:rPr lang="en-US" sz="1000" smtClean="0">
                <a:solidFill>
                  <a:schemeClr val="accent2"/>
                </a:solidFill>
              </a:rPr>
              <a:pPr algn="l"/>
              <a:t>‹#›</a:t>
            </a:fld>
            <a:endParaRPr lang="en-US" sz="1000">
              <a:solidFill>
                <a:schemeClr val="accent2"/>
              </a:solidFill>
            </a:endParaRPr>
          </a:p>
        </p:txBody>
      </p:sp>
    </p:spTree>
    <p:extLst>
      <p:ext uri="{BB962C8B-B14F-4D97-AF65-F5344CB8AC3E}">
        <p14:creationId xmlns:p14="http://schemas.microsoft.com/office/powerpoint/2010/main" val="5862965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2"/>
          <p:cNvSpPr>
            <a:spLocks noGrp="1" noChangeArrowheads="1"/>
          </p:cNvSpPr>
          <p:nvPr>
            <p:ph type="title"/>
          </p:nvPr>
        </p:nvSpPr>
        <p:spPr bwMode="auto">
          <a:xfrm>
            <a:off x="48129" y="35625"/>
            <a:ext cx="7332183" cy="692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59507" y="6552607"/>
            <a:ext cx="350176" cy="260076"/>
          </a:xfrm>
          <a:prstGeom prst="rect">
            <a:avLst/>
          </a:prstGeom>
          <a:solidFill>
            <a:schemeClr val="bg1"/>
          </a:solidFill>
        </p:spPr>
        <p:txBody>
          <a:bodyPr vert="horz" lIns="91440" tIns="45720" rIns="91440" bIns="45720" rtlCol="0" anchor="ctr"/>
          <a:lstStyle>
            <a:defPPr>
              <a:defRPr lang="en-US"/>
            </a:defPPr>
            <a:lvl1pPr algn="ctr" rtl="0" fontAlgn="base">
              <a:spcBef>
                <a:spcPct val="0"/>
              </a:spcBef>
              <a:spcAft>
                <a:spcPct val="0"/>
              </a:spcAft>
              <a:defRPr sz="1000" b="1" kern="1200">
                <a:solidFill>
                  <a:schemeClr val="tx1">
                    <a:tint val="75000"/>
                  </a:schemeClr>
                </a:solidFill>
                <a:latin typeface="Arial Unicode MS" pitchFamily="34" charset="-128"/>
                <a:ea typeface="+mn-ea"/>
                <a:cs typeface="Arial" charset="0"/>
              </a:defRPr>
            </a:lvl1pPr>
            <a:lvl2pPr marL="455613" indent="1588" algn="l" rtl="0" fontAlgn="base">
              <a:spcBef>
                <a:spcPct val="0"/>
              </a:spcBef>
              <a:spcAft>
                <a:spcPct val="0"/>
              </a:spcAft>
              <a:defRPr sz="1200" b="1" kern="1200">
                <a:solidFill>
                  <a:schemeClr val="tx1"/>
                </a:solidFill>
                <a:latin typeface="Arial Unicode MS" pitchFamily="34" charset="-128"/>
                <a:ea typeface="+mn-ea"/>
                <a:cs typeface="Arial" charset="0"/>
              </a:defRPr>
            </a:lvl2pPr>
            <a:lvl3pPr marL="912813" indent="1588" algn="l" rtl="0" fontAlgn="base">
              <a:spcBef>
                <a:spcPct val="0"/>
              </a:spcBef>
              <a:spcAft>
                <a:spcPct val="0"/>
              </a:spcAft>
              <a:defRPr sz="1200" b="1" kern="1200">
                <a:solidFill>
                  <a:schemeClr val="tx1"/>
                </a:solidFill>
                <a:latin typeface="Arial Unicode MS" pitchFamily="34" charset="-128"/>
                <a:ea typeface="+mn-ea"/>
                <a:cs typeface="Arial" charset="0"/>
              </a:defRPr>
            </a:lvl3pPr>
            <a:lvl4pPr marL="1370013" indent="1588" algn="l" rtl="0" fontAlgn="base">
              <a:spcBef>
                <a:spcPct val="0"/>
              </a:spcBef>
              <a:spcAft>
                <a:spcPct val="0"/>
              </a:spcAft>
              <a:defRPr sz="1200" b="1" kern="1200">
                <a:solidFill>
                  <a:schemeClr val="tx1"/>
                </a:solidFill>
                <a:latin typeface="Arial Unicode MS" pitchFamily="34" charset="-128"/>
                <a:ea typeface="+mn-ea"/>
                <a:cs typeface="Arial" charset="0"/>
              </a:defRPr>
            </a:lvl4pPr>
            <a:lvl5pPr marL="1827213" indent="1588" algn="l" rtl="0" fontAlgn="base">
              <a:spcBef>
                <a:spcPct val="0"/>
              </a:spcBef>
              <a:spcAft>
                <a:spcPct val="0"/>
              </a:spcAft>
              <a:defRPr sz="1200" b="1" kern="1200">
                <a:solidFill>
                  <a:schemeClr val="tx1"/>
                </a:solidFill>
                <a:latin typeface="Arial Unicode MS" pitchFamily="34" charset="-128"/>
                <a:ea typeface="+mn-ea"/>
                <a:cs typeface="Arial" charset="0"/>
              </a:defRPr>
            </a:lvl5pPr>
            <a:lvl6pPr marL="2286000" algn="l" defTabSz="914400" rtl="0" eaLnBrk="1" latinLnBrk="0" hangingPunct="1">
              <a:defRPr sz="1200" b="1" kern="1200">
                <a:solidFill>
                  <a:schemeClr val="tx1"/>
                </a:solidFill>
                <a:latin typeface="Arial Unicode MS" pitchFamily="34" charset="-128"/>
                <a:ea typeface="+mn-ea"/>
                <a:cs typeface="Arial" charset="0"/>
              </a:defRPr>
            </a:lvl6pPr>
            <a:lvl7pPr marL="2743200" algn="l" defTabSz="914400" rtl="0" eaLnBrk="1" latinLnBrk="0" hangingPunct="1">
              <a:defRPr sz="1200" b="1" kern="1200">
                <a:solidFill>
                  <a:schemeClr val="tx1"/>
                </a:solidFill>
                <a:latin typeface="Arial Unicode MS" pitchFamily="34" charset="-128"/>
                <a:ea typeface="+mn-ea"/>
                <a:cs typeface="Arial" charset="0"/>
              </a:defRPr>
            </a:lvl7pPr>
            <a:lvl8pPr marL="3200400" algn="l" defTabSz="914400" rtl="0" eaLnBrk="1" latinLnBrk="0" hangingPunct="1">
              <a:defRPr sz="1200" b="1" kern="1200">
                <a:solidFill>
                  <a:schemeClr val="tx1"/>
                </a:solidFill>
                <a:latin typeface="Arial Unicode MS" pitchFamily="34" charset="-128"/>
                <a:ea typeface="+mn-ea"/>
                <a:cs typeface="Arial" charset="0"/>
              </a:defRPr>
            </a:lvl8pPr>
            <a:lvl9pPr marL="3657600" algn="l" defTabSz="914400" rtl="0" eaLnBrk="1" latinLnBrk="0" hangingPunct="1">
              <a:defRPr sz="1200" b="1" kern="1200">
                <a:solidFill>
                  <a:schemeClr val="tx1"/>
                </a:solidFill>
                <a:latin typeface="Arial Unicode MS" pitchFamily="34" charset="-128"/>
                <a:ea typeface="+mn-ea"/>
                <a:cs typeface="Arial" charset="0"/>
              </a:defRPr>
            </a:lvl9pPr>
          </a:lstStyle>
          <a:p>
            <a:pPr algn="l"/>
            <a:fld id="{F1BDEE15-9751-455A-81A4-53DD1CD6D1F3}" type="slidenum">
              <a:rPr lang="en-US" sz="1000" smtClean="0">
                <a:solidFill>
                  <a:schemeClr val="accent2"/>
                </a:solidFill>
              </a:rPr>
              <a:pPr algn="l"/>
              <a:t>‹#›</a:t>
            </a:fld>
            <a:endParaRPr lang="en-US" sz="1000">
              <a:solidFill>
                <a:schemeClr val="accent2"/>
              </a:solidFill>
            </a:endParaRPr>
          </a:p>
        </p:txBody>
      </p:sp>
    </p:spTree>
    <p:extLst>
      <p:ext uri="{BB962C8B-B14F-4D97-AF65-F5344CB8AC3E}">
        <p14:creationId xmlns:p14="http://schemas.microsoft.com/office/powerpoint/2010/main" val="98421186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grpSp>
        <p:nvGrpSpPr>
          <p:cNvPr id="3" name="Group 2"/>
          <p:cNvGrpSpPr/>
          <p:nvPr userDrawn="1"/>
        </p:nvGrpSpPr>
        <p:grpSpPr>
          <a:xfrm>
            <a:off x="-36600" y="-53054"/>
            <a:ext cx="2457920" cy="6964107"/>
            <a:chOff x="-36600" y="-39790"/>
            <a:chExt cx="129943" cy="5223080"/>
          </a:xfrm>
        </p:grpSpPr>
        <p:sp>
          <p:nvSpPr>
            <p:cNvPr id="4" name="Rectangle 3"/>
            <p:cNvSpPr/>
            <p:nvPr userDrawn="1"/>
          </p:nvSpPr>
          <p:spPr bwMode="auto">
            <a:xfrm>
              <a:off x="-36600" y="-39790"/>
              <a:ext cx="129943" cy="5223080"/>
            </a:xfrm>
            <a:prstGeom prst="rect">
              <a:avLst/>
            </a:prstGeom>
            <a:solidFill>
              <a:schemeClr val="accent2"/>
            </a:solidFill>
            <a:ln w="9525" cap="flat" cmpd="sng" algn="ctr">
              <a:noFill/>
              <a:prstDash val="solid"/>
              <a:round/>
              <a:headEnd type="none" w="med" len="med"/>
              <a:tailEnd type="none" w="med" len="med"/>
            </a:ln>
            <a:effectLst>
              <a:prstShdw prst="shdw17" dist="12700" dir="2700000">
                <a:schemeClr val="accent3">
                  <a:lumMod val="75000"/>
                  <a:lumOff val="25000"/>
                </a:schemeClr>
              </a:prst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cxnSp>
          <p:nvCxnSpPr>
            <p:cNvPr id="5" name="Straight Connector 4"/>
            <p:cNvCxnSpPr/>
            <p:nvPr userDrawn="1"/>
          </p:nvCxnSpPr>
          <p:spPr bwMode="auto">
            <a:xfrm>
              <a:off x="92328" y="0"/>
              <a:ext cx="0" cy="5183290"/>
            </a:xfrm>
            <a:prstGeom prst="line">
              <a:avLst/>
            </a:prstGeom>
            <a:solidFill>
              <a:schemeClr val="accent1"/>
            </a:solidFill>
            <a:ln w="9525" cap="rnd" cmpd="sng" algn="ctr">
              <a:solidFill>
                <a:schemeClr val="bg1"/>
              </a:solidFill>
              <a:prstDash val="solid"/>
              <a:round/>
              <a:headEnd type="none" w="med" len="med"/>
              <a:tailEnd type="none" w="med" len="lg"/>
            </a:ln>
            <a:effectLst/>
          </p:spPr>
        </p:cxnSp>
      </p:grpSp>
      <p:sp>
        <p:nvSpPr>
          <p:cNvPr id="2" name="Oval 1"/>
          <p:cNvSpPr/>
          <p:nvPr userDrawn="1"/>
        </p:nvSpPr>
        <p:spPr bwMode="auto">
          <a:xfrm>
            <a:off x="1268831" y="1918405"/>
            <a:ext cx="2265895" cy="3021193"/>
          </a:xfrm>
          <a:prstGeom prst="ellipse">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8" name="Rectangle 7"/>
          <p:cNvSpPr/>
          <p:nvPr userDrawn="1"/>
        </p:nvSpPr>
        <p:spPr bwMode="auto">
          <a:xfrm>
            <a:off x="7913236" y="0"/>
            <a:ext cx="1230765" cy="1483147"/>
          </a:xfrm>
          <a:prstGeom prst="rect">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cxnSp>
        <p:nvCxnSpPr>
          <p:cNvPr id="13" name="Straight Connector 12"/>
          <p:cNvCxnSpPr/>
          <p:nvPr userDrawn="1"/>
        </p:nvCxnSpPr>
        <p:spPr>
          <a:xfrm>
            <a:off x="3969854" y="3224175"/>
            <a:ext cx="4542164" cy="1588"/>
          </a:xfrm>
          <a:prstGeom prst="line">
            <a:avLst/>
          </a:prstGeom>
          <a:ln w="3175" cap="flat">
            <a:solidFill>
              <a:schemeClr val="accent2"/>
            </a:solidFill>
            <a:prstDash val="lgDash"/>
            <a:round/>
          </a:ln>
          <a:effectLst/>
        </p:spPr>
        <p:style>
          <a:lnRef idx="2">
            <a:schemeClr val="accent1"/>
          </a:lnRef>
          <a:fillRef idx="0">
            <a:schemeClr val="accent1"/>
          </a:fillRef>
          <a:effectRef idx="1">
            <a:schemeClr val="accent1"/>
          </a:effectRef>
          <a:fontRef idx="minor">
            <a:schemeClr val="tx1"/>
          </a:fontRef>
        </p:style>
      </p:cxnSp>
      <p:sp>
        <p:nvSpPr>
          <p:cNvPr id="15" name="Title 1"/>
          <p:cNvSpPr txBox="1">
            <a:spLocks/>
          </p:cNvSpPr>
          <p:nvPr userDrawn="1"/>
        </p:nvSpPr>
        <p:spPr>
          <a:xfrm>
            <a:off x="3611875" y="2456074"/>
            <a:ext cx="4950882" cy="759031"/>
          </a:xfrm>
          <a:prstGeom prst="rect">
            <a:avLst/>
          </a:prstGeom>
        </p:spPr>
        <p:txBody>
          <a:bodyPr/>
          <a:lstStyle>
            <a:lvl1pPr algn="ctr" rtl="0" eaLnBrk="0" fontAlgn="base" hangingPunct="0">
              <a:spcBef>
                <a:spcPct val="0"/>
              </a:spcBef>
              <a:spcAft>
                <a:spcPct val="0"/>
              </a:spcAft>
              <a:defRPr lang="en-US" sz="2400" b="1">
                <a:solidFill>
                  <a:srgbClr val="0070C0"/>
                </a:solidFill>
                <a:latin typeface="Tahoma" pitchFamily="34" charset="0"/>
                <a:ea typeface="+mj-ea"/>
                <a:cs typeface="Tahoma" pitchFamily="34" charset="0"/>
              </a:defRPr>
            </a:lvl1pPr>
            <a:lvl2pPr algn="ctr" rtl="0" eaLnBrk="0" fontAlgn="base" hangingPunct="0">
              <a:spcBef>
                <a:spcPct val="0"/>
              </a:spcBef>
              <a:spcAft>
                <a:spcPct val="0"/>
              </a:spcAft>
              <a:defRPr sz="2800">
                <a:solidFill>
                  <a:srgbClr val="0070C0"/>
                </a:solidFill>
                <a:latin typeface="Tahoma" pitchFamily="34" charset="0"/>
                <a:cs typeface="Tahoma" pitchFamily="34" charset="0"/>
              </a:defRPr>
            </a:lvl2pPr>
            <a:lvl3pPr algn="ctr" rtl="0" eaLnBrk="0" fontAlgn="base" hangingPunct="0">
              <a:spcBef>
                <a:spcPct val="0"/>
              </a:spcBef>
              <a:spcAft>
                <a:spcPct val="0"/>
              </a:spcAft>
              <a:defRPr sz="2800">
                <a:solidFill>
                  <a:srgbClr val="0070C0"/>
                </a:solidFill>
                <a:latin typeface="Tahoma" pitchFamily="34" charset="0"/>
                <a:cs typeface="Tahoma" pitchFamily="34" charset="0"/>
              </a:defRPr>
            </a:lvl3pPr>
            <a:lvl4pPr algn="ctr" rtl="0" eaLnBrk="0" fontAlgn="base" hangingPunct="0">
              <a:spcBef>
                <a:spcPct val="0"/>
              </a:spcBef>
              <a:spcAft>
                <a:spcPct val="0"/>
              </a:spcAft>
              <a:defRPr sz="2800">
                <a:solidFill>
                  <a:srgbClr val="0070C0"/>
                </a:solidFill>
                <a:latin typeface="Tahoma" pitchFamily="34" charset="0"/>
                <a:cs typeface="Tahoma" pitchFamily="34" charset="0"/>
              </a:defRPr>
            </a:lvl4pPr>
            <a:lvl5pPr algn="ctr" rtl="0" eaLnBrk="0" fontAlgn="base" hangingPunct="0">
              <a:spcBef>
                <a:spcPct val="0"/>
              </a:spcBef>
              <a:spcAft>
                <a:spcPct val="0"/>
              </a:spcAft>
              <a:defRPr sz="2800">
                <a:solidFill>
                  <a:srgbClr val="0070C0"/>
                </a:solidFill>
                <a:latin typeface="Tahoma" pitchFamily="34" charset="0"/>
                <a:cs typeface="Tahoma" pitchFamily="34" charset="0"/>
              </a:defRPr>
            </a:lvl5pPr>
            <a:lvl6pPr marL="456942" algn="l" rtl="0" fontAlgn="base">
              <a:spcBef>
                <a:spcPct val="0"/>
              </a:spcBef>
              <a:spcAft>
                <a:spcPct val="0"/>
              </a:spcAft>
              <a:defRPr sz="2000" b="1">
                <a:solidFill>
                  <a:srgbClr val="EE1C25"/>
                </a:solidFill>
                <a:latin typeface="Arial" charset="0"/>
              </a:defRPr>
            </a:lvl6pPr>
            <a:lvl7pPr marL="913884" algn="l" rtl="0" fontAlgn="base">
              <a:spcBef>
                <a:spcPct val="0"/>
              </a:spcBef>
              <a:spcAft>
                <a:spcPct val="0"/>
              </a:spcAft>
              <a:defRPr sz="2000" b="1">
                <a:solidFill>
                  <a:srgbClr val="EE1C25"/>
                </a:solidFill>
                <a:latin typeface="Arial" charset="0"/>
              </a:defRPr>
            </a:lvl7pPr>
            <a:lvl8pPr marL="1370831" algn="l" rtl="0" fontAlgn="base">
              <a:spcBef>
                <a:spcPct val="0"/>
              </a:spcBef>
              <a:spcAft>
                <a:spcPct val="0"/>
              </a:spcAft>
              <a:defRPr sz="2000" b="1">
                <a:solidFill>
                  <a:srgbClr val="EE1C25"/>
                </a:solidFill>
                <a:latin typeface="Arial" charset="0"/>
              </a:defRPr>
            </a:lvl8pPr>
            <a:lvl9pPr marL="1827770" algn="l" rtl="0" fontAlgn="base">
              <a:spcBef>
                <a:spcPct val="0"/>
              </a:spcBef>
              <a:spcAft>
                <a:spcPct val="0"/>
              </a:spcAft>
              <a:defRPr sz="2000" b="1">
                <a:solidFill>
                  <a:srgbClr val="EE1C25"/>
                </a:solidFill>
                <a:latin typeface="Arial" charset="0"/>
              </a:defRPr>
            </a:lvl9pPr>
          </a:lstStyle>
          <a:p>
            <a:r>
              <a:rPr lang="en-US" sz="2400" b="1" dirty="0" smtClean="0"/>
              <a:t>Product / Assignment Demo</a:t>
            </a:r>
            <a:endParaRPr lang="en-US" sz="2400" b="1" dirty="0"/>
          </a:p>
        </p:txBody>
      </p:sp>
    </p:spTree>
    <p:extLst>
      <p:ext uri="{BB962C8B-B14F-4D97-AF65-F5344CB8AC3E}">
        <p14:creationId xmlns:p14="http://schemas.microsoft.com/office/powerpoint/2010/main" val="7452859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Rectangle 2"/>
          <p:cNvSpPr txBox="1">
            <a:spLocks noChangeArrowheads="1"/>
          </p:cNvSpPr>
          <p:nvPr userDrawn="1"/>
        </p:nvSpPr>
        <p:spPr bwMode="auto">
          <a:xfrm>
            <a:off x="48129" y="35625"/>
            <a:ext cx="7332183" cy="692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tx1"/>
                </a:solidFill>
                <a:latin typeface="Calibri" pitchFamily="34" charset="0"/>
                <a:ea typeface="+mj-ea"/>
                <a:cs typeface="Calibri" pitchFamily="34" charset="0"/>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a:lstStyle>
          <a:p>
            <a:r>
              <a:rPr lang="en-US" dirty="0" smtClean="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2"/>
          <p:cNvSpPr>
            <a:spLocks noGrp="1" noChangeArrowheads="1"/>
          </p:cNvSpPr>
          <p:nvPr>
            <p:ph type="title"/>
          </p:nvPr>
        </p:nvSpPr>
        <p:spPr bwMode="auto">
          <a:xfrm>
            <a:off x="48129" y="35625"/>
            <a:ext cx="7332183" cy="692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48129" y="35625"/>
            <a:ext cx="7332183" cy="692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48129" y="35625"/>
            <a:ext cx="7332183" cy="692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2"/>
          <p:cNvSpPr>
            <a:spLocks noGrp="1" noChangeArrowheads="1"/>
          </p:cNvSpPr>
          <p:nvPr>
            <p:ph type="title"/>
          </p:nvPr>
        </p:nvSpPr>
        <p:spPr bwMode="auto">
          <a:xfrm>
            <a:off x="48129" y="35625"/>
            <a:ext cx="7332183" cy="692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38113685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48129" y="35625"/>
            <a:ext cx="7332183" cy="692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26575685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2" name="Title 17"/>
          <p:cNvSpPr>
            <a:spLocks noGrp="1"/>
          </p:cNvSpPr>
          <p:nvPr>
            <p:ph type="title"/>
          </p:nvPr>
        </p:nvSpPr>
        <p:spPr>
          <a:xfrm>
            <a:off x="1000335" y="4467767"/>
            <a:ext cx="7315200" cy="548640"/>
          </a:xfrm>
          <a:prstGeom prst="rect">
            <a:avLst/>
          </a:prstGeom>
        </p:spPr>
        <p:txBody>
          <a:bodyPr>
            <a:noAutofit/>
          </a:bodyPr>
          <a:lstStyle>
            <a:lvl1pPr algn="ctr">
              <a:defRPr sz="2800">
                <a:latin typeface="Calibri" pitchFamily="34" charset="0"/>
                <a:cs typeface="Calibri" pitchFamily="34" charset="0"/>
              </a:defRPr>
            </a:lvl1pPr>
          </a:lstStyle>
          <a:p>
            <a:r>
              <a:rPr lang="en-US" dirty="0" smtClean="0"/>
              <a:t>Click to edit Master title style</a:t>
            </a:r>
            <a:endParaRPr lang="en-US" dirty="0"/>
          </a:p>
        </p:txBody>
      </p:sp>
      <p:sp>
        <p:nvSpPr>
          <p:cNvPr id="33" name="Text Placeholder 19"/>
          <p:cNvSpPr>
            <a:spLocks noGrp="1"/>
          </p:cNvSpPr>
          <p:nvPr>
            <p:ph type="body" sz="quarter" idx="10"/>
          </p:nvPr>
        </p:nvSpPr>
        <p:spPr>
          <a:xfrm>
            <a:off x="1000335" y="4965200"/>
            <a:ext cx="7315200" cy="457200"/>
          </a:xfrm>
          <a:prstGeom prst="rect">
            <a:avLst/>
          </a:prstGeom>
          <a:noFill/>
        </p:spPr>
        <p:txBody>
          <a:bodyPr lIns="0" tIns="0" rIns="0" bIns="0" rtlCol="0" anchor="ctr">
            <a:noAutofit/>
          </a:bodyPr>
          <a:lstStyle>
            <a:lvl1pPr marL="0" indent="0" algn="ctr">
              <a:buNone/>
              <a:defRPr lang="en-US" sz="1200" b="1" kern="1200" dirty="0" smtClean="0">
                <a:solidFill>
                  <a:schemeClr val="accent1"/>
                </a:solidFill>
                <a:latin typeface="Calibri" pitchFamily="34" charset="0"/>
                <a:cs typeface="Calibri" pitchFamily="34" charset="0"/>
              </a:defRPr>
            </a:lvl1pPr>
            <a:lvl2pPr>
              <a:defRPr lang="en-US" sz="1200" b="1" kern="1200" dirty="0" smtClean="0">
                <a:latin typeface="Arial Unicode MS" pitchFamily="34" charset="-128"/>
                <a:ea typeface="+mn-ea"/>
                <a:cs typeface="+mn-cs"/>
              </a:defRPr>
            </a:lvl2pPr>
            <a:lvl3pPr>
              <a:defRPr lang="en-US" sz="1200" b="1" kern="1200" dirty="0" smtClean="0">
                <a:latin typeface="Arial Unicode MS" pitchFamily="34" charset="-128"/>
                <a:ea typeface="+mn-ea"/>
                <a:cs typeface="+mn-cs"/>
              </a:defRPr>
            </a:lvl3pPr>
            <a:lvl4pPr>
              <a:defRPr lang="en-US" sz="1200" b="1" kern="1200" dirty="0" smtClean="0">
                <a:latin typeface="Arial Unicode MS" pitchFamily="34" charset="-128"/>
                <a:ea typeface="+mn-ea"/>
                <a:cs typeface="+mn-cs"/>
              </a:defRPr>
            </a:lvl4pPr>
            <a:lvl5pPr>
              <a:defRPr lang="en-US" sz="1200" b="1" kern="1200" dirty="0">
                <a:latin typeface="Arial Unicode MS" pitchFamily="34" charset="-128"/>
                <a:ea typeface="+mn-ea"/>
                <a:cs typeface="+mn-cs"/>
              </a:defRPr>
            </a:lvl5pPr>
          </a:lstStyle>
          <a:p>
            <a:pPr lvl="0"/>
            <a:r>
              <a:rPr lang="en-US" dirty="0" smtClean="0"/>
              <a:t>Click to edit Master text styles</a:t>
            </a:r>
          </a:p>
        </p:txBody>
      </p:sp>
      <p:pic>
        <p:nvPicPr>
          <p:cNvPr id="3078"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55425" y="2575428"/>
            <a:ext cx="4286188" cy="172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flipH="1">
            <a:off x="4802431" y="2575428"/>
            <a:ext cx="4286189" cy="172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userDrawn="1"/>
        </p:nvCxnSpPr>
        <p:spPr>
          <a:xfrm>
            <a:off x="1000335" y="5025534"/>
            <a:ext cx="7315200" cy="1588"/>
          </a:xfrm>
          <a:prstGeom prst="line">
            <a:avLst/>
          </a:prstGeom>
          <a:ln w="3175" cap="flat">
            <a:solidFill>
              <a:schemeClr val="accent2"/>
            </a:solidFill>
            <a:prstDash val="lgDash"/>
            <a:roun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9764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7.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15" descr="inner copy copy"/>
          <p:cNvPicPr>
            <a:picLocks noChangeAspect="1" noChangeArrowheads="1"/>
          </p:cNvPicPr>
          <p:nvPr userDrawn="1"/>
        </p:nvPicPr>
        <p:blipFill>
          <a:blip r:embed="rId14" cstate="print"/>
          <a:srcRect/>
          <a:stretch>
            <a:fillRect/>
          </a:stretch>
        </p:blipFill>
        <p:spPr bwMode="auto">
          <a:xfrm>
            <a:off x="0" y="0"/>
            <a:ext cx="9144000" cy="1146175"/>
          </a:xfrm>
          <a:prstGeom prst="rect">
            <a:avLst/>
          </a:prstGeom>
          <a:noFill/>
          <a:ln w="9525">
            <a:noFill/>
            <a:miter lim="800000"/>
            <a:headEnd/>
            <a:tailEnd/>
          </a:ln>
        </p:spPr>
      </p:pic>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7" descr="HCL Logo"/>
          <p:cNvPicPr>
            <a:picLocks noChangeAspect="1" noChangeArrowheads="1"/>
          </p:cNvPicPr>
          <p:nvPr/>
        </p:nvPicPr>
        <p:blipFill>
          <a:blip r:embed="rId15"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8129" y="35625"/>
            <a:ext cx="7332183" cy="692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3" name="Picture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309320"/>
            <a:ext cx="1428750" cy="533400"/>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 id="2147483684" r:id="rId7"/>
    <p:sldLayoutId id="214748368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l" rtl="0" eaLnBrk="0" fontAlgn="base" hangingPunct="0">
        <a:spcBef>
          <a:spcPct val="0"/>
        </a:spcBef>
        <a:spcAft>
          <a:spcPct val="0"/>
        </a:spcAft>
        <a:defRPr sz="3200" b="1">
          <a:solidFill>
            <a:schemeClr val="tx1"/>
          </a:solidFill>
          <a:latin typeface="Calibri" pitchFamily="34" charset="0"/>
          <a:ea typeface="+mj-ea"/>
          <a:cs typeface="Calibri" pitchFamily="34" charset="0"/>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6600" y="-53054"/>
            <a:ext cx="129943" cy="6964107"/>
            <a:chOff x="-36600" y="-39790"/>
            <a:chExt cx="129943" cy="5223080"/>
          </a:xfrm>
        </p:grpSpPr>
        <p:sp>
          <p:nvSpPr>
            <p:cNvPr id="5" name="Rectangle 4"/>
            <p:cNvSpPr/>
            <p:nvPr userDrawn="1"/>
          </p:nvSpPr>
          <p:spPr bwMode="auto">
            <a:xfrm>
              <a:off x="-36600" y="-39790"/>
              <a:ext cx="129943" cy="5223080"/>
            </a:xfrm>
            <a:prstGeom prst="rect">
              <a:avLst/>
            </a:prstGeom>
            <a:solidFill>
              <a:schemeClr val="accent2"/>
            </a:solidFill>
            <a:ln w="9525" cap="flat" cmpd="sng" algn="ctr">
              <a:noFill/>
              <a:prstDash val="solid"/>
              <a:round/>
              <a:headEnd type="none" w="med" len="med"/>
              <a:tailEnd type="none" w="med" len="med"/>
            </a:ln>
            <a:effectLst>
              <a:prstShdw prst="shdw17" dist="12700" dir="2700000">
                <a:schemeClr val="accent3">
                  <a:lumMod val="75000"/>
                  <a:lumOff val="25000"/>
                </a:schemeClr>
              </a:prst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cxnSp>
          <p:nvCxnSpPr>
            <p:cNvPr id="6" name="Straight Connector 5"/>
            <p:cNvCxnSpPr/>
            <p:nvPr userDrawn="1"/>
          </p:nvCxnSpPr>
          <p:spPr bwMode="auto">
            <a:xfrm>
              <a:off x="78615" y="0"/>
              <a:ext cx="0" cy="5183290"/>
            </a:xfrm>
            <a:prstGeom prst="line">
              <a:avLst/>
            </a:prstGeom>
            <a:solidFill>
              <a:schemeClr val="accent1"/>
            </a:solidFill>
            <a:ln w="9525" cap="rnd" cmpd="sng" algn="ctr">
              <a:solidFill>
                <a:schemeClr val="bg1"/>
              </a:solidFill>
              <a:prstDash val="solid"/>
              <a:round/>
              <a:headEnd type="none" w="med" len="med"/>
              <a:tailEnd type="none" w="med" len="lg"/>
            </a:ln>
            <a:effectLst/>
          </p:spPr>
        </p:cxnSp>
      </p:grpSp>
      <p:pic>
        <p:nvPicPr>
          <p:cNvPr id="10" name="Picture 9" descr="1-05.png"/>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183563" y="6675439"/>
            <a:ext cx="91440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16811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lang="en-US" sz="2800" dirty="0">
          <a:solidFill>
            <a:srgbClr val="0070C0"/>
          </a:solidFill>
          <a:latin typeface="Tahoma" pitchFamily="34" charset="0"/>
          <a:ea typeface="+mj-ea"/>
          <a:cs typeface="Tahoma" pitchFamily="34" charset="0"/>
        </a:defRPr>
      </a:lvl1pPr>
      <a:lvl2pPr algn="ctr" rtl="0" eaLnBrk="0" fontAlgn="base" hangingPunct="0">
        <a:spcBef>
          <a:spcPct val="0"/>
        </a:spcBef>
        <a:spcAft>
          <a:spcPct val="0"/>
        </a:spcAft>
        <a:defRPr sz="2800">
          <a:solidFill>
            <a:srgbClr val="0070C0"/>
          </a:solidFill>
          <a:latin typeface="Tahoma" pitchFamily="34" charset="0"/>
          <a:cs typeface="Tahoma" pitchFamily="34" charset="0"/>
        </a:defRPr>
      </a:lvl2pPr>
      <a:lvl3pPr algn="ctr" rtl="0" eaLnBrk="0" fontAlgn="base" hangingPunct="0">
        <a:spcBef>
          <a:spcPct val="0"/>
        </a:spcBef>
        <a:spcAft>
          <a:spcPct val="0"/>
        </a:spcAft>
        <a:defRPr sz="2800">
          <a:solidFill>
            <a:srgbClr val="0070C0"/>
          </a:solidFill>
          <a:latin typeface="Tahoma" pitchFamily="34" charset="0"/>
          <a:cs typeface="Tahoma" pitchFamily="34" charset="0"/>
        </a:defRPr>
      </a:lvl3pPr>
      <a:lvl4pPr algn="ctr" rtl="0" eaLnBrk="0" fontAlgn="base" hangingPunct="0">
        <a:spcBef>
          <a:spcPct val="0"/>
        </a:spcBef>
        <a:spcAft>
          <a:spcPct val="0"/>
        </a:spcAft>
        <a:defRPr sz="2800">
          <a:solidFill>
            <a:srgbClr val="0070C0"/>
          </a:solidFill>
          <a:latin typeface="Tahoma" pitchFamily="34" charset="0"/>
          <a:cs typeface="Tahoma" pitchFamily="34" charset="0"/>
        </a:defRPr>
      </a:lvl4pPr>
      <a:lvl5pPr algn="ctr" rtl="0" eaLnBrk="0" fontAlgn="base" hangingPunct="0">
        <a:spcBef>
          <a:spcPct val="0"/>
        </a:spcBef>
        <a:spcAft>
          <a:spcPct val="0"/>
        </a:spcAft>
        <a:defRPr sz="2800">
          <a:solidFill>
            <a:srgbClr val="0070C0"/>
          </a:solidFill>
          <a:latin typeface="Tahoma" pitchFamily="34" charset="0"/>
          <a:cs typeface="Tahoma" pitchFamily="34" charset="0"/>
        </a:defRPr>
      </a:lvl5pPr>
      <a:lvl6pPr marL="456942" algn="l" rtl="0" fontAlgn="base">
        <a:spcBef>
          <a:spcPct val="0"/>
        </a:spcBef>
        <a:spcAft>
          <a:spcPct val="0"/>
        </a:spcAft>
        <a:defRPr sz="2000" b="1">
          <a:solidFill>
            <a:srgbClr val="EE1C25"/>
          </a:solidFill>
          <a:latin typeface="Arial" charset="0"/>
        </a:defRPr>
      </a:lvl6pPr>
      <a:lvl7pPr marL="913884" algn="l" rtl="0" fontAlgn="base">
        <a:spcBef>
          <a:spcPct val="0"/>
        </a:spcBef>
        <a:spcAft>
          <a:spcPct val="0"/>
        </a:spcAft>
        <a:defRPr sz="2000" b="1">
          <a:solidFill>
            <a:srgbClr val="EE1C25"/>
          </a:solidFill>
          <a:latin typeface="Arial" charset="0"/>
        </a:defRPr>
      </a:lvl7pPr>
      <a:lvl8pPr marL="1370831" algn="l" rtl="0" fontAlgn="base">
        <a:spcBef>
          <a:spcPct val="0"/>
        </a:spcBef>
        <a:spcAft>
          <a:spcPct val="0"/>
        </a:spcAft>
        <a:defRPr sz="2000" b="1">
          <a:solidFill>
            <a:srgbClr val="EE1C25"/>
          </a:solidFill>
          <a:latin typeface="Arial" charset="0"/>
        </a:defRPr>
      </a:lvl8pPr>
      <a:lvl9pPr marL="1827770" algn="l" rtl="0" fontAlgn="base">
        <a:spcBef>
          <a:spcPct val="0"/>
        </a:spcBef>
        <a:spcAft>
          <a:spcPct val="0"/>
        </a:spcAft>
        <a:defRPr sz="2000" b="1">
          <a:solidFill>
            <a:srgbClr val="EE1C25"/>
          </a:solidFill>
          <a:latin typeface="Arial" charset="0"/>
        </a:defRPr>
      </a:lvl9pPr>
    </p:titleStyle>
    <p:bodyStyle>
      <a:lvl1pPr marL="225425" indent="-225425" algn="l" rtl="0" eaLnBrk="0" fontAlgn="base" hangingPunct="0">
        <a:lnSpc>
          <a:spcPct val="130000"/>
        </a:lnSpc>
        <a:spcBef>
          <a:spcPct val="0"/>
        </a:spcBef>
        <a:spcAft>
          <a:spcPct val="0"/>
        </a:spcAft>
        <a:buClr>
          <a:schemeClr val="tx1"/>
        </a:buClr>
        <a:buFont typeface="Wingdings 2" pitchFamily="18" charset="2"/>
        <a:buChar char="¡"/>
        <a:defRPr sz="2200">
          <a:solidFill>
            <a:schemeClr val="tx1"/>
          </a:solidFill>
          <a:latin typeface="Tahoma" pitchFamily="34" charset="0"/>
          <a:ea typeface="+mn-ea"/>
          <a:cs typeface="Tahoma" pitchFamily="34" charset="0"/>
        </a:defRPr>
      </a:lvl1pPr>
      <a:lvl2pPr marL="454025" indent="-223838" algn="l" rtl="0" eaLnBrk="0" fontAlgn="base" hangingPunct="0">
        <a:lnSpc>
          <a:spcPct val="130000"/>
        </a:lnSpc>
        <a:spcBef>
          <a:spcPct val="0"/>
        </a:spcBef>
        <a:spcAft>
          <a:spcPct val="0"/>
        </a:spcAft>
        <a:buClr>
          <a:schemeClr val="tx1"/>
        </a:buClr>
        <a:buFont typeface="Wingdings" pitchFamily="2" charset="2"/>
        <a:buChar char="§"/>
        <a:defRPr>
          <a:solidFill>
            <a:schemeClr val="tx1"/>
          </a:solidFill>
          <a:latin typeface="Tahoma" pitchFamily="34" charset="0"/>
          <a:cs typeface="Tahoma" pitchFamily="34" charset="0"/>
        </a:defRPr>
      </a:lvl2pPr>
      <a:lvl3pPr marL="682625" indent="-223838" algn="l" rtl="0" eaLnBrk="0" fontAlgn="base" hangingPunct="0">
        <a:lnSpc>
          <a:spcPct val="130000"/>
        </a:lnSpc>
        <a:spcBef>
          <a:spcPct val="0"/>
        </a:spcBef>
        <a:spcAft>
          <a:spcPct val="0"/>
        </a:spcAft>
        <a:buClr>
          <a:schemeClr val="tx1"/>
        </a:buClr>
        <a:buFont typeface="Wingdings" pitchFamily="2" charset="2"/>
        <a:buChar char="§"/>
        <a:defRPr sz="1600">
          <a:solidFill>
            <a:schemeClr val="tx1"/>
          </a:solidFill>
          <a:latin typeface="Tahoma" pitchFamily="34" charset="0"/>
          <a:cs typeface="Tahoma" pitchFamily="34" charset="0"/>
        </a:defRPr>
      </a:lvl3pPr>
      <a:lvl4pPr marL="909638" indent="-222250" algn="l" rtl="0" eaLnBrk="0" fontAlgn="base" hangingPunct="0">
        <a:spcBef>
          <a:spcPct val="25000"/>
        </a:spcBef>
        <a:spcAft>
          <a:spcPct val="0"/>
        </a:spcAft>
        <a:buClr>
          <a:schemeClr val="tx1"/>
        </a:buClr>
        <a:buFont typeface="Wingdings" pitchFamily="2" charset="2"/>
        <a:buChar char="§"/>
        <a:defRPr sz="1600">
          <a:solidFill>
            <a:schemeClr val="tx1"/>
          </a:solidFill>
          <a:latin typeface="Tahoma" pitchFamily="34" charset="0"/>
          <a:cs typeface="Tahoma" pitchFamily="34" charset="0"/>
        </a:defRPr>
      </a:lvl4pPr>
      <a:lvl5pPr marL="1139825" indent="-225425" algn="l" rtl="0" eaLnBrk="0" fontAlgn="base" hangingPunct="0">
        <a:spcBef>
          <a:spcPct val="25000"/>
        </a:spcBef>
        <a:spcAft>
          <a:spcPct val="0"/>
        </a:spcAft>
        <a:buClr>
          <a:schemeClr val="tx1"/>
        </a:buClr>
        <a:buFont typeface="Wingdings" pitchFamily="2" charset="2"/>
        <a:buChar char="§"/>
        <a:defRPr sz="1600">
          <a:solidFill>
            <a:schemeClr val="tx1"/>
          </a:solidFill>
          <a:latin typeface="Tahoma" pitchFamily="34" charset="0"/>
          <a:cs typeface="Tahoma" pitchFamily="34" charset="0"/>
        </a:defRPr>
      </a:lvl5pPr>
      <a:lvl6pPr marL="1599299" indent="-228471" algn="l" rtl="0" fontAlgn="base">
        <a:spcBef>
          <a:spcPct val="25000"/>
        </a:spcBef>
        <a:spcAft>
          <a:spcPct val="0"/>
        </a:spcAft>
        <a:buClr>
          <a:schemeClr val="tx1"/>
        </a:buClr>
        <a:buFont typeface="Wingdings" pitchFamily="2" charset="2"/>
        <a:buChar char="§"/>
        <a:defRPr sz="1400">
          <a:solidFill>
            <a:schemeClr val="tx1"/>
          </a:solidFill>
          <a:latin typeface="+mn-lt"/>
        </a:defRPr>
      </a:lvl6pPr>
      <a:lvl7pPr marL="2056242" indent="-228471" algn="l" rtl="0" fontAlgn="base">
        <a:spcBef>
          <a:spcPct val="25000"/>
        </a:spcBef>
        <a:spcAft>
          <a:spcPct val="0"/>
        </a:spcAft>
        <a:buClr>
          <a:schemeClr val="tx1"/>
        </a:buClr>
        <a:buFont typeface="Wingdings" pitchFamily="2" charset="2"/>
        <a:buChar char="§"/>
        <a:defRPr sz="1400">
          <a:solidFill>
            <a:schemeClr val="tx1"/>
          </a:solidFill>
          <a:latin typeface="+mn-lt"/>
        </a:defRPr>
      </a:lvl7pPr>
      <a:lvl8pPr marL="2513184" indent="-228471" algn="l" rtl="0" fontAlgn="base">
        <a:spcBef>
          <a:spcPct val="25000"/>
        </a:spcBef>
        <a:spcAft>
          <a:spcPct val="0"/>
        </a:spcAft>
        <a:buClr>
          <a:schemeClr val="tx1"/>
        </a:buClr>
        <a:buFont typeface="Wingdings" pitchFamily="2" charset="2"/>
        <a:buChar char="§"/>
        <a:defRPr sz="1400">
          <a:solidFill>
            <a:schemeClr val="tx1"/>
          </a:solidFill>
          <a:latin typeface="+mn-lt"/>
        </a:defRPr>
      </a:lvl8pPr>
      <a:lvl9pPr marL="2970126" indent="-228471" algn="l" rtl="0" fontAlgn="base">
        <a:spcBef>
          <a:spcPct val="25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3931" rtl="0" eaLnBrk="1" latinLnBrk="0" hangingPunct="1">
        <a:defRPr sz="1800" kern="1200">
          <a:solidFill>
            <a:schemeClr val="tx1"/>
          </a:solidFill>
          <a:latin typeface="+mn-lt"/>
          <a:ea typeface="+mn-ea"/>
          <a:cs typeface="+mn-cs"/>
        </a:defRPr>
      </a:lvl1pPr>
      <a:lvl2pPr marL="456965" algn="l" defTabSz="913931" rtl="0" eaLnBrk="1" latinLnBrk="0" hangingPunct="1">
        <a:defRPr sz="1800" kern="1200">
          <a:solidFill>
            <a:schemeClr val="tx1"/>
          </a:solidFill>
          <a:latin typeface="+mn-lt"/>
          <a:ea typeface="+mn-ea"/>
          <a:cs typeface="+mn-cs"/>
        </a:defRPr>
      </a:lvl2pPr>
      <a:lvl3pPr marL="913931" algn="l" defTabSz="913931" rtl="0" eaLnBrk="1" latinLnBrk="0" hangingPunct="1">
        <a:defRPr sz="1800" kern="1200">
          <a:solidFill>
            <a:schemeClr val="tx1"/>
          </a:solidFill>
          <a:latin typeface="+mn-lt"/>
          <a:ea typeface="+mn-ea"/>
          <a:cs typeface="+mn-cs"/>
        </a:defRPr>
      </a:lvl3pPr>
      <a:lvl4pPr marL="1370897" algn="l" defTabSz="913931" rtl="0" eaLnBrk="1" latinLnBrk="0" hangingPunct="1">
        <a:defRPr sz="1800" kern="1200">
          <a:solidFill>
            <a:schemeClr val="tx1"/>
          </a:solidFill>
          <a:latin typeface="+mn-lt"/>
          <a:ea typeface="+mn-ea"/>
          <a:cs typeface="+mn-cs"/>
        </a:defRPr>
      </a:lvl4pPr>
      <a:lvl5pPr marL="1827860" algn="l" defTabSz="913931" rtl="0" eaLnBrk="1" latinLnBrk="0" hangingPunct="1">
        <a:defRPr sz="1800" kern="1200">
          <a:solidFill>
            <a:schemeClr val="tx1"/>
          </a:solidFill>
          <a:latin typeface="+mn-lt"/>
          <a:ea typeface="+mn-ea"/>
          <a:cs typeface="+mn-cs"/>
        </a:defRPr>
      </a:lvl5pPr>
      <a:lvl6pPr marL="2284827" algn="l" defTabSz="913931" rtl="0" eaLnBrk="1" latinLnBrk="0" hangingPunct="1">
        <a:defRPr sz="1800" kern="1200">
          <a:solidFill>
            <a:schemeClr val="tx1"/>
          </a:solidFill>
          <a:latin typeface="+mn-lt"/>
          <a:ea typeface="+mn-ea"/>
          <a:cs typeface="+mn-cs"/>
        </a:defRPr>
      </a:lvl6pPr>
      <a:lvl7pPr marL="2741792" algn="l" defTabSz="913931" rtl="0" eaLnBrk="1" latinLnBrk="0" hangingPunct="1">
        <a:defRPr sz="1800" kern="1200">
          <a:solidFill>
            <a:schemeClr val="tx1"/>
          </a:solidFill>
          <a:latin typeface="+mn-lt"/>
          <a:ea typeface="+mn-ea"/>
          <a:cs typeface="+mn-cs"/>
        </a:defRPr>
      </a:lvl7pPr>
      <a:lvl8pPr marL="3198758" algn="l" defTabSz="913931" rtl="0" eaLnBrk="1" latinLnBrk="0" hangingPunct="1">
        <a:defRPr sz="1800" kern="1200">
          <a:solidFill>
            <a:schemeClr val="tx1"/>
          </a:solidFill>
          <a:latin typeface="+mn-lt"/>
          <a:ea typeface="+mn-ea"/>
          <a:cs typeface="+mn-cs"/>
        </a:defRPr>
      </a:lvl8pPr>
      <a:lvl9pPr marL="3655723" algn="l" defTabSz="91393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1000335" y="4158695"/>
            <a:ext cx="7315200" cy="411480"/>
          </a:xfrm>
        </p:spPr>
        <p:txBody>
          <a:bodyPr/>
          <a:lstStyle/>
          <a:p>
            <a:r>
              <a:rPr lang="en-US" b="1" dirty="0" smtClean="0"/>
              <a:t>ACE – Assignment Evaluation</a:t>
            </a:r>
            <a:br>
              <a:rPr lang="en-US" b="1" dirty="0" smtClean="0"/>
            </a:br>
            <a:r>
              <a:rPr lang="en-US" b="1" dirty="0" smtClean="0"/>
              <a:t>Topic</a:t>
            </a:r>
            <a:r>
              <a:rPr lang="en-US" dirty="0"/>
              <a:t>: Automatic assignment of issues or bugs</a:t>
            </a:r>
            <a:r>
              <a:rPr lang="en-US" b="1" dirty="0" smtClean="0"/>
              <a:t/>
            </a:r>
            <a:br>
              <a:rPr lang="en-US" b="1" dirty="0" smtClean="0"/>
            </a:br>
            <a:r>
              <a:rPr lang="en-US" dirty="0" smtClean="0"/>
              <a:t>Presenter: Ashwinkumar Sharma</a:t>
            </a:r>
            <a:endParaRPr lang="en-US" b="1" dirty="0"/>
          </a:p>
        </p:txBody>
      </p:sp>
    </p:spTree>
    <p:extLst>
      <p:ext uri="{BB962C8B-B14F-4D97-AF65-F5344CB8AC3E}">
        <p14:creationId xmlns:p14="http://schemas.microsoft.com/office/powerpoint/2010/main" val="1257278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Bug Report</a:t>
            </a:r>
            <a:endParaRPr lang="en-US" dirty="0"/>
          </a:p>
        </p:txBody>
      </p:sp>
      <p:sp>
        <p:nvSpPr>
          <p:cNvPr id="13" name="Rectangle 12"/>
          <p:cNvSpPr/>
          <p:nvPr/>
        </p:nvSpPr>
        <p:spPr>
          <a:xfrm>
            <a:off x="1547664" y="1763524"/>
            <a:ext cx="6408712" cy="39697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US" sz="1200" dirty="0"/>
          </a:p>
        </p:txBody>
      </p:sp>
      <p:sp>
        <p:nvSpPr>
          <p:cNvPr id="15" name="TextBox 14"/>
          <p:cNvSpPr txBox="1"/>
          <p:nvPr/>
        </p:nvSpPr>
        <p:spPr>
          <a:xfrm>
            <a:off x="3707904" y="1763524"/>
            <a:ext cx="2544286" cy="369332"/>
          </a:xfrm>
          <a:prstGeom prst="rect">
            <a:avLst/>
          </a:prstGeom>
          <a:noFill/>
        </p:spPr>
        <p:txBody>
          <a:bodyPr wrap="square" rtlCol="0">
            <a:spAutoFit/>
          </a:bodyPr>
          <a:lstStyle/>
          <a:p>
            <a:r>
              <a:rPr lang="en-US" dirty="0" smtClean="0"/>
              <a:t>Sample bug report </a:t>
            </a:r>
            <a:r>
              <a:rPr lang="en-US" dirty="0" err="1" smtClean="0"/>
              <a:t>xlsx</a:t>
            </a:r>
            <a:endParaRPr lang="en-US" dirty="0" smtClean="0"/>
          </a:p>
        </p:txBody>
      </p:sp>
      <p:pic>
        <p:nvPicPr>
          <p:cNvPr id="16" name="Picture 15"/>
          <p:cNvPicPr>
            <a:picLocks noChangeAspect="1"/>
          </p:cNvPicPr>
          <p:nvPr/>
        </p:nvPicPr>
        <p:blipFill>
          <a:blip r:embed="rId2"/>
          <a:stretch>
            <a:fillRect/>
          </a:stretch>
        </p:blipFill>
        <p:spPr>
          <a:xfrm>
            <a:off x="2302183" y="2325702"/>
            <a:ext cx="5294153" cy="3015688"/>
          </a:xfrm>
          <a:prstGeom prst="rect">
            <a:avLst/>
          </a:prstGeom>
        </p:spPr>
      </p:pic>
    </p:spTree>
    <p:extLst>
      <p:ext uri="{BB962C8B-B14F-4D97-AF65-F5344CB8AC3E}">
        <p14:creationId xmlns:p14="http://schemas.microsoft.com/office/powerpoint/2010/main" val="4044370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Input XML Sample</a:t>
            </a:r>
            <a:endParaRPr lang="en-US" dirty="0"/>
          </a:p>
        </p:txBody>
      </p:sp>
      <p:sp>
        <p:nvSpPr>
          <p:cNvPr id="7" name="Rectangle 6"/>
          <p:cNvSpPr/>
          <p:nvPr/>
        </p:nvSpPr>
        <p:spPr>
          <a:xfrm>
            <a:off x="272244" y="1207695"/>
            <a:ext cx="6892044" cy="5112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8" name="TextBox 7"/>
          <p:cNvSpPr txBox="1"/>
          <p:nvPr/>
        </p:nvSpPr>
        <p:spPr>
          <a:xfrm>
            <a:off x="2311827" y="1340768"/>
            <a:ext cx="2044149" cy="369332"/>
          </a:xfrm>
          <a:prstGeom prst="rect">
            <a:avLst/>
          </a:prstGeom>
          <a:noFill/>
        </p:spPr>
        <p:txBody>
          <a:bodyPr wrap="none" rtlCol="0">
            <a:spAutoFit/>
          </a:bodyPr>
          <a:lstStyle/>
          <a:p>
            <a:r>
              <a:rPr lang="en-US" dirty="0" smtClean="0"/>
              <a:t>Sample file format</a:t>
            </a:r>
          </a:p>
        </p:txBody>
      </p:sp>
      <p:sp>
        <p:nvSpPr>
          <p:cNvPr id="10" name="TextBox 9"/>
          <p:cNvSpPr txBox="1"/>
          <p:nvPr/>
        </p:nvSpPr>
        <p:spPr>
          <a:xfrm>
            <a:off x="467544" y="2492896"/>
            <a:ext cx="6120680" cy="3312368"/>
          </a:xfrm>
          <a:prstGeom prst="rect">
            <a:avLst/>
          </a:prstGeom>
          <a:noFill/>
        </p:spPr>
        <p:txBody>
          <a:bodyPr wrap="square" rtlCol="0">
            <a:spAutoFit/>
          </a:bodyPr>
          <a:lstStyle/>
          <a:p>
            <a:endParaRPr lang="en-US" dirty="0"/>
          </a:p>
        </p:txBody>
      </p:sp>
      <p:pic>
        <p:nvPicPr>
          <p:cNvPr id="11" name="Picture 10"/>
          <p:cNvPicPr>
            <a:picLocks noChangeAspect="1"/>
          </p:cNvPicPr>
          <p:nvPr/>
        </p:nvPicPr>
        <p:blipFill>
          <a:blip r:embed="rId2"/>
          <a:stretch>
            <a:fillRect/>
          </a:stretch>
        </p:blipFill>
        <p:spPr>
          <a:xfrm>
            <a:off x="644624" y="1856175"/>
            <a:ext cx="6204622" cy="4093105"/>
          </a:xfrm>
          <a:prstGeom prst="rect">
            <a:avLst/>
          </a:prstGeom>
        </p:spPr>
      </p:pic>
    </p:spTree>
    <p:extLst>
      <p:ext uri="{BB962C8B-B14F-4D97-AF65-F5344CB8AC3E}">
        <p14:creationId xmlns:p14="http://schemas.microsoft.com/office/powerpoint/2010/main" val="12264306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Input/Output</a:t>
            </a:r>
            <a:r>
              <a:rPr lang="en-US" dirty="0" smtClean="0"/>
              <a:t> Training data XML Sample</a:t>
            </a:r>
            <a:endParaRPr lang="en-US" dirty="0"/>
          </a:p>
        </p:txBody>
      </p:sp>
      <p:sp>
        <p:nvSpPr>
          <p:cNvPr id="4" name="Rectangle 3"/>
          <p:cNvSpPr/>
          <p:nvPr/>
        </p:nvSpPr>
        <p:spPr>
          <a:xfrm>
            <a:off x="251520" y="1556792"/>
            <a:ext cx="4032448" cy="44644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200" dirty="0" smtClean="0"/>
              <a:t>&lt;</a:t>
            </a:r>
            <a:r>
              <a:rPr lang="en-US" sz="1200" dirty="0"/>
              <a:t>data</a:t>
            </a:r>
            <a:r>
              <a:rPr lang="en-US" sz="1200" dirty="0" smtClean="0"/>
              <a:t>&gt;</a:t>
            </a:r>
          </a:p>
          <a:p>
            <a:r>
              <a:rPr lang="en-US" sz="1200" dirty="0"/>
              <a:t> </a:t>
            </a:r>
            <a:r>
              <a:rPr lang="en-US" sz="1200" dirty="0" smtClean="0"/>
              <a:t>   &lt;item&gt;</a:t>
            </a:r>
          </a:p>
          <a:p>
            <a:r>
              <a:rPr lang="en-US" sz="1200" dirty="0" smtClean="0"/>
              <a:t>        &lt;</a:t>
            </a:r>
            <a:r>
              <a:rPr lang="en-US" sz="1200" dirty="0" err="1"/>
              <a:t>devlist</a:t>
            </a:r>
            <a:r>
              <a:rPr lang="en-US" sz="1200" dirty="0"/>
              <a:t>&gt;</a:t>
            </a:r>
          </a:p>
          <a:p>
            <a:r>
              <a:rPr lang="en-US" sz="1200" dirty="0"/>
              <a:t> </a:t>
            </a:r>
            <a:r>
              <a:rPr lang="en-US" sz="1200" dirty="0" smtClean="0"/>
              <a:t>           &lt;</a:t>
            </a:r>
            <a:r>
              <a:rPr lang="en-US" sz="1200" dirty="0"/>
              <a:t>dev count=</a:t>
            </a:r>
            <a:r>
              <a:rPr lang="en-US" sz="1200" dirty="0" smtClean="0"/>
              <a:t>'n1‘, name</a:t>
            </a:r>
            <a:r>
              <a:rPr lang="en-US" sz="1200" dirty="0"/>
              <a:t>='dev1</a:t>
            </a:r>
            <a:r>
              <a:rPr lang="en-US" sz="1200" dirty="0" smtClean="0"/>
              <a:t>' &gt;&lt;/</a:t>
            </a:r>
            <a:r>
              <a:rPr lang="en-US" sz="1200" dirty="0"/>
              <a:t>dev&gt;</a:t>
            </a:r>
          </a:p>
          <a:p>
            <a:r>
              <a:rPr lang="en-US" sz="1200" dirty="0"/>
              <a:t> </a:t>
            </a:r>
            <a:r>
              <a:rPr lang="en-US" sz="1200" dirty="0" smtClean="0"/>
              <a:t>           &lt;dev </a:t>
            </a:r>
            <a:r>
              <a:rPr lang="en-US" sz="1200" dirty="0"/>
              <a:t>count=</a:t>
            </a:r>
            <a:r>
              <a:rPr lang="en-US" sz="1200" dirty="0" smtClean="0"/>
              <a:t>'n2‘, </a:t>
            </a:r>
            <a:r>
              <a:rPr lang="en-US" sz="1200" dirty="0"/>
              <a:t>name='dev2'</a:t>
            </a:r>
            <a:r>
              <a:rPr lang="en-US" sz="1200" dirty="0" smtClean="0"/>
              <a:t>&gt;&lt;/</a:t>
            </a:r>
            <a:r>
              <a:rPr lang="en-US" sz="1200" dirty="0"/>
              <a:t>dev</a:t>
            </a:r>
            <a:r>
              <a:rPr lang="en-US" sz="1200" dirty="0" smtClean="0"/>
              <a:t>&gt;</a:t>
            </a:r>
          </a:p>
          <a:p>
            <a:r>
              <a:rPr lang="en-US" sz="1200" dirty="0"/>
              <a:t> </a:t>
            </a:r>
            <a:r>
              <a:rPr lang="en-US" sz="1200" dirty="0" smtClean="0"/>
              <a:t>            .</a:t>
            </a:r>
          </a:p>
          <a:p>
            <a:r>
              <a:rPr lang="en-US" sz="1200" dirty="0"/>
              <a:t> </a:t>
            </a:r>
            <a:r>
              <a:rPr lang="en-US" sz="1200" dirty="0" smtClean="0"/>
              <a:t>            .</a:t>
            </a:r>
          </a:p>
          <a:p>
            <a:r>
              <a:rPr lang="en-US" sz="1200" dirty="0"/>
              <a:t> </a:t>
            </a:r>
            <a:r>
              <a:rPr lang="en-US" sz="1200" dirty="0" smtClean="0"/>
              <a:t>       &lt;/</a:t>
            </a:r>
            <a:r>
              <a:rPr lang="en-US" sz="1200" dirty="0" err="1"/>
              <a:t>devlist</a:t>
            </a:r>
            <a:r>
              <a:rPr lang="en-US" sz="1200" dirty="0"/>
              <a:t>&gt;</a:t>
            </a:r>
          </a:p>
          <a:p>
            <a:r>
              <a:rPr lang="en-US" sz="1200" dirty="0" smtClean="0"/>
              <a:t>        &lt;</a:t>
            </a:r>
            <a:r>
              <a:rPr lang="en-US" sz="1200" dirty="0" err="1"/>
              <a:t>idf</a:t>
            </a:r>
            <a:r>
              <a:rPr lang="en-US" sz="1200" dirty="0"/>
              <a:t>&gt;</a:t>
            </a:r>
          </a:p>
          <a:p>
            <a:r>
              <a:rPr lang="en-US" sz="1200" dirty="0" smtClean="0"/>
              <a:t>            &lt;</a:t>
            </a:r>
            <a:r>
              <a:rPr lang="en-US" sz="1200" dirty="0"/>
              <a:t>term name='word1'&gt;value1&lt;/term</a:t>
            </a:r>
            <a:r>
              <a:rPr lang="en-US" sz="1200" dirty="0" smtClean="0"/>
              <a:t>&gt;</a:t>
            </a:r>
            <a:r>
              <a:rPr lang="en-US" sz="1200" dirty="0"/>
              <a:t>	</a:t>
            </a:r>
            <a:r>
              <a:rPr lang="en-US" sz="1200" dirty="0" smtClean="0"/>
              <a:t> </a:t>
            </a:r>
          </a:p>
          <a:p>
            <a:r>
              <a:rPr lang="en-US" sz="1200" dirty="0"/>
              <a:t> </a:t>
            </a:r>
            <a:r>
              <a:rPr lang="en-US" sz="1200" dirty="0" smtClean="0"/>
              <a:t>           &lt;</a:t>
            </a:r>
            <a:r>
              <a:rPr lang="en-US" sz="1200" dirty="0"/>
              <a:t>term name='word2'&gt;value2&lt;/term</a:t>
            </a:r>
            <a:r>
              <a:rPr lang="en-US" sz="1200" dirty="0" smtClean="0"/>
              <a:t>&gt;</a:t>
            </a:r>
          </a:p>
          <a:p>
            <a:r>
              <a:rPr lang="en-US" sz="1200" dirty="0"/>
              <a:t> </a:t>
            </a:r>
            <a:r>
              <a:rPr lang="en-US" sz="1200" dirty="0" smtClean="0"/>
              <a:t>            .</a:t>
            </a:r>
          </a:p>
          <a:p>
            <a:r>
              <a:rPr lang="en-US" sz="1200" dirty="0"/>
              <a:t> </a:t>
            </a:r>
            <a:r>
              <a:rPr lang="en-US" sz="1200" dirty="0" smtClean="0"/>
              <a:t>            .</a:t>
            </a:r>
            <a:endParaRPr lang="en-US" sz="1200" dirty="0"/>
          </a:p>
          <a:p>
            <a:r>
              <a:rPr lang="en-US" sz="1200" dirty="0" smtClean="0"/>
              <a:t>        &lt;/</a:t>
            </a:r>
            <a:r>
              <a:rPr lang="en-US" sz="1200" dirty="0" err="1"/>
              <a:t>idf</a:t>
            </a:r>
            <a:r>
              <a:rPr lang="en-US" sz="1200" dirty="0" smtClean="0"/>
              <a:t>&gt;</a:t>
            </a:r>
          </a:p>
          <a:p>
            <a:r>
              <a:rPr lang="en-US" sz="1200" dirty="0"/>
              <a:t> </a:t>
            </a:r>
            <a:r>
              <a:rPr lang="en-US" sz="1200" dirty="0" smtClean="0"/>
              <a:t>       &lt;</a:t>
            </a:r>
            <a:r>
              <a:rPr lang="en-US" sz="1200" dirty="0" err="1"/>
              <a:t>tfidf</a:t>
            </a:r>
            <a:r>
              <a:rPr lang="en-US" sz="1200" dirty="0" smtClean="0"/>
              <a:t>&gt;</a:t>
            </a:r>
          </a:p>
          <a:p>
            <a:r>
              <a:rPr lang="en-US" sz="1200" dirty="0" smtClean="0"/>
              <a:t>            &lt;</a:t>
            </a:r>
            <a:r>
              <a:rPr lang="en-US" sz="1200" dirty="0"/>
              <a:t>doc&gt;value_word1, value_word2, ....&lt;/doc&gt;</a:t>
            </a:r>
          </a:p>
          <a:p>
            <a:r>
              <a:rPr lang="en-US" sz="1200" dirty="0"/>
              <a:t> </a:t>
            </a:r>
            <a:r>
              <a:rPr lang="en-US" sz="1200" dirty="0" smtClean="0"/>
              <a:t>           &lt;</a:t>
            </a:r>
            <a:r>
              <a:rPr lang="en-US" sz="1200" dirty="0"/>
              <a:t>doc&gt;value_word1, value_word2, ....&lt;/doc&gt;</a:t>
            </a:r>
          </a:p>
          <a:p>
            <a:r>
              <a:rPr lang="en-US" sz="1200" dirty="0" smtClean="0"/>
              <a:t>         &lt;/</a:t>
            </a:r>
            <a:r>
              <a:rPr lang="en-US" sz="1200" dirty="0" err="1"/>
              <a:t>tfidf</a:t>
            </a:r>
            <a:r>
              <a:rPr lang="en-US" sz="1200" dirty="0"/>
              <a:t>&gt;</a:t>
            </a:r>
          </a:p>
          <a:p>
            <a:r>
              <a:rPr lang="en-US" sz="1200" dirty="0" smtClean="0"/>
              <a:t>    &lt;/</a:t>
            </a:r>
            <a:r>
              <a:rPr lang="en-US" sz="1200" dirty="0"/>
              <a:t>item</a:t>
            </a:r>
            <a:r>
              <a:rPr lang="en-US" sz="1200" dirty="0" smtClean="0"/>
              <a:t>&gt;</a:t>
            </a:r>
          </a:p>
          <a:p>
            <a:r>
              <a:rPr lang="en-US" sz="1200" dirty="0" smtClean="0"/>
              <a:t>    .</a:t>
            </a:r>
          </a:p>
          <a:p>
            <a:r>
              <a:rPr lang="en-US" sz="1200" dirty="0"/>
              <a:t> </a:t>
            </a:r>
            <a:r>
              <a:rPr lang="en-US" sz="1200" dirty="0" smtClean="0"/>
              <a:t>   .</a:t>
            </a:r>
            <a:endParaRPr lang="en-US" sz="1200" dirty="0"/>
          </a:p>
          <a:p>
            <a:r>
              <a:rPr lang="en-US" sz="1200" dirty="0" smtClean="0"/>
              <a:t>&lt;/</a:t>
            </a:r>
            <a:r>
              <a:rPr lang="en-US" sz="1200" dirty="0"/>
              <a:t>data&gt;</a:t>
            </a:r>
          </a:p>
        </p:txBody>
      </p:sp>
      <p:sp>
        <p:nvSpPr>
          <p:cNvPr id="5" name="TextBox 4"/>
          <p:cNvSpPr txBox="1"/>
          <p:nvPr/>
        </p:nvSpPr>
        <p:spPr>
          <a:xfrm>
            <a:off x="1353076" y="1556792"/>
            <a:ext cx="2044149" cy="369332"/>
          </a:xfrm>
          <a:prstGeom prst="rect">
            <a:avLst/>
          </a:prstGeom>
          <a:noFill/>
        </p:spPr>
        <p:txBody>
          <a:bodyPr wrap="none" rtlCol="0">
            <a:spAutoFit/>
          </a:bodyPr>
          <a:lstStyle/>
          <a:p>
            <a:r>
              <a:rPr lang="en-US" dirty="0" smtClean="0"/>
              <a:t>Sample file format</a:t>
            </a:r>
          </a:p>
        </p:txBody>
      </p:sp>
      <p:sp>
        <p:nvSpPr>
          <p:cNvPr id="6" name="Rectangle 5"/>
          <p:cNvSpPr/>
          <p:nvPr/>
        </p:nvSpPr>
        <p:spPr>
          <a:xfrm>
            <a:off x="4572000" y="1556792"/>
            <a:ext cx="4032448" cy="44644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US" sz="1200" dirty="0"/>
          </a:p>
        </p:txBody>
      </p:sp>
      <p:sp>
        <p:nvSpPr>
          <p:cNvPr id="7" name="TextBox 6"/>
          <p:cNvSpPr txBox="1"/>
          <p:nvPr/>
        </p:nvSpPr>
        <p:spPr>
          <a:xfrm>
            <a:off x="5724128" y="1556792"/>
            <a:ext cx="1326004" cy="369332"/>
          </a:xfrm>
          <a:prstGeom prst="rect">
            <a:avLst/>
          </a:prstGeom>
          <a:noFill/>
        </p:spPr>
        <p:txBody>
          <a:bodyPr wrap="none" rtlCol="0">
            <a:spAutoFit/>
          </a:bodyPr>
          <a:lstStyle/>
          <a:p>
            <a:r>
              <a:rPr lang="en-US" dirty="0" smtClean="0"/>
              <a:t>Sample file</a:t>
            </a:r>
          </a:p>
        </p:txBody>
      </p:sp>
      <p:pic>
        <p:nvPicPr>
          <p:cNvPr id="9" name="Picture 8"/>
          <p:cNvPicPr>
            <a:picLocks noChangeAspect="1"/>
          </p:cNvPicPr>
          <p:nvPr/>
        </p:nvPicPr>
        <p:blipFill>
          <a:blip r:embed="rId2"/>
          <a:stretch>
            <a:fillRect/>
          </a:stretch>
        </p:blipFill>
        <p:spPr>
          <a:xfrm>
            <a:off x="4716016" y="2297443"/>
            <a:ext cx="3672408" cy="3435813"/>
          </a:xfrm>
          <a:prstGeom prst="rect">
            <a:avLst/>
          </a:prstGeom>
        </p:spPr>
      </p:pic>
    </p:spTree>
    <p:extLst>
      <p:ext uri="{BB962C8B-B14F-4D97-AF65-F5344CB8AC3E}">
        <p14:creationId xmlns:p14="http://schemas.microsoft.com/office/powerpoint/2010/main" val="17393835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251520" y="817460"/>
            <a:ext cx="8803845" cy="5632733"/>
          </a:xfrm>
        </p:spPr>
        <p:txBody>
          <a:bodyPr/>
          <a:lstStyle/>
          <a:p>
            <a:endParaRPr lang="en-US" dirty="0" smtClean="0"/>
          </a:p>
          <a:p>
            <a:r>
              <a:rPr lang="en-US" sz="1800" kern="1200" dirty="0">
                <a:solidFill>
                  <a:schemeClr val="tx1"/>
                </a:solidFill>
              </a:rPr>
              <a:t>It </a:t>
            </a:r>
            <a:r>
              <a:rPr lang="en-US" sz="1800" kern="1200" dirty="0">
                <a:solidFill>
                  <a:schemeClr val="tx1"/>
                </a:solidFill>
              </a:rPr>
              <a:t>went through some iteration, </a:t>
            </a:r>
            <a:r>
              <a:rPr lang="en-US" sz="1800" kern="1200" dirty="0" smtClean="0">
                <a:solidFill>
                  <a:schemeClr val="tx1"/>
                </a:solidFill>
              </a:rPr>
              <a:t>initial </a:t>
            </a:r>
            <a:r>
              <a:rPr lang="en-US" sz="1800" kern="1200" dirty="0">
                <a:solidFill>
                  <a:schemeClr val="tx1"/>
                </a:solidFill>
              </a:rPr>
              <a:t>iteration for a given set of </a:t>
            </a:r>
            <a:r>
              <a:rPr lang="en-US" sz="1800" kern="1200" dirty="0" smtClean="0">
                <a:solidFill>
                  <a:schemeClr val="tx1"/>
                </a:solidFill>
              </a:rPr>
              <a:t>data, </a:t>
            </a:r>
            <a:r>
              <a:rPr lang="en-US" sz="1800" kern="1200" dirty="0">
                <a:solidFill>
                  <a:schemeClr val="tx1"/>
                </a:solidFill>
              </a:rPr>
              <a:t>gave accuracy of 30% and took </a:t>
            </a:r>
            <a:r>
              <a:rPr lang="en-US" sz="1800" kern="1200" dirty="0">
                <a:solidFill>
                  <a:schemeClr val="tx1"/>
                </a:solidFill>
              </a:rPr>
              <a:t>around 8 hour to complete simulation</a:t>
            </a:r>
            <a:r>
              <a:rPr lang="en-US" sz="1800" kern="1200" dirty="0" smtClean="0">
                <a:solidFill>
                  <a:schemeClr val="tx1"/>
                </a:solidFill>
              </a:rPr>
              <a:t>. For the current version we are getting 45-55% accuracy. Also time required is significantly less (a reduction to almost 25% of previous time.)</a:t>
            </a:r>
            <a:endParaRPr lang="en-US" sz="1800" kern="1200" dirty="0">
              <a:solidFill>
                <a:schemeClr val="tx1"/>
              </a:solidFill>
            </a:endParaRPr>
          </a:p>
          <a:p>
            <a:r>
              <a:rPr lang="en-US" sz="1800" kern="1200" dirty="0" smtClean="0">
                <a:solidFill>
                  <a:schemeClr val="tx1"/>
                </a:solidFill>
              </a:rPr>
              <a:t>One of the major improvement was to keep</a:t>
            </a:r>
          </a:p>
          <a:p>
            <a:pPr marL="0" indent="0">
              <a:buNone/>
            </a:pPr>
            <a:r>
              <a:rPr lang="en-US" sz="1800" kern="1200" dirty="0">
                <a:solidFill>
                  <a:schemeClr val="tx1"/>
                </a:solidFill>
              </a:rPr>
              <a:t> </a:t>
            </a:r>
            <a:r>
              <a:rPr lang="en-US" sz="1800" kern="1200" dirty="0" smtClean="0">
                <a:solidFill>
                  <a:schemeClr val="tx1"/>
                </a:solidFill>
              </a:rPr>
              <a:t>     query data mutually exclusive with the </a:t>
            </a:r>
          </a:p>
          <a:p>
            <a:pPr marL="0" indent="0">
              <a:buNone/>
            </a:pPr>
            <a:r>
              <a:rPr lang="en-US" sz="1800" kern="1200" dirty="0">
                <a:solidFill>
                  <a:schemeClr val="tx1"/>
                </a:solidFill>
              </a:rPr>
              <a:t> </a:t>
            </a:r>
            <a:r>
              <a:rPr lang="en-US" sz="1800" kern="1200" dirty="0" smtClean="0">
                <a:solidFill>
                  <a:schemeClr val="tx1"/>
                </a:solidFill>
              </a:rPr>
              <a:t>     prediction data. This improved accuracy. </a:t>
            </a:r>
            <a:endParaRPr lang="en-US" sz="1800" kern="1200" dirty="0">
              <a:solidFill>
                <a:schemeClr val="tx1"/>
              </a:solidFill>
            </a:endParaRPr>
          </a:p>
        </p:txBody>
      </p:sp>
      <p:sp>
        <p:nvSpPr>
          <p:cNvPr id="3" name="Title 2"/>
          <p:cNvSpPr>
            <a:spLocks noGrp="1"/>
          </p:cNvSpPr>
          <p:nvPr>
            <p:ph type="title"/>
          </p:nvPr>
        </p:nvSpPr>
        <p:spPr/>
        <p:txBody>
          <a:bodyPr/>
          <a:lstStyle/>
          <a:p>
            <a:r>
              <a:rPr lang="en-US" dirty="0"/>
              <a:t>Results of </a:t>
            </a:r>
            <a:r>
              <a:rPr lang="en-US" dirty="0" smtClean="0"/>
              <a:t>simulation </a:t>
            </a:r>
            <a:r>
              <a:rPr lang="en-US" b="0" dirty="0" smtClean="0"/>
              <a:t>(first iteration)</a:t>
            </a:r>
            <a:endParaRPr lang="en-US" b="0" dirty="0"/>
          </a:p>
        </p:txBody>
      </p:sp>
      <p:sp>
        <p:nvSpPr>
          <p:cNvPr id="5" name="Rectangle 4"/>
          <p:cNvSpPr/>
          <p:nvPr/>
        </p:nvSpPr>
        <p:spPr>
          <a:xfrm>
            <a:off x="5508104" y="2348880"/>
            <a:ext cx="2664296" cy="39604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6" name="TextBox 5"/>
          <p:cNvSpPr txBox="1"/>
          <p:nvPr/>
        </p:nvSpPr>
        <p:spPr>
          <a:xfrm>
            <a:off x="5676045" y="2348880"/>
            <a:ext cx="2271947" cy="369332"/>
          </a:xfrm>
          <a:prstGeom prst="rect">
            <a:avLst/>
          </a:prstGeom>
          <a:noFill/>
        </p:spPr>
        <p:txBody>
          <a:bodyPr wrap="square" rtlCol="0">
            <a:spAutoFit/>
          </a:bodyPr>
          <a:lstStyle/>
          <a:p>
            <a:r>
              <a:rPr lang="en-US" dirty="0" smtClean="0"/>
              <a:t>Console output</a:t>
            </a:r>
            <a:endParaRPr lang="en-US" dirty="0"/>
          </a:p>
        </p:txBody>
      </p:sp>
      <p:pic>
        <p:nvPicPr>
          <p:cNvPr id="7" name="Picture 6"/>
          <p:cNvPicPr>
            <a:picLocks noChangeAspect="1"/>
          </p:cNvPicPr>
          <p:nvPr/>
        </p:nvPicPr>
        <p:blipFill>
          <a:blip r:embed="rId2"/>
          <a:stretch>
            <a:fillRect/>
          </a:stretch>
        </p:blipFill>
        <p:spPr>
          <a:xfrm>
            <a:off x="5671517" y="2675116"/>
            <a:ext cx="2428875" cy="3562196"/>
          </a:xfrm>
          <a:prstGeom prst="rect">
            <a:avLst/>
          </a:prstGeom>
        </p:spPr>
      </p:pic>
    </p:spTree>
    <p:extLst>
      <p:ext uri="{BB962C8B-B14F-4D97-AF65-F5344CB8AC3E}">
        <p14:creationId xmlns:p14="http://schemas.microsoft.com/office/powerpoint/2010/main" val="21239284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of </a:t>
            </a:r>
            <a:r>
              <a:rPr lang="en-US" dirty="0" smtClean="0"/>
              <a:t>simulation </a:t>
            </a:r>
            <a:r>
              <a:rPr lang="en-US" b="0" dirty="0" smtClean="0"/>
              <a:t>( improvements )</a:t>
            </a:r>
            <a:endParaRPr lang="en-US" sz="1800" b="0" dirty="0"/>
          </a:p>
        </p:txBody>
      </p:sp>
      <p:sp>
        <p:nvSpPr>
          <p:cNvPr id="6" name="Rectangle 5"/>
          <p:cNvSpPr/>
          <p:nvPr/>
        </p:nvSpPr>
        <p:spPr>
          <a:xfrm>
            <a:off x="179512" y="1484784"/>
            <a:ext cx="4968552" cy="20162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smtClean="0"/>
              <a:t>Team                    - GTS </a:t>
            </a:r>
            <a:r>
              <a:rPr lang="en-US" dirty="0" err="1"/>
              <a:t>CamWorks</a:t>
            </a:r>
            <a:r>
              <a:rPr lang="en-US" dirty="0"/>
              <a:t> (internal)</a:t>
            </a:r>
          </a:p>
          <a:p>
            <a:r>
              <a:rPr lang="en-US" dirty="0"/>
              <a:t>Accuracy </a:t>
            </a:r>
            <a:r>
              <a:rPr lang="en-US" dirty="0" smtClean="0"/>
              <a:t>             - </a:t>
            </a:r>
            <a:r>
              <a:rPr lang="en-US" dirty="0"/>
              <a:t>46.47</a:t>
            </a:r>
          </a:p>
          <a:p>
            <a:r>
              <a:rPr lang="en-US" dirty="0" smtClean="0"/>
              <a:t>Data size              - </a:t>
            </a:r>
            <a:r>
              <a:rPr lang="en-US" dirty="0"/>
              <a:t>4000 : </a:t>
            </a:r>
            <a:r>
              <a:rPr lang="en-US" dirty="0" smtClean="0"/>
              <a:t>994 (train : test)</a:t>
            </a:r>
            <a:endParaRPr lang="en-US" dirty="0"/>
          </a:p>
          <a:p>
            <a:r>
              <a:rPr lang="en-US" dirty="0"/>
              <a:t>Computation time </a:t>
            </a:r>
            <a:r>
              <a:rPr lang="en-US" dirty="0" smtClean="0"/>
              <a:t>- 6630.48 s</a:t>
            </a:r>
            <a:endParaRPr lang="en-US" dirty="0"/>
          </a:p>
        </p:txBody>
      </p:sp>
      <p:sp>
        <p:nvSpPr>
          <p:cNvPr id="5" name="Rectangle 4"/>
          <p:cNvSpPr/>
          <p:nvPr/>
        </p:nvSpPr>
        <p:spPr>
          <a:xfrm>
            <a:off x="5303520" y="1484784"/>
            <a:ext cx="3732976" cy="47525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pic>
        <p:nvPicPr>
          <p:cNvPr id="7" name="Picture 6"/>
          <p:cNvPicPr>
            <a:picLocks noChangeAspect="1"/>
          </p:cNvPicPr>
          <p:nvPr/>
        </p:nvPicPr>
        <p:blipFill>
          <a:blip r:embed="rId2"/>
          <a:stretch>
            <a:fillRect/>
          </a:stretch>
        </p:blipFill>
        <p:spPr>
          <a:xfrm>
            <a:off x="5364088" y="1854116"/>
            <a:ext cx="3643982" cy="4311188"/>
          </a:xfrm>
          <a:prstGeom prst="rect">
            <a:avLst/>
          </a:prstGeom>
        </p:spPr>
      </p:pic>
      <p:sp>
        <p:nvSpPr>
          <p:cNvPr id="8" name="TextBox 7"/>
          <p:cNvSpPr txBox="1"/>
          <p:nvPr/>
        </p:nvSpPr>
        <p:spPr>
          <a:xfrm>
            <a:off x="5972461" y="1484784"/>
            <a:ext cx="2271947" cy="369332"/>
          </a:xfrm>
          <a:prstGeom prst="rect">
            <a:avLst/>
          </a:prstGeom>
          <a:noFill/>
        </p:spPr>
        <p:txBody>
          <a:bodyPr wrap="square" rtlCol="0">
            <a:spAutoFit/>
          </a:bodyPr>
          <a:lstStyle/>
          <a:p>
            <a:r>
              <a:rPr lang="en-US" dirty="0" smtClean="0"/>
              <a:t>Console output</a:t>
            </a:r>
            <a:endParaRPr lang="en-US" dirty="0"/>
          </a:p>
        </p:txBody>
      </p:sp>
    </p:spTree>
    <p:extLst>
      <p:ext uri="{BB962C8B-B14F-4D97-AF65-F5344CB8AC3E}">
        <p14:creationId xmlns:p14="http://schemas.microsoft.com/office/powerpoint/2010/main" val="190830120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of simulation </a:t>
            </a:r>
            <a:r>
              <a:rPr lang="en-US" sz="1800" b="0" dirty="0" smtClean="0"/>
              <a:t>continued ….</a:t>
            </a:r>
            <a:endParaRPr lang="en-US" sz="1800" b="0" dirty="0"/>
          </a:p>
        </p:txBody>
      </p:sp>
      <p:sp>
        <p:nvSpPr>
          <p:cNvPr id="6" name="Rectangle 5"/>
          <p:cNvSpPr/>
          <p:nvPr/>
        </p:nvSpPr>
        <p:spPr>
          <a:xfrm>
            <a:off x="251520" y="1628800"/>
            <a:ext cx="4968552" cy="20162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smtClean="0"/>
              <a:t>Team                    - Eclipse (external)</a:t>
            </a:r>
            <a:endParaRPr lang="en-US" dirty="0"/>
          </a:p>
          <a:p>
            <a:r>
              <a:rPr lang="en-US" dirty="0"/>
              <a:t>Accuracy </a:t>
            </a:r>
            <a:r>
              <a:rPr lang="en-US" dirty="0" smtClean="0"/>
              <a:t>             - 57.69</a:t>
            </a:r>
            <a:endParaRPr lang="en-US" dirty="0"/>
          </a:p>
          <a:p>
            <a:r>
              <a:rPr lang="en-US" dirty="0" smtClean="0"/>
              <a:t>Data size              </a:t>
            </a:r>
            <a:r>
              <a:rPr lang="en-US" dirty="0"/>
              <a:t>- 290 : </a:t>
            </a:r>
            <a:r>
              <a:rPr lang="en-US" dirty="0" smtClean="0"/>
              <a:t>052 </a:t>
            </a:r>
            <a:r>
              <a:rPr lang="en-US" dirty="0"/>
              <a:t>(train : test</a:t>
            </a:r>
            <a:r>
              <a:rPr lang="en-US" dirty="0" smtClean="0"/>
              <a:t>)</a:t>
            </a:r>
          </a:p>
          <a:p>
            <a:r>
              <a:rPr lang="en-US" dirty="0" smtClean="0"/>
              <a:t>Computation </a:t>
            </a:r>
            <a:r>
              <a:rPr lang="en-US" dirty="0"/>
              <a:t>time - </a:t>
            </a:r>
            <a:r>
              <a:rPr lang="en-US" dirty="0" smtClean="0"/>
              <a:t>7.63 s</a:t>
            </a:r>
            <a:endParaRPr lang="en-US" dirty="0"/>
          </a:p>
        </p:txBody>
      </p:sp>
      <p:sp>
        <p:nvSpPr>
          <p:cNvPr id="8" name="Rectangle 7"/>
          <p:cNvSpPr/>
          <p:nvPr/>
        </p:nvSpPr>
        <p:spPr>
          <a:xfrm>
            <a:off x="5364088" y="1628800"/>
            <a:ext cx="3672408" cy="47525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pic>
        <p:nvPicPr>
          <p:cNvPr id="9" name="Picture 8"/>
          <p:cNvPicPr>
            <a:picLocks noChangeAspect="1"/>
          </p:cNvPicPr>
          <p:nvPr/>
        </p:nvPicPr>
        <p:blipFill>
          <a:blip r:embed="rId2"/>
          <a:stretch>
            <a:fillRect/>
          </a:stretch>
        </p:blipFill>
        <p:spPr>
          <a:xfrm>
            <a:off x="5786171" y="1998132"/>
            <a:ext cx="2890285" cy="4311188"/>
          </a:xfrm>
          <a:prstGeom prst="rect">
            <a:avLst/>
          </a:prstGeom>
        </p:spPr>
      </p:pic>
      <p:sp>
        <p:nvSpPr>
          <p:cNvPr id="10" name="TextBox 9"/>
          <p:cNvSpPr txBox="1"/>
          <p:nvPr/>
        </p:nvSpPr>
        <p:spPr>
          <a:xfrm>
            <a:off x="6052853" y="1628800"/>
            <a:ext cx="2271947" cy="369332"/>
          </a:xfrm>
          <a:prstGeom prst="rect">
            <a:avLst/>
          </a:prstGeom>
          <a:noFill/>
        </p:spPr>
        <p:txBody>
          <a:bodyPr wrap="square" rtlCol="0">
            <a:spAutoFit/>
          </a:bodyPr>
          <a:lstStyle/>
          <a:p>
            <a:r>
              <a:rPr lang="en-US" dirty="0" smtClean="0"/>
              <a:t>Console output</a:t>
            </a:r>
            <a:endParaRPr lang="en-US" dirty="0"/>
          </a:p>
        </p:txBody>
      </p:sp>
    </p:spTree>
    <p:extLst>
      <p:ext uri="{BB962C8B-B14F-4D97-AF65-F5344CB8AC3E}">
        <p14:creationId xmlns:p14="http://schemas.microsoft.com/office/powerpoint/2010/main" val="33678349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of bug assignment</a:t>
            </a:r>
            <a:endParaRPr lang="en-US" sz="1800" b="0" dirty="0"/>
          </a:p>
        </p:txBody>
      </p:sp>
      <p:sp>
        <p:nvSpPr>
          <p:cNvPr id="8" name="Rectangle 7"/>
          <p:cNvSpPr/>
          <p:nvPr/>
        </p:nvSpPr>
        <p:spPr>
          <a:xfrm>
            <a:off x="251520" y="1628800"/>
            <a:ext cx="4536504" cy="20162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9" name="Rectangle 8"/>
          <p:cNvSpPr/>
          <p:nvPr/>
        </p:nvSpPr>
        <p:spPr>
          <a:xfrm>
            <a:off x="251520" y="3777863"/>
            <a:ext cx="4536504" cy="20162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10" name="Rectangle 9"/>
          <p:cNvSpPr/>
          <p:nvPr/>
        </p:nvSpPr>
        <p:spPr>
          <a:xfrm>
            <a:off x="4909665" y="2636912"/>
            <a:ext cx="4126831" cy="20162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pic>
        <p:nvPicPr>
          <p:cNvPr id="11" name="Picture 10"/>
          <p:cNvPicPr>
            <a:picLocks noChangeAspect="1"/>
          </p:cNvPicPr>
          <p:nvPr/>
        </p:nvPicPr>
        <p:blipFill>
          <a:blip r:embed="rId2"/>
          <a:stretch>
            <a:fillRect/>
          </a:stretch>
        </p:blipFill>
        <p:spPr>
          <a:xfrm>
            <a:off x="5077855" y="3068960"/>
            <a:ext cx="3853127" cy="1438275"/>
          </a:xfrm>
          <a:prstGeom prst="rect">
            <a:avLst/>
          </a:prstGeom>
        </p:spPr>
      </p:pic>
      <p:sp>
        <p:nvSpPr>
          <p:cNvPr id="5" name="TextBox 4"/>
          <p:cNvSpPr txBox="1"/>
          <p:nvPr/>
        </p:nvSpPr>
        <p:spPr>
          <a:xfrm>
            <a:off x="5900453" y="2709862"/>
            <a:ext cx="2271947" cy="369332"/>
          </a:xfrm>
          <a:prstGeom prst="rect">
            <a:avLst/>
          </a:prstGeom>
          <a:noFill/>
        </p:spPr>
        <p:txBody>
          <a:bodyPr wrap="square" rtlCol="0">
            <a:spAutoFit/>
          </a:bodyPr>
          <a:lstStyle/>
          <a:p>
            <a:r>
              <a:rPr lang="en-US" dirty="0" smtClean="0"/>
              <a:t>Console output</a:t>
            </a:r>
            <a:endParaRPr lang="en-US" dirty="0"/>
          </a:p>
        </p:txBody>
      </p:sp>
      <p:sp>
        <p:nvSpPr>
          <p:cNvPr id="12" name="TextBox 11"/>
          <p:cNvSpPr txBox="1"/>
          <p:nvPr/>
        </p:nvSpPr>
        <p:spPr>
          <a:xfrm>
            <a:off x="1403648" y="1700808"/>
            <a:ext cx="1709407" cy="369332"/>
          </a:xfrm>
          <a:prstGeom prst="rect">
            <a:avLst/>
          </a:prstGeom>
          <a:noFill/>
        </p:spPr>
        <p:txBody>
          <a:bodyPr wrap="square" rtlCol="0">
            <a:spAutoFit/>
          </a:bodyPr>
          <a:lstStyle/>
          <a:p>
            <a:r>
              <a:rPr lang="en-US" dirty="0" smtClean="0"/>
              <a:t>Input </a:t>
            </a:r>
            <a:r>
              <a:rPr lang="en-US" dirty="0" err="1" smtClean="0"/>
              <a:t>xlsx</a:t>
            </a:r>
            <a:r>
              <a:rPr lang="en-US" dirty="0" smtClean="0"/>
              <a:t> file</a:t>
            </a:r>
            <a:endParaRPr lang="en-US" dirty="0"/>
          </a:p>
        </p:txBody>
      </p:sp>
      <p:pic>
        <p:nvPicPr>
          <p:cNvPr id="13" name="Picture 12"/>
          <p:cNvPicPr>
            <a:picLocks noChangeAspect="1"/>
          </p:cNvPicPr>
          <p:nvPr/>
        </p:nvPicPr>
        <p:blipFill>
          <a:blip r:embed="rId3"/>
          <a:stretch>
            <a:fillRect/>
          </a:stretch>
        </p:blipFill>
        <p:spPr>
          <a:xfrm>
            <a:off x="423664" y="4289973"/>
            <a:ext cx="4313583" cy="1171575"/>
          </a:xfrm>
          <a:prstGeom prst="rect">
            <a:avLst/>
          </a:prstGeom>
        </p:spPr>
      </p:pic>
      <p:pic>
        <p:nvPicPr>
          <p:cNvPr id="14" name="Picture 13"/>
          <p:cNvPicPr>
            <a:picLocks noChangeAspect="1"/>
          </p:cNvPicPr>
          <p:nvPr/>
        </p:nvPicPr>
        <p:blipFill>
          <a:blip r:embed="rId4"/>
          <a:stretch>
            <a:fillRect/>
          </a:stretch>
        </p:blipFill>
        <p:spPr>
          <a:xfrm>
            <a:off x="385564" y="2060848"/>
            <a:ext cx="4348370" cy="1171575"/>
          </a:xfrm>
          <a:prstGeom prst="rect">
            <a:avLst/>
          </a:prstGeom>
        </p:spPr>
      </p:pic>
      <p:sp>
        <p:nvSpPr>
          <p:cNvPr id="15" name="TextBox 14"/>
          <p:cNvSpPr txBox="1"/>
          <p:nvPr/>
        </p:nvSpPr>
        <p:spPr>
          <a:xfrm>
            <a:off x="1403648" y="3840579"/>
            <a:ext cx="2761350" cy="369332"/>
          </a:xfrm>
          <a:prstGeom prst="rect">
            <a:avLst/>
          </a:prstGeom>
          <a:noFill/>
        </p:spPr>
        <p:txBody>
          <a:bodyPr wrap="square" rtlCol="0">
            <a:spAutoFit/>
          </a:bodyPr>
          <a:lstStyle/>
          <a:p>
            <a:r>
              <a:rPr lang="en-US" dirty="0" err="1" smtClean="0"/>
              <a:t>xlsx</a:t>
            </a:r>
            <a:r>
              <a:rPr lang="en-US" dirty="0" smtClean="0"/>
              <a:t> file after computation</a:t>
            </a:r>
            <a:endParaRPr lang="en-US" dirty="0"/>
          </a:p>
        </p:txBody>
      </p:sp>
    </p:spTree>
    <p:extLst>
      <p:ext uri="{BB962C8B-B14F-4D97-AF65-F5344CB8AC3E}">
        <p14:creationId xmlns:p14="http://schemas.microsoft.com/office/powerpoint/2010/main" val="229272921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Glossary of terms</a:t>
            </a:r>
            <a:endParaRPr lang="en-US" dirty="0"/>
          </a:p>
        </p:txBody>
      </p:sp>
      <p:sp>
        <p:nvSpPr>
          <p:cNvPr id="2" name="TextBox 1"/>
          <p:cNvSpPr txBox="1"/>
          <p:nvPr/>
        </p:nvSpPr>
        <p:spPr>
          <a:xfrm>
            <a:off x="323528" y="1412776"/>
            <a:ext cx="8280920"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Stop </a:t>
            </a:r>
            <a:r>
              <a:rPr lang="en-US" sz="1600" b="1" dirty="0"/>
              <a:t>words</a:t>
            </a:r>
            <a:r>
              <a:rPr lang="en-US" sz="1600" dirty="0"/>
              <a:t> are words which are filtered out before </a:t>
            </a:r>
            <a:r>
              <a:rPr lang="en-US" sz="1600" dirty="0" smtClean="0"/>
              <a:t>processing of text. Examples are : is, are, they, who, etc</a:t>
            </a:r>
            <a:r>
              <a:rPr lang="en-US" sz="1600" dirty="0"/>
              <a:t>. </a:t>
            </a:r>
            <a:r>
              <a:rPr lang="en-US" sz="1600" dirty="0" smtClean="0"/>
              <a:t>NLTK</a:t>
            </a:r>
            <a:r>
              <a:rPr lang="en-US" sz="1600" dirty="0"/>
              <a:t> </a:t>
            </a:r>
            <a:r>
              <a:rPr lang="en-US" sz="1600" dirty="0" smtClean="0"/>
              <a:t>library’s module ‘corpus’ is used for filtering out stop words.</a:t>
            </a:r>
          </a:p>
          <a:p>
            <a:endParaRPr lang="en-US" sz="1600" dirty="0" smtClean="0"/>
          </a:p>
          <a:p>
            <a:pPr marL="285750" indent="-285750">
              <a:buFont typeface="Arial" panose="020B0604020202020204" pitchFamily="34" charset="0"/>
              <a:buChar char="•"/>
            </a:pPr>
            <a:r>
              <a:rPr lang="en-US" sz="1600" b="1" dirty="0"/>
              <a:t>S</a:t>
            </a:r>
            <a:r>
              <a:rPr lang="en-US" sz="1600" b="1" dirty="0" smtClean="0"/>
              <a:t>temming</a:t>
            </a:r>
            <a:r>
              <a:rPr lang="en-US" sz="1600" dirty="0"/>
              <a:t> </a:t>
            </a:r>
            <a:r>
              <a:rPr lang="en-US" sz="1600" dirty="0" smtClean="0"/>
              <a:t>and </a:t>
            </a:r>
            <a:r>
              <a:rPr lang="en-US" sz="1600" b="1" dirty="0"/>
              <a:t>L</a:t>
            </a:r>
            <a:r>
              <a:rPr lang="en-US" sz="1600" b="1" dirty="0" smtClean="0"/>
              <a:t>emmatization </a:t>
            </a:r>
            <a:r>
              <a:rPr lang="en-US" sz="1600" dirty="0" smtClean="0"/>
              <a:t>is </a:t>
            </a:r>
            <a:r>
              <a:rPr lang="en-US" sz="1600" dirty="0"/>
              <a:t>the process of reducing inflected (or sometimes derived) words to their </a:t>
            </a:r>
            <a:r>
              <a:rPr lang="en-US" sz="1600" dirty="0" smtClean="0"/>
              <a:t>base or root</a:t>
            </a:r>
            <a:r>
              <a:rPr lang="en-US" sz="1600" dirty="0"/>
              <a:t> </a:t>
            </a:r>
            <a:r>
              <a:rPr lang="en-US" sz="1600" dirty="0" smtClean="0"/>
              <a:t>form. NLTK </a:t>
            </a:r>
            <a:r>
              <a:rPr lang="en-US" sz="1600" dirty="0"/>
              <a:t>library’s </a:t>
            </a:r>
            <a:r>
              <a:rPr lang="en-US" sz="1600" dirty="0" smtClean="0"/>
              <a:t>‘</a:t>
            </a:r>
            <a:r>
              <a:rPr lang="en-US" sz="1600" dirty="0" err="1" smtClean="0"/>
              <a:t>WordNetLemmatizer</a:t>
            </a:r>
            <a:r>
              <a:rPr lang="en-US" sz="1600" dirty="0" smtClean="0"/>
              <a:t>’ is used for stemming.</a:t>
            </a:r>
          </a:p>
          <a:p>
            <a:endParaRPr lang="en-US" sz="1600" dirty="0" smtClean="0"/>
          </a:p>
          <a:p>
            <a:pPr marL="285750" indent="-285750">
              <a:buFont typeface="Arial" panose="020B0604020202020204" pitchFamily="34" charset="0"/>
              <a:buChar char="•"/>
            </a:pPr>
            <a:r>
              <a:rPr lang="en-US" sz="1600" b="1" dirty="0"/>
              <a:t>Term F</a:t>
            </a:r>
            <a:r>
              <a:rPr lang="en-US" sz="1600" b="1" dirty="0" smtClean="0"/>
              <a:t>requency </a:t>
            </a:r>
            <a:r>
              <a:rPr lang="en-US" sz="1600" dirty="0" smtClean="0"/>
              <a:t>is defined as weight/count of </a:t>
            </a:r>
            <a:r>
              <a:rPr lang="en-US" sz="1600" dirty="0"/>
              <a:t>a term that occurs in a </a:t>
            </a:r>
            <a:r>
              <a:rPr lang="en-US" sz="1600" dirty="0" smtClean="0"/>
              <a:t>document. Logarithmic term frequency is used for the calculation purpose. </a:t>
            </a:r>
          </a:p>
          <a:p>
            <a:r>
              <a:rPr lang="en-US" sz="1600" dirty="0"/>
              <a:t>	</a:t>
            </a:r>
            <a:r>
              <a:rPr lang="en-US" sz="1600" i="1" dirty="0" err="1"/>
              <a:t>tf</a:t>
            </a:r>
            <a:r>
              <a:rPr lang="en-US" sz="1600" i="1" dirty="0"/>
              <a:t>(t, d) = 1 + </a:t>
            </a:r>
            <a:r>
              <a:rPr lang="en-US" sz="1600" i="1" dirty="0" smtClean="0"/>
              <a:t>math.log(frequency of term in a document)</a:t>
            </a:r>
          </a:p>
          <a:p>
            <a:endParaRPr lang="en-US" sz="1600" i="1" dirty="0" smtClean="0"/>
          </a:p>
          <a:p>
            <a:pPr marL="285750" indent="-285750">
              <a:buFont typeface="Arial" panose="020B0604020202020204" pitchFamily="34" charset="0"/>
              <a:buChar char="•"/>
            </a:pPr>
            <a:r>
              <a:rPr lang="en-US" sz="1600" b="1" dirty="0" smtClean="0"/>
              <a:t>Inverse </a:t>
            </a:r>
            <a:r>
              <a:rPr lang="en-US" sz="1600" b="1" dirty="0"/>
              <a:t>D</a:t>
            </a:r>
            <a:r>
              <a:rPr lang="en-US" sz="1600" b="1" dirty="0" smtClean="0"/>
              <a:t>ocument </a:t>
            </a:r>
            <a:r>
              <a:rPr lang="en-US" sz="1600" b="1" dirty="0"/>
              <a:t>F</a:t>
            </a:r>
            <a:r>
              <a:rPr lang="en-US" sz="1600" b="1" dirty="0" smtClean="0"/>
              <a:t>requency </a:t>
            </a:r>
            <a:r>
              <a:rPr lang="en-US" sz="1600" dirty="0" smtClean="0"/>
              <a:t>for a term </a:t>
            </a:r>
            <a:r>
              <a:rPr lang="en-US" sz="1600" dirty="0"/>
              <a:t>can be quantified as an inverse function of the number of documents in which it </a:t>
            </a:r>
            <a:r>
              <a:rPr lang="en-US" sz="1600" dirty="0" smtClean="0"/>
              <a:t>occurs.</a:t>
            </a:r>
            <a:r>
              <a:rPr lang="en-US" sz="1600" b="1" dirty="0" smtClean="0"/>
              <a:t> </a:t>
            </a:r>
          </a:p>
          <a:p>
            <a:r>
              <a:rPr lang="en-US" sz="1600" b="1" i="1" dirty="0"/>
              <a:t>                 </a:t>
            </a:r>
            <a:r>
              <a:rPr lang="en-US" sz="1600" i="1" dirty="0" err="1"/>
              <a:t>idf</a:t>
            </a:r>
            <a:r>
              <a:rPr lang="en-US" sz="1600" i="1" dirty="0"/>
              <a:t>(t, D) = </a:t>
            </a:r>
            <a:r>
              <a:rPr lang="en-US" sz="1600" i="1" dirty="0" smtClean="0"/>
              <a:t>log(N / |{</a:t>
            </a:r>
            <a:r>
              <a:rPr lang="en-US" sz="1600" i="1" dirty="0"/>
              <a:t>d ε D : t ε T}|)</a:t>
            </a:r>
          </a:p>
          <a:p>
            <a:r>
              <a:rPr lang="en-US" sz="1600" i="1" dirty="0" smtClean="0"/>
              <a:t>                 where, N </a:t>
            </a:r>
            <a:r>
              <a:rPr lang="en-US" sz="1600" i="1" dirty="0"/>
              <a:t>= total number of documents in the </a:t>
            </a:r>
            <a:r>
              <a:rPr lang="en-US" sz="1600" i="1" dirty="0" smtClean="0"/>
              <a:t>corpus.</a:t>
            </a:r>
            <a:endParaRPr lang="en-US" sz="1600" i="1" dirty="0"/>
          </a:p>
          <a:p>
            <a:r>
              <a:rPr lang="en-US" sz="1600" i="1" dirty="0" smtClean="0"/>
              <a:t>	            |{</a:t>
            </a:r>
            <a:r>
              <a:rPr lang="en-US" sz="1600" i="1" dirty="0"/>
              <a:t>d ε D : t ε T}| = number of documents t where the term appears .</a:t>
            </a:r>
          </a:p>
          <a:p>
            <a:r>
              <a:rPr lang="en-US" sz="1600" b="1" dirty="0" smtClean="0"/>
              <a:t>	</a:t>
            </a:r>
            <a:endParaRPr lang="en-US" sz="1600" dirty="0"/>
          </a:p>
        </p:txBody>
      </p:sp>
    </p:spTree>
    <p:extLst>
      <p:ext uri="{BB962C8B-B14F-4D97-AF65-F5344CB8AC3E}">
        <p14:creationId xmlns:p14="http://schemas.microsoft.com/office/powerpoint/2010/main" val="148914464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Glossary of terms </a:t>
            </a:r>
            <a:r>
              <a:rPr lang="en-US" sz="1800" b="0" dirty="0"/>
              <a:t>continued ….</a:t>
            </a:r>
            <a:endParaRPr lang="en-US" sz="1800" dirty="0"/>
          </a:p>
        </p:txBody>
      </p:sp>
      <p:sp>
        <p:nvSpPr>
          <p:cNvPr id="2" name="TextBox 1"/>
          <p:cNvSpPr txBox="1"/>
          <p:nvPr/>
        </p:nvSpPr>
        <p:spPr>
          <a:xfrm>
            <a:off x="323528" y="1412776"/>
            <a:ext cx="8280920"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Term Frequency - Inverse Document Frequency </a:t>
            </a:r>
            <a:r>
              <a:rPr lang="en-US" sz="1600" dirty="0"/>
              <a:t>is a numerical statistic that </a:t>
            </a:r>
            <a:r>
              <a:rPr lang="en-US" sz="1600" dirty="0" smtClean="0"/>
              <a:t>is </a:t>
            </a:r>
          </a:p>
          <a:p>
            <a:r>
              <a:rPr lang="en-US" sz="1600" dirty="0" smtClean="0"/>
              <a:t>      intended </a:t>
            </a:r>
            <a:r>
              <a:rPr lang="en-US" sz="1600" dirty="0"/>
              <a:t>to reflect how important a word is to a document in a corpus.</a:t>
            </a:r>
          </a:p>
          <a:p>
            <a:r>
              <a:rPr lang="en-US" sz="1600" dirty="0"/>
              <a:t>              </a:t>
            </a:r>
            <a:r>
              <a:rPr lang="en-US" sz="1600" dirty="0" smtClean="0"/>
              <a:t>  </a:t>
            </a:r>
            <a:r>
              <a:rPr lang="en-US" sz="1600" i="1" dirty="0" err="1" smtClean="0"/>
              <a:t>tfidf</a:t>
            </a:r>
            <a:r>
              <a:rPr lang="en-US" sz="1600" i="1" dirty="0" smtClean="0"/>
              <a:t>(t</a:t>
            </a:r>
            <a:r>
              <a:rPr lang="en-US" sz="1600" i="1" dirty="0"/>
              <a:t>, d, D) = </a:t>
            </a:r>
            <a:r>
              <a:rPr lang="en-US" sz="1600" i="1" dirty="0" err="1"/>
              <a:t>tf</a:t>
            </a:r>
            <a:r>
              <a:rPr lang="en-US" sz="1600" i="1" dirty="0"/>
              <a:t>(t, d)*</a:t>
            </a:r>
            <a:r>
              <a:rPr lang="en-US" sz="1600" i="1" dirty="0" err="1"/>
              <a:t>idf</a:t>
            </a:r>
            <a:r>
              <a:rPr lang="en-US" sz="1600" i="1" dirty="0"/>
              <a:t>(t, d</a:t>
            </a:r>
            <a:r>
              <a:rPr lang="en-US" sz="1600" i="1" dirty="0" smtClean="0"/>
              <a:t>)      </a:t>
            </a:r>
          </a:p>
          <a:p>
            <a:r>
              <a:rPr lang="en-US" sz="1600" i="1" dirty="0"/>
              <a:t> </a:t>
            </a:r>
            <a:r>
              <a:rPr lang="en-US" sz="1600" i="1" dirty="0" smtClean="0"/>
              <a:t>      A matrix representation of each vectored document is created using TFIDF. </a:t>
            </a:r>
          </a:p>
          <a:p>
            <a:endParaRPr lang="en-US" sz="1600" i="1" dirty="0"/>
          </a:p>
          <a:p>
            <a:pPr marL="285750" indent="-285750">
              <a:buFont typeface="Arial" panose="020B0604020202020204" pitchFamily="34" charset="0"/>
              <a:buChar char="•"/>
            </a:pPr>
            <a:r>
              <a:rPr lang="en-US" sz="1600" b="1" dirty="0"/>
              <a:t>Cosine </a:t>
            </a:r>
            <a:r>
              <a:rPr lang="en-US" sz="1600" b="1" dirty="0" smtClean="0"/>
              <a:t>Similarity i</a:t>
            </a:r>
            <a:r>
              <a:rPr lang="en-US" sz="1600" dirty="0" smtClean="0"/>
              <a:t>s </a:t>
            </a:r>
            <a:r>
              <a:rPr lang="en-US" sz="1600" dirty="0"/>
              <a:t>a </a:t>
            </a:r>
            <a:r>
              <a:rPr lang="en-US" sz="1600" dirty="0" smtClean="0"/>
              <a:t>measure of similarity between </a:t>
            </a:r>
            <a:r>
              <a:rPr lang="en-US" sz="1600" dirty="0"/>
              <a:t>two non-zero vectors of an </a:t>
            </a:r>
            <a:r>
              <a:rPr lang="en-US" sz="1600" dirty="0" smtClean="0"/>
              <a:t>inner product space that </a:t>
            </a:r>
            <a:r>
              <a:rPr lang="en-US" sz="1600" dirty="0"/>
              <a:t>measures the </a:t>
            </a:r>
            <a:r>
              <a:rPr lang="en-US" sz="1600" dirty="0" smtClean="0"/>
              <a:t>cosine of </a:t>
            </a:r>
            <a:r>
              <a:rPr lang="en-US" sz="1600" dirty="0"/>
              <a:t>the angle between them</a:t>
            </a:r>
            <a:r>
              <a:rPr lang="en-US" sz="1600" dirty="0" smtClean="0"/>
              <a:t>. Two </a:t>
            </a:r>
            <a:r>
              <a:rPr lang="en-US" sz="1600" dirty="0"/>
              <a:t>vectored document are compared using cosine similarity between them</a:t>
            </a:r>
            <a:r>
              <a:rPr lang="en-US" sz="1600" dirty="0" smtClean="0"/>
              <a:t>.</a:t>
            </a:r>
          </a:p>
          <a:p>
            <a:r>
              <a:rPr lang="en-US" sz="1600" dirty="0"/>
              <a:t>     </a:t>
            </a:r>
            <a:r>
              <a:rPr lang="en-US" sz="1600" dirty="0" smtClean="0"/>
              <a:t>It is calculated as below :</a:t>
            </a:r>
          </a:p>
          <a:p>
            <a:r>
              <a:rPr lang="en-US" sz="1600" dirty="0"/>
              <a:t> </a:t>
            </a:r>
            <a:r>
              <a:rPr lang="en-US" sz="1600" dirty="0" smtClean="0"/>
              <a:t>             (</a:t>
            </a:r>
            <a:r>
              <a:rPr lang="en-US" sz="1600" dirty="0"/>
              <a:t>dot </a:t>
            </a:r>
            <a:r>
              <a:rPr lang="en-US" sz="1600" dirty="0" smtClean="0"/>
              <a:t>product of vectors)/ </a:t>
            </a:r>
            <a:r>
              <a:rPr lang="en-US" sz="1600" dirty="0"/>
              <a:t>((magnitude of vector1) * (magnitude of vector2))</a:t>
            </a:r>
            <a:endParaRPr lang="en-US" sz="1600" dirty="0" smtClean="0"/>
          </a:p>
          <a:p>
            <a:r>
              <a:rPr lang="en-US" sz="1600" dirty="0"/>
              <a:t> </a:t>
            </a:r>
            <a:r>
              <a:rPr lang="en-US" sz="1600" dirty="0" smtClean="0"/>
              <a:t>    </a:t>
            </a:r>
            <a:endParaRPr lang="en-US" sz="1600" dirty="0"/>
          </a:p>
        </p:txBody>
      </p:sp>
    </p:spTree>
    <p:extLst>
      <p:ext uri="{BB962C8B-B14F-4D97-AF65-F5344CB8AC3E}">
        <p14:creationId xmlns:p14="http://schemas.microsoft.com/office/powerpoint/2010/main" val="108360415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interaction diagram</a:t>
            </a:r>
            <a:endParaRPr lang="en-US" dirty="0"/>
          </a:p>
        </p:txBody>
      </p:sp>
      <p:sp>
        <p:nvSpPr>
          <p:cNvPr id="2" name="Rectangle 1"/>
          <p:cNvSpPr/>
          <p:nvPr/>
        </p:nvSpPr>
        <p:spPr>
          <a:xfrm>
            <a:off x="1979712" y="1700808"/>
            <a:ext cx="5472607" cy="3888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27784" y="5723964"/>
            <a:ext cx="4536504" cy="369332"/>
          </a:xfrm>
          <a:prstGeom prst="rect">
            <a:avLst/>
          </a:prstGeom>
          <a:noFill/>
        </p:spPr>
        <p:txBody>
          <a:bodyPr wrap="square" rtlCol="0">
            <a:spAutoFit/>
          </a:bodyPr>
          <a:lstStyle/>
          <a:p>
            <a:r>
              <a:rPr lang="en-US" dirty="0" smtClean="0"/>
              <a:t>Automatic Bug Assignment System</a:t>
            </a:r>
          </a:p>
        </p:txBody>
      </p:sp>
      <p:sp>
        <p:nvSpPr>
          <p:cNvPr id="8" name="Right Arrow 7"/>
          <p:cNvSpPr/>
          <p:nvPr/>
        </p:nvSpPr>
        <p:spPr>
          <a:xfrm>
            <a:off x="683567" y="3212976"/>
            <a:ext cx="1296143"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7452320" y="2132856"/>
            <a:ext cx="93610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460305" y="3212976"/>
            <a:ext cx="1000127"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7460305" y="4365104"/>
            <a:ext cx="1000127"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524328" y="1691516"/>
            <a:ext cx="1296144" cy="369332"/>
          </a:xfrm>
          <a:prstGeom prst="rect">
            <a:avLst/>
          </a:prstGeom>
          <a:noFill/>
        </p:spPr>
        <p:txBody>
          <a:bodyPr wrap="square" rtlCol="0">
            <a:spAutoFit/>
          </a:bodyPr>
          <a:lstStyle/>
          <a:p>
            <a:r>
              <a:rPr lang="en-US" dirty="0" smtClean="0"/>
              <a:t>Accuracy</a:t>
            </a:r>
          </a:p>
        </p:txBody>
      </p:sp>
      <p:sp>
        <p:nvSpPr>
          <p:cNvPr id="13" name="TextBox 12"/>
          <p:cNvSpPr txBox="1"/>
          <p:nvPr/>
        </p:nvSpPr>
        <p:spPr>
          <a:xfrm>
            <a:off x="7524328" y="2638653"/>
            <a:ext cx="1133644" cy="646331"/>
          </a:xfrm>
          <a:prstGeom prst="rect">
            <a:avLst/>
          </a:prstGeom>
          <a:noFill/>
        </p:spPr>
        <p:txBody>
          <a:bodyPr wrap="none" rtlCol="0">
            <a:spAutoFit/>
          </a:bodyPr>
          <a:lstStyle/>
          <a:p>
            <a:r>
              <a:rPr lang="en-US" dirty="0" smtClean="0"/>
              <a:t>Training</a:t>
            </a:r>
            <a:br>
              <a:rPr lang="en-US" dirty="0" smtClean="0"/>
            </a:br>
            <a:r>
              <a:rPr lang="en-US" dirty="0" smtClean="0"/>
              <a:t>database</a:t>
            </a:r>
          </a:p>
        </p:txBody>
      </p:sp>
      <p:sp>
        <p:nvSpPr>
          <p:cNvPr id="14" name="TextBox 13"/>
          <p:cNvSpPr txBox="1"/>
          <p:nvPr/>
        </p:nvSpPr>
        <p:spPr>
          <a:xfrm>
            <a:off x="7452320" y="3789040"/>
            <a:ext cx="1481165" cy="646331"/>
          </a:xfrm>
          <a:prstGeom prst="rect">
            <a:avLst/>
          </a:prstGeom>
          <a:noFill/>
        </p:spPr>
        <p:txBody>
          <a:bodyPr wrap="square" rtlCol="0">
            <a:spAutoFit/>
          </a:bodyPr>
          <a:lstStyle/>
          <a:p>
            <a:r>
              <a:rPr lang="en-US" dirty="0" smtClean="0"/>
              <a:t>Bug </a:t>
            </a:r>
            <a:br>
              <a:rPr lang="en-US" dirty="0" smtClean="0"/>
            </a:br>
            <a:r>
              <a:rPr lang="en-US" dirty="0" smtClean="0"/>
              <a:t>Assignment</a:t>
            </a:r>
            <a:endParaRPr lang="en-US" dirty="0"/>
          </a:p>
        </p:txBody>
      </p:sp>
      <p:sp>
        <p:nvSpPr>
          <p:cNvPr id="15" name="TextBox 14"/>
          <p:cNvSpPr txBox="1"/>
          <p:nvPr/>
        </p:nvSpPr>
        <p:spPr>
          <a:xfrm>
            <a:off x="107503" y="2132856"/>
            <a:ext cx="1800199" cy="1015663"/>
          </a:xfrm>
          <a:prstGeom prst="rect">
            <a:avLst/>
          </a:prstGeom>
          <a:noFill/>
        </p:spPr>
        <p:txBody>
          <a:bodyPr wrap="square" rtlCol="0">
            <a:spAutoFit/>
          </a:bodyPr>
          <a:lstStyle/>
          <a:p>
            <a:r>
              <a:rPr lang="en-US" dirty="0" smtClean="0"/>
              <a:t>Input Data</a:t>
            </a:r>
            <a:br>
              <a:rPr lang="en-US" dirty="0" smtClean="0"/>
            </a:br>
            <a:r>
              <a:rPr lang="en-US" sz="1400" dirty="0" smtClean="0"/>
              <a:t>(bug repository, training database in </a:t>
            </a:r>
            <a:r>
              <a:rPr lang="en-US" sz="1400" dirty="0" err="1" smtClean="0"/>
              <a:t>xlsx</a:t>
            </a:r>
            <a:r>
              <a:rPr lang="en-US" sz="1400" dirty="0" smtClean="0"/>
              <a:t> and xml format)</a:t>
            </a:r>
            <a:endParaRPr lang="en-US" sz="1400" dirty="0"/>
          </a:p>
        </p:txBody>
      </p:sp>
      <p:sp>
        <p:nvSpPr>
          <p:cNvPr id="16" name="Rectangle 15"/>
          <p:cNvSpPr/>
          <p:nvPr/>
        </p:nvSpPr>
        <p:spPr>
          <a:xfrm>
            <a:off x="2627784" y="4869160"/>
            <a:ext cx="453650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3491880" y="4941168"/>
            <a:ext cx="2952328" cy="369332"/>
          </a:xfrm>
          <a:prstGeom prst="rect">
            <a:avLst/>
          </a:prstGeom>
          <a:noFill/>
        </p:spPr>
        <p:txBody>
          <a:bodyPr wrap="square" rtlCol="0">
            <a:spAutoFit/>
          </a:bodyPr>
          <a:lstStyle/>
          <a:p>
            <a:r>
              <a:rPr lang="en-US" dirty="0" smtClean="0"/>
              <a:t>Text Classification </a:t>
            </a:r>
            <a:r>
              <a:rPr lang="en-US" dirty="0" err="1" smtClean="0"/>
              <a:t>Utils</a:t>
            </a:r>
            <a:endParaRPr lang="en-US" dirty="0" smtClean="0"/>
          </a:p>
        </p:txBody>
      </p:sp>
      <p:sp>
        <p:nvSpPr>
          <p:cNvPr id="28" name="Rectangle 27"/>
          <p:cNvSpPr/>
          <p:nvPr/>
        </p:nvSpPr>
        <p:spPr>
          <a:xfrm>
            <a:off x="2627785" y="1915091"/>
            <a:ext cx="2160240" cy="23059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915816" y="1988840"/>
            <a:ext cx="1512168" cy="6498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Simulator</a:t>
            </a:r>
            <a:endParaRPr lang="en-US" dirty="0"/>
          </a:p>
        </p:txBody>
      </p:sp>
      <p:sp>
        <p:nvSpPr>
          <p:cNvPr id="30" name="Rectangle 29"/>
          <p:cNvSpPr/>
          <p:nvPr/>
        </p:nvSpPr>
        <p:spPr>
          <a:xfrm>
            <a:off x="2915816" y="2707179"/>
            <a:ext cx="1512168" cy="6498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p:txBody>
      </p:sp>
      <p:sp>
        <p:nvSpPr>
          <p:cNvPr id="31" name="Rectangle 30"/>
          <p:cNvSpPr/>
          <p:nvPr/>
        </p:nvSpPr>
        <p:spPr>
          <a:xfrm>
            <a:off x="2915816" y="3429000"/>
            <a:ext cx="1512168" cy="6498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a:t>
            </a:r>
          </a:p>
        </p:txBody>
      </p:sp>
      <p:sp>
        <p:nvSpPr>
          <p:cNvPr id="38" name="Up-Down Arrow 37"/>
          <p:cNvSpPr/>
          <p:nvPr/>
        </p:nvSpPr>
        <p:spPr>
          <a:xfrm>
            <a:off x="3799336" y="4221088"/>
            <a:ext cx="484632" cy="64807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1979712" y="2800352"/>
            <a:ext cx="676095"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08104" y="1988840"/>
            <a:ext cx="1872208"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
            </a:r>
            <a:br>
              <a:rPr lang="en-US" dirty="0" smtClean="0"/>
            </a:br>
            <a:r>
              <a:rPr lang="en-US" dirty="0" smtClean="0"/>
              <a:t>Creator</a:t>
            </a:r>
          </a:p>
        </p:txBody>
      </p:sp>
      <p:sp>
        <p:nvSpPr>
          <p:cNvPr id="41" name="Left-Right Arrow 40"/>
          <p:cNvSpPr/>
          <p:nvPr/>
        </p:nvSpPr>
        <p:spPr>
          <a:xfrm>
            <a:off x="4788024" y="2132856"/>
            <a:ext cx="720079" cy="484632"/>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4810015" y="3592440"/>
            <a:ext cx="2650290"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5985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 </a:t>
            </a:r>
            <a:r>
              <a:rPr lang="en-US" dirty="0"/>
              <a:t>and </a:t>
            </a:r>
            <a:r>
              <a:rPr lang="en-US" dirty="0" smtClean="0"/>
              <a:t>Problem </a:t>
            </a:r>
            <a:r>
              <a:rPr lang="en-US" dirty="0"/>
              <a:t>S</a:t>
            </a:r>
            <a:r>
              <a:rPr lang="en-US" dirty="0" smtClean="0"/>
              <a:t>tatement</a:t>
            </a:r>
            <a:endParaRPr lang="en-US" dirty="0"/>
          </a:p>
        </p:txBody>
      </p:sp>
      <p:sp>
        <p:nvSpPr>
          <p:cNvPr id="4" name="Rectangle 3"/>
          <p:cNvSpPr/>
          <p:nvPr/>
        </p:nvSpPr>
        <p:spPr>
          <a:xfrm>
            <a:off x="395536" y="1988840"/>
            <a:ext cx="8280920" cy="3108543"/>
          </a:xfrm>
          <a:prstGeom prst="rect">
            <a:avLst/>
          </a:prstGeom>
        </p:spPr>
        <p:txBody>
          <a:bodyPr wrap="square">
            <a:spAutoFit/>
          </a:bodyPr>
          <a:lstStyle/>
          <a:p>
            <a:r>
              <a:rPr lang="en-US" sz="1400" dirty="0" smtClean="0">
                <a:solidFill>
                  <a:srgbClr val="0000FF"/>
                </a:solidFill>
              </a:rPr>
              <a:t>Problem Statement :</a:t>
            </a:r>
          </a:p>
          <a:p>
            <a:endParaRPr lang="en-US" sz="1400" dirty="0" smtClean="0">
              <a:solidFill>
                <a:srgbClr val="0000FF"/>
              </a:solidFill>
            </a:endParaRPr>
          </a:p>
          <a:p>
            <a:pPr marL="285750" indent="-285750">
              <a:buFont typeface="Arial" panose="020B0604020202020204" pitchFamily="34" charset="0"/>
              <a:buChar char="•"/>
            </a:pPr>
            <a:r>
              <a:rPr lang="en-US" sz="1400" dirty="0" smtClean="0"/>
              <a:t>In </a:t>
            </a:r>
            <a:r>
              <a:rPr lang="en-US" sz="1400" dirty="0"/>
              <a:t>a small team, QA is aware of knowledge area of developers in his team. So he directly </a:t>
            </a:r>
            <a:r>
              <a:rPr lang="en-US" sz="1400" dirty="0" smtClean="0"/>
              <a:t>assigns   </a:t>
            </a:r>
          </a:p>
          <a:p>
            <a:r>
              <a:rPr lang="en-US" sz="1400" dirty="0"/>
              <a:t> </a:t>
            </a:r>
            <a:r>
              <a:rPr lang="en-US" sz="1400" dirty="0" smtClean="0"/>
              <a:t>     bugs </a:t>
            </a:r>
            <a:r>
              <a:rPr lang="en-US" sz="1400" dirty="0"/>
              <a:t>to that particular member of the team. But his awareness is acquired with experience and </a:t>
            </a:r>
            <a:r>
              <a:rPr lang="en-US" sz="1400" dirty="0" smtClean="0"/>
              <a:t>  </a:t>
            </a:r>
          </a:p>
          <a:p>
            <a:r>
              <a:rPr lang="en-US" sz="1400" dirty="0" smtClean="0"/>
              <a:t>      over </a:t>
            </a:r>
            <a:r>
              <a:rPr lang="en-US" sz="1400" dirty="0"/>
              <a:t>a certain period of time. This knowledge is locked with him. Our system will try to capture and </a:t>
            </a:r>
            <a:r>
              <a:rPr lang="en-US" sz="1400" dirty="0" smtClean="0"/>
              <a:t>  </a:t>
            </a:r>
          </a:p>
          <a:p>
            <a:r>
              <a:rPr lang="en-US" sz="1400" dirty="0" smtClean="0"/>
              <a:t>      analyze </a:t>
            </a:r>
            <a:r>
              <a:rPr lang="en-US" sz="1400" dirty="0"/>
              <a:t>this knowledge. </a:t>
            </a:r>
            <a:endParaRPr lang="en-US" sz="1400" dirty="0" smtClean="0"/>
          </a:p>
          <a:p>
            <a:endParaRPr lang="en-US" sz="1400" dirty="0"/>
          </a:p>
          <a:p>
            <a:pPr marL="285750" indent="-285750">
              <a:buFont typeface="Arial" panose="020B0604020202020204" pitchFamily="34" charset="0"/>
              <a:buChar char="•"/>
            </a:pPr>
            <a:r>
              <a:rPr lang="en-US" sz="1400" dirty="0" smtClean="0"/>
              <a:t>In </a:t>
            </a:r>
            <a:r>
              <a:rPr lang="en-US" sz="1400" dirty="0"/>
              <a:t>large project increasing time of resource is taken to properly assign issues to correct person. </a:t>
            </a:r>
            <a:endParaRPr lang="en-US" sz="1400" dirty="0" smtClean="0"/>
          </a:p>
          <a:p>
            <a:r>
              <a:rPr lang="en-US" sz="1400" dirty="0"/>
              <a:t> </a:t>
            </a:r>
            <a:r>
              <a:rPr lang="en-US" sz="1400" dirty="0" smtClean="0"/>
              <a:t>     This </a:t>
            </a:r>
            <a:r>
              <a:rPr lang="en-US" sz="1400" dirty="0"/>
              <a:t>is inefficient use of time and resources of company’s resources and affects responsiveness. </a:t>
            </a:r>
            <a:r>
              <a:rPr lang="en-US" sz="1400" dirty="0" smtClean="0"/>
              <a:t>    </a:t>
            </a:r>
            <a:br>
              <a:rPr lang="en-US" sz="1400" dirty="0" smtClean="0"/>
            </a:br>
            <a:r>
              <a:rPr lang="en-US" sz="1400" dirty="0" smtClean="0"/>
              <a:t>      This </a:t>
            </a:r>
            <a:r>
              <a:rPr lang="en-US" sz="1400" dirty="0"/>
              <a:t>also affects company’s competitiveness.  So system may be used to assist in reducing </a:t>
            </a:r>
            <a:endParaRPr lang="en-US" sz="1400" dirty="0" smtClean="0"/>
          </a:p>
          <a:p>
            <a:r>
              <a:rPr lang="en-US" sz="1400" dirty="0" smtClean="0"/>
              <a:t>      response </a:t>
            </a:r>
            <a:r>
              <a:rPr lang="en-US" sz="1400" dirty="0"/>
              <a:t>time</a:t>
            </a:r>
            <a:r>
              <a:rPr lang="en-US" sz="1400" dirty="0" smtClean="0"/>
              <a:t>.</a:t>
            </a:r>
          </a:p>
          <a:p>
            <a:endParaRPr lang="en-US" sz="1400" dirty="0"/>
          </a:p>
          <a:p>
            <a:pPr marL="285750" indent="-285750">
              <a:buFont typeface="Arial" panose="020B0604020202020204" pitchFamily="34" charset="0"/>
              <a:buChar char="•"/>
            </a:pPr>
            <a:r>
              <a:rPr lang="en-US" sz="1400" dirty="0" smtClean="0"/>
              <a:t>The </a:t>
            </a:r>
            <a:r>
              <a:rPr lang="en-US" sz="1400" dirty="0"/>
              <a:t>aim is to develop a system to predict </a:t>
            </a:r>
            <a:r>
              <a:rPr lang="en-US" sz="1400" dirty="0" smtClean="0"/>
              <a:t>assignment </a:t>
            </a:r>
            <a:r>
              <a:rPr lang="en-US" sz="1400" dirty="0"/>
              <a:t>of bug/issue to developer. This will use </a:t>
            </a:r>
            <a:r>
              <a:rPr lang="en-US" sz="1400" dirty="0" smtClean="0"/>
              <a:t> </a:t>
            </a:r>
          </a:p>
          <a:p>
            <a:r>
              <a:rPr lang="en-US" sz="1400" dirty="0"/>
              <a:t> </a:t>
            </a:r>
            <a:r>
              <a:rPr lang="en-US" sz="1400" dirty="0" smtClean="0"/>
              <a:t>     Machine </a:t>
            </a:r>
            <a:r>
              <a:rPr lang="en-US" sz="1400" dirty="0"/>
              <a:t>Learning and Text Mining algorithm which will work on issue base such as JIRA.</a:t>
            </a:r>
          </a:p>
        </p:txBody>
      </p:sp>
    </p:spTree>
    <p:extLst>
      <p:ext uri="{BB962C8B-B14F-4D97-AF65-F5344CB8AC3E}">
        <p14:creationId xmlns:p14="http://schemas.microsoft.com/office/powerpoint/2010/main" val="300908794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Flow Diagram And Algorithm</a:t>
            </a:r>
            <a:endParaRPr lang="en-IN" dirty="0"/>
          </a:p>
        </p:txBody>
      </p:sp>
      <p:sp>
        <p:nvSpPr>
          <p:cNvPr id="16" name="Rectangle 15"/>
          <p:cNvSpPr/>
          <p:nvPr/>
        </p:nvSpPr>
        <p:spPr>
          <a:xfrm>
            <a:off x="201216" y="1074440"/>
            <a:ext cx="12024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277416" y="1146448"/>
            <a:ext cx="12024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345232" y="1218456"/>
            <a:ext cx="12024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17240" y="1290464"/>
            <a:ext cx="12024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
            </a:r>
            <a:endParaRPr lang="en-US" dirty="0"/>
          </a:p>
        </p:txBody>
      </p:sp>
      <p:sp>
        <p:nvSpPr>
          <p:cNvPr id="20" name="Right Arrow 19"/>
          <p:cNvSpPr/>
          <p:nvPr/>
        </p:nvSpPr>
        <p:spPr>
          <a:xfrm>
            <a:off x="1937408" y="1690439"/>
            <a:ext cx="76238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958120" y="1196752"/>
            <a:ext cx="5502312" cy="213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a:p>
          <a:p>
            <a:pPr algn="ctr"/>
            <a:endParaRPr lang="en-US" dirty="0" smtClean="0"/>
          </a:p>
          <a:p>
            <a:pPr algn="ctr"/>
            <a:endParaRPr lang="en-US" dirty="0"/>
          </a:p>
          <a:p>
            <a:pPr algn="ctr"/>
            <a:endParaRPr lang="en-US" sz="2000" dirty="0" smtClean="0">
              <a:solidFill>
                <a:srgbClr val="0000FF"/>
              </a:solidFill>
            </a:endParaRPr>
          </a:p>
        </p:txBody>
      </p:sp>
      <p:sp>
        <p:nvSpPr>
          <p:cNvPr id="22" name="Rectangle 21"/>
          <p:cNvSpPr/>
          <p:nvPr/>
        </p:nvSpPr>
        <p:spPr>
          <a:xfrm>
            <a:off x="3131840" y="1291926"/>
            <a:ext cx="5184576" cy="4508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 : empty strings, punctuations </a:t>
            </a:r>
            <a:endParaRPr lang="en-US" dirty="0"/>
          </a:p>
        </p:txBody>
      </p:sp>
      <p:sp>
        <p:nvSpPr>
          <p:cNvPr id="23" name="Rectangle 22"/>
          <p:cNvSpPr/>
          <p:nvPr/>
        </p:nvSpPr>
        <p:spPr>
          <a:xfrm>
            <a:off x="3131840" y="2012006"/>
            <a:ext cx="5184576" cy="4508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ilter :</a:t>
            </a:r>
            <a:r>
              <a:rPr lang="en-US" dirty="0"/>
              <a:t> </a:t>
            </a:r>
            <a:r>
              <a:rPr lang="en-US" dirty="0" smtClean="0"/>
              <a:t>stop words </a:t>
            </a:r>
            <a:endParaRPr lang="en-US" dirty="0"/>
          </a:p>
        </p:txBody>
      </p:sp>
      <p:sp>
        <p:nvSpPr>
          <p:cNvPr id="24" name="Down Arrow 23"/>
          <p:cNvSpPr/>
          <p:nvPr/>
        </p:nvSpPr>
        <p:spPr>
          <a:xfrm>
            <a:off x="5466960" y="1767879"/>
            <a:ext cx="484632" cy="19087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3131840" y="2706934"/>
            <a:ext cx="5184576" cy="4508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stemming and normalizing</a:t>
            </a:r>
            <a:endParaRPr lang="en-US" dirty="0"/>
          </a:p>
        </p:txBody>
      </p:sp>
      <p:sp>
        <p:nvSpPr>
          <p:cNvPr id="27" name="Down Arrow 26"/>
          <p:cNvSpPr/>
          <p:nvPr/>
        </p:nvSpPr>
        <p:spPr>
          <a:xfrm>
            <a:off x="5466960" y="2462807"/>
            <a:ext cx="484632" cy="19087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p:cNvSpPr/>
          <p:nvPr/>
        </p:nvSpPr>
        <p:spPr>
          <a:xfrm>
            <a:off x="1403648" y="4149080"/>
            <a:ext cx="15544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1769348" y="1340768"/>
            <a:ext cx="1146468" cy="369332"/>
          </a:xfrm>
          <a:prstGeom prst="rect">
            <a:avLst/>
          </a:prstGeom>
          <a:noFill/>
        </p:spPr>
        <p:txBody>
          <a:bodyPr wrap="none" rtlCol="0">
            <a:spAutoFit/>
          </a:bodyPr>
          <a:lstStyle/>
          <a:p>
            <a:r>
              <a:rPr lang="en-US" dirty="0" smtClean="0"/>
              <a:t>sanitizing</a:t>
            </a:r>
          </a:p>
        </p:txBody>
      </p:sp>
      <p:sp>
        <p:nvSpPr>
          <p:cNvPr id="31" name="Right Arrow 30"/>
          <p:cNvSpPr/>
          <p:nvPr/>
        </p:nvSpPr>
        <p:spPr>
          <a:xfrm>
            <a:off x="8562144" y="1988840"/>
            <a:ext cx="546360"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281224" y="4498751"/>
            <a:ext cx="76238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13164" y="4149080"/>
            <a:ext cx="1287532" cy="369332"/>
          </a:xfrm>
          <a:prstGeom prst="rect">
            <a:avLst/>
          </a:prstGeom>
          <a:noFill/>
        </p:spPr>
        <p:txBody>
          <a:bodyPr wrap="none" rtlCol="0">
            <a:spAutoFit/>
          </a:bodyPr>
          <a:lstStyle/>
          <a:p>
            <a:r>
              <a:rPr lang="en-US" dirty="0" smtClean="0"/>
              <a:t>tokenizing </a:t>
            </a:r>
          </a:p>
        </p:txBody>
      </p:sp>
      <p:sp>
        <p:nvSpPr>
          <p:cNvPr id="34" name="Rectangle 33"/>
          <p:cNvSpPr/>
          <p:nvPr/>
        </p:nvSpPr>
        <p:spPr>
          <a:xfrm>
            <a:off x="1475656" y="4221088"/>
            <a:ext cx="15544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547664" y="4293096"/>
            <a:ext cx="15544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619672" y="4365104"/>
            <a:ext cx="15544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dirty="0" smtClean="0"/>
              <a:t>okenized document</a:t>
            </a:r>
            <a:endParaRPr lang="en-US" dirty="0"/>
          </a:p>
        </p:txBody>
      </p:sp>
      <p:sp>
        <p:nvSpPr>
          <p:cNvPr id="38" name="Right Arrow 37"/>
          <p:cNvSpPr/>
          <p:nvPr/>
        </p:nvSpPr>
        <p:spPr>
          <a:xfrm>
            <a:off x="3491880" y="3861048"/>
            <a:ext cx="76238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3491880" y="5166484"/>
            <a:ext cx="76238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427984" y="3594720"/>
            <a:ext cx="36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or each unique term in all documents calculate term frequency </a:t>
            </a:r>
            <a:r>
              <a:rPr lang="en-US" dirty="0" err="1" smtClean="0"/>
              <a:t>tf</a:t>
            </a:r>
            <a:r>
              <a:rPr lang="en-US" dirty="0" smtClean="0"/>
              <a:t>(t, d) for document, d</a:t>
            </a:r>
            <a:endParaRPr lang="en-US" dirty="0"/>
          </a:p>
        </p:txBody>
      </p:sp>
      <p:sp>
        <p:nvSpPr>
          <p:cNvPr id="41" name="Rectangle 40"/>
          <p:cNvSpPr/>
          <p:nvPr/>
        </p:nvSpPr>
        <p:spPr>
          <a:xfrm>
            <a:off x="4427984" y="4725144"/>
            <a:ext cx="360040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or each unique term in all documents calculate inverse document frequency, (</a:t>
            </a:r>
            <a:r>
              <a:rPr lang="en-US" dirty="0" err="1"/>
              <a:t>idf</a:t>
            </a:r>
            <a:r>
              <a:rPr lang="en-US" dirty="0"/>
              <a:t>(t, D))</a:t>
            </a:r>
          </a:p>
        </p:txBody>
      </p:sp>
      <p:sp>
        <p:nvSpPr>
          <p:cNvPr id="45" name="TextBox 44"/>
          <p:cNvSpPr txBox="1"/>
          <p:nvPr/>
        </p:nvSpPr>
        <p:spPr>
          <a:xfrm>
            <a:off x="7236296" y="6021288"/>
            <a:ext cx="1544012" cy="369332"/>
          </a:xfrm>
          <a:prstGeom prst="rect">
            <a:avLst/>
          </a:prstGeom>
          <a:noFill/>
        </p:spPr>
        <p:txBody>
          <a:bodyPr wrap="none" rtlCol="0">
            <a:spAutoFit/>
          </a:bodyPr>
          <a:lstStyle/>
          <a:p>
            <a:r>
              <a:rPr lang="en-US" dirty="0" smtClean="0"/>
              <a:t>continued ….</a:t>
            </a:r>
            <a:endParaRPr lang="en-US" dirty="0"/>
          </a:p>
        </p:txBody>
      </p:sp>
      <p:sp>
        <p:nvSpPr>
          <p:cNvPr id="46" name="Right Arrow 45"/>
          <p:cNvSpPr/>
          <p:nvPr/>
        </p:nvSpPr>
        <p:spPr>
          <a:xfrm>
            <a:off x="8172400" y="3861048"/>
            <a:ext cx="76238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260350" y="3573016"/>
            <a:ext cx="466794" cy="369332"/>
          </a:xfrm>
          <a:prstGeom prst="rect">
            <a:avLst/>
          </a:prstGeom>
          <a:noFill/>
        </p:spPr>
        <p:txBody>
          <a:bodyPr wrap="none" rtlCol="0">
            <a:spAutoFit/>
          </a:bodyPr>
          <a:lstStyle/>
          <a:p>
            <a:r>
              <a:rPr lang="en-US" dirty="0" smtClean="0"/>
              <a:t>TF</a:t>
            </a:r>
            <a:endParaRPr lang="en-US" dirty="0"/>
          </a:p>
        </p:txBody>
      </p:sp>
      <p:sp>
        <p:nvSpPr>
          <p:cNvPr id="48" name="Right Arrow 47"/>
          <p:cNvSpPr/>
          <p:nvPr/>
        </p:nvSpPr>
        <p:spPr>
          <a:xfrm>
            <a:off x="8172400" y="5094476"/>
            <a:ext cx="76238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234205" y="4797152"/>
            <a:ext cx="556563" cy="369332"/>
          </a:xfrm>
          <a:prstGeom prst="rect">
            <a:avLst/>
          </a:prstGeom>
          <a:noFill/>
        </p:spPr>
        <p:txBody>
          <a:bodyPr wrap="none" rtlCol="0">
            <a:spAutoFit/>
          </a:bodyPr>
          <a:lstStyle/>
          <a:p>
            <a:r>
              <a:rPr lang="en-US" dirty="0" smtClean="0"/>
              <a:t>IDF</a:t>
            </a:r>
            <a:endParaRPr lang="en-US" dirty="0"/>
          </a:p>
        </p:txBody>
      </p:sp>
    </p:spTree>
    <p:extLst>
      <p:ext uri="{BB962C8B-B14F-4D97-AF65-F5344CB8AC3E}">
        <p14:creationId xmlns:p14="http://schemas.microsoft.com/office/powerpoint/2010/main" val="14142481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Flow Diagram And Algorithm </a:t>
            </a:r>
            <a:r>
              <a:rPr lang="en-US" sz="1800" b="0" dirty="0" smtClean="0"/>
              <a:t>continued ….</a:t>
            </a:r>
            <a:endParaRPr lang="en-IN" sz="1800" b="0" dirty="0"/>
          </a:p>
        </p:txBody>
      </p:sp>
      <p:sp>
        <p:nvSpPr>
          <p:cNvPr id="4" name="Rectangle 3"/>
          <p:cNvSpPr/>
          <p:nvPr/>
        </p:nvSpPr>
        <p:spPr>
          <a:xfrm>
            <a:off x="1498940" y="2957678"/>
            <a:ext cx="30243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dirty="0" smtClean="0"/>
              <a:t>alculate TFIDF representation matrix for </a:t>
            </a:r>
            <a:r>
              <a:rPr lang="en-US" dirty="0"/>
              <a:t>all documents, </a:t>
            </a:r>
            <a:r>
              <a:rPr lang="en-US" dirty="0" err="1"/>
              <a:t>tfidf</a:t>
            </a:r>
            <a:r>
              <a:rPr lang="en-US" dirty="0"/>
              <a:t>(t, d, D)</a:t>
            </a:r>
          </a:p>
        </p:txBody>
      </p:sp>
      <p:sp>
        <p:nvSpPr>
          <p:cNvPr id="45" name="Right Arrow 44"/>
          <p:cNvSpPr/>
          <p:nvPr/>
        </p:nvSpPr>
        <p:spPr>
          <a:xfrm>
            <a:off x="490828" y="2915652"/>
            <a:ext cx="76238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78778" y="2627620"/>
            <a:ext cx="466794" cy="369332"/>
          </a:xfrm>
          <a:prstGeom prst="rect">
            <a:avLst/>
          </a:prstGeom>
          <a:noFill/>
        </p:spPr>
        <p:txBody>
          <a:bodyPr wrap="none" rtlCol="0">
            <a:spAutoFit/>
          </a:bodyPr>
          <a:lstStyle/>
          <a:p>
            <a:r>
              <a:rPr lang="en-US" dirty="0" smtClean="0"/>
              <a:t>TF</a:t>
            </a:r>
            <a:endParaRPr lang="en-US" dirty="0"/>
          </a:p>
        </p:txBody>
      </p:sp>
      <p:sp>
        <p:nvSpPr>
          <p:cNvPr id="47" name="Right Arrow 46"/>
          <p:cNvSpPr/>
          <p:nvPr/>
        </p:nvSpPr>
        <p:spPr>
          <a:xfrm>
            <a:off x="490828" y="3573016"/>
            <a:ext cx="76238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52633" y="3275692"/>
            <a:ext cx="556563" cy="369332"/>
          </a:xfrm>
          <a:prstGeom prst="rect">
            <a:avLst/>
          </a:prstGeom>
          <a:noFill/>
        </p:spPr>
        <p:txBody>
          <a:bodyPr wrap="none" rtlCol="0">
            <a:spAutoFit/>
          </a:bodyPr>
          <a:lstStyle/>
          <a:p>
            <a:r>
              <a:rPr lang="en-US" dirty="0" smtClean="0"/>
              <a:t>IDF</a:t>
            </a:r>
            <a:endParaRPr lang="en-US" dirty="0"/>
          </a:p>
        </p:txBody>
      </p:sp>
      <p:sp>
        <p:nvSpPr>
          <p:cNvPr id="50" name="TextBox 49"/>
          <p:cNvSpPr txBox="1"/>
          <p:nvPr/>
        </p:nvSpPr>
        <p:spPr>
          <a:xfrm>
            <a:off x="4769004" y="2998693"/>
            <a:ext cx="1531188" cy="646331"/>
          </a:xfrm>
          <a:prstGeom prst="rect">
            <a:avLst/>
          </a:prstGeom>
          <a:noFill/>
        </p:spPr>
        <p:txBody>
          <a:bodyPr wrap="none" rtlCol="0">
            <a:spAutoFit/>
          </a:bodyPr>
          <a:lstStyle/>
          <a:p>
            <a:r>
              <a:rPr lang="en-US" dirty="0" smtClean="0"/>
              <a:t>TFIDF matrix</a:t>
            </a:r>
          </a:p>
          <a:p>
            <a:endParaRPr lang="en-US" dirty="0"/>
          </a:p>
        </p:txBody>
      </p:sp>
      <p:sp>
        <p:nvSpPr>
          <p:cNvPr id="51" name="Right Arrow 50"/>
          <p:cNvSpPr/>
          <p:nvPr/>
        </p:nvSpPr>
        <p:spPr>
          <a:xfrm>
            <a:off x="5105760" y="3356992"/>
            <a:ext cx="762384" cy="360040"/>
          </a:xfrm>
          <a:prstGeom prst="rightArrow">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4208" y="2996952"/>
            <a:ext cx="216024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compare cosine similarity between two documents</a:t>
            </a:r>
            <a:endParaRPr lang="en-US" dirty="0"/>
          </a:p>
        </p:txBody>
      </p:sp>
    </p:spTree>
    <p:extLst>
      <p:ext uri="{BB962C8B-B14F-4D97-AF65-F5344CB8AC3E}">
        <p14:creationId xmlns:p14="http://schemas.microsoft.com/office/powerpoint/2010/main" val="309759809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223135" y="1340769"/>
            <a:ext cx="8803845" cy="4752528"/>
          </a:xfrm>
        </p:spPr>
        <p:txBody>
          <a:bodyPr/>
          <a:lstStyle/>
          <a:p>
            <a:r>
              <a:rPr lang="en-US" sz="1600" kern="1200" dirty="0">
                <a:solidFill>
                  <a:schemeClr val="tx1"/>
                </a:solidFill>
              </a:rPr>
              <a:t>Though performance of algorithm is not as high as expected, the results are promising for further investigation. If it can be fine tuned with the help of developers for a particular project, performance can be improved. For example, we can add to list of stop/ignore words.</a:t>
            </a:r>
          </a:p>
          <a:p>
            <a:r>
              <a:rPr lang="en-US" sz="1600" kern="1200" dirty="0">
                <a:solidFill>
                  <a:schemeClr val="tx1"/>
                </a:solidFill>
              </a:rPr>
              <a:t>If we can use term-weighting technique by associating some metadata with the terms. For example, SVN logs can be searched for such metadata such as who made what changes in project.</a:t>
            </a:r>
          </a:p>
          <a:p>
            <a:r>
              <a:rPr lang="en-US" sz="1600" kern="1200" dirty="0">
                <a:solidFill>
                  <a:schemeClr val="tx1"/>
                </a:solidFill>
              </a:rPr>
              <a:t>This can be combined with other technique/tools such as </a:t>
            </a:r>
            <a:r>
              <a:rPr lang="en-US" sz="1600" b="1" kern="1200" dirty="0">
                <a:solidFill>
                  <a:schemeClr val="tx1"/>
                </a:solidFill>
              </a:rPr>
              <a:t>Naive Bayes classifier </a:t>
            </a:r>
            <a:r>
              <a:rPr lang="en-US" sz="1600" kern="1200" dirty="0">
                <a:solidFill>
                  <a:schemeClr val="tx1"/>
                </a:solidFill>
              </a:rPr>
              <a:t>to improve upon the results.</a:t>
            </a:r>
          </a:p>
        </p:txBody>
      </p:sp>
      <p:sp>
        <p:nvSpPr>
          <p:cNvPr id="3" name="Title 2"/>
          <p:cNvSpPr>
            <a:spLocks noGrp="1"/>
          </p:cNvSpPr>
          <p:nvPr>
            <p:ph type="title"/>
          </p:nvPr>
        </p:nvSpPr>
        <p:spPr/>
        <p:txBody>
          <a:bodyPr/>
          <a:lstStyle/>
          <a:p>
            <a:r>
              <a:rPr lang="en-US" dirty="0" smtClean="0"/>
              <a:t>Future Work</a:t>
            </a:r>
            <a:endParaRPr lang="en-US" dirty="0"/>
          </a:p>
        </p:txBody>
      </p:sp>
    </p:spTree>
    <p:extLst>
      <p:ext uri="{BB962C8B-B14F-4D97-AF65-F5344CB8AC3E}">
        <p14:creationId xmlns:p14="http://schemas.microsoft.com/office/powerpoint/2010/main" val="415044697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223135" y="1196753"/>
            <a:ext cx="8803845" cy="5184576"/>
          </a:xfrm>
        </p:spPr>
        <p:txBody>
          <a:bodyPr/>
          <a:lstStyle/>
          <a:p>
            <a:pPr marL="0" indent="0">
              <a:buNone/>
            </a:pPr>
            <a:r>
              <a:rPr lang="en-US" sz="1600" kern="1200" dirty="0">
                <a:solidFill>
                  <a:schemeClr val="tx1"/>
                </a:solidFill>
              </a:rPr>
              <a:t>The evaluation of this product shows that it can predict 40-60 reports assigned to developer. Since </a:t>
            </a:r>
            <a:r>
              <a:rPr lang="en-US" sz="1600" b="1" kern="1200" dirty="0">
                <a:solidFill>
                  <a:schemeClr val="tx1"/>
                </a:solidFill>
              </a:rPr>
              <a:t>Text Classification</a:t>
            </a:r>
            <a:r>
              <a:rPr lang="en-US" sz="1600" kern="1200" dirty="0">
                <a:solidFill>
                  <a:schemeClr val="tx1"/>
                </a:solidFill>
              </a:rPr>
              <a:t>/</a:t>
            </a:r>
            <a:r>
              <a:rPr lang="en-US" sz="1600" b="1" kern="1200" dirty="0">
                <a:solidFill>
                  <a:schemeClr val="tx1"/>
                </a:solidFill>
              </a:rPr>
              <a:t>Information Retrieval </a:t>
            </a:r>
            <a:r>
              <a:rPr lang="en-US" sz="1600" kern="1200" dirty="0">
                <a:solidFill>
                  <a:schemeClr val="tx1"/>
                </a:solidFill>
              </a:rPr>
              <a:t>involves </a:t>
            </a:r>
            <a:r>
              <a:rPr lang="en-US" sz="1600" b="1" kern="1200" dirty="0">
                <a:solidFill>
                  <a:schemeClr val="tx1"/>
                </a:solidFill>
              </a:rPr>
              <a:t>Natural Language Processing </a:t>
            </a:r>
            <a:r>
              <a:rPr lang="en-US" sz="1600" kern="1200" dirty="0">
                <a:solidFill>
                  <a:schemeClr val="tx1"/>
                </a:solidFill>
              </a:rPr>
              <a:t>they are difficult to predict accurately. With this result it can be easily integrated into bug-repository. Miss prediction could be easily handled in light weight fashion by their assignee. They can reassign it to others for human intervention. Even at this accuracy it will significantly reduce the load for human intervention.</a:t>
            </a:r>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080406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2545686"/>
            <a:ext cx="9143999" cy="1323439"/>
          </a:xfrm>
          <a:prstGeom prst="rect">
            <a:avLst/>
          </a:prstGeom>
          <a:noFill/>
        </p:spPr>
        <p:txBody>
          <a:bodyPr wrap="square" rtlCol="0">
            <a:spAutoFit/>
          </a:bodyPr>
          <a:lstStyle/>
          <a:p>
            <a:pPr algn="ctr"/>
            <a:r>
              <a:rPr lang="en-US" sz="8000" dirty="0">
                <a:latin typeface="Tahoma" pitchFamily="34" charset="0"/>
                <a:ea typeface="Tahoma" pitchFamily="34" charset="0"/>
                <a:cs typeface="Tahoma" pitchFamily="34" charset="0"/>
              </a:rPr>
              <a:t>Thank You!</a:t>
            </a:r>
          </a:p>
        </p:txBody>
      </p:sp>
    </p:spTree>
    <p:extLst>
      <p:ext uri="{BB962C8B-B14F-4D97-AF65-F5344CB8AC3E}">
        <p14:creationId xmlns:p14="http://schemas.microsoft.com/office/powerpoint/2010/main" val="104308079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p:spPr>
        <p:txBody>
          <a:bodyPr/>
          <a:lstStyle/>
          <a:p>
            <a:r>
              <a:rPr lang="en-US" dirty="0" smtClean="0"/>
              <a:t>ACE Goals &amp; Timelines  -  Target Vs Actual</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65817283"/>
              </p:ext>
            </p:extLst>
          </p:nvPr>
        </p:nvGraphicFramePr>
        <p:xfrm>
          <a:off x="323528" y="1187597"/>
          <a:ext cx="8640959" cy="5323085"/>
        </p:xfrm>
        <a:graphic>
          <a:graphicData uri="http://schemas.openxmlformats.org/drawingml/2006/table">
            <a:tbl>
              <a:tblPr firstRow="1" bandRow="1">
                <a:tableStyleId>{5C22544A-7EE6-4342-B048-85BDC9FD1C3A}</a:tableStyleId>
              </a:tblPr>
              <a:tblGrid>
                <a:gridCol w="1453599">
                  <a:extLst>
                    <a:ext uri="{9D8B030D-6E8A-4147-A177-3AD203B41FA5}">
                      <a16:colId xmlns:a16="http://schemas.microsoft.com/office/drawing/2014/main" xmlns="" val="3558760001"/>
                    </a:ext>
                  </a:extLst>
                </a:gridCol>
                <a:gridCol w="3555038">
                  <a:extLst>
                    <a:ext uri="{9D8B030D-6E8A-4147-A177-3AD203B41FA5}">
                      <a16:colId xmlns:a16="http://schemas.microsoft.com/office/drawing/2014/main" xmlns="" val="1334232880"/>
                    </a:ext>
                  </a:extLst>
                </a:gridCol>
                <a:gridCol w="2009369">
                  <a:extLst>
                    <a:ext uri="{9D8B030D-6E8A-4147-A177-3AD203B41FA5}">
                      <a16:colId xmlns:a16="http://schemas.microsoft.com/office/drawing/2014/main" xmlns="" val="3910545112"/>
                    </a:ext>
                  </a:extLst>
                </a:gridCol>
                <a:gridCol w="1622953">
                  <a:extLst>
                    <a:ext uri="{9D8B030D-6E8A-4147-A177-3AD203B41FA5}">
                      <a16:colId xmlns:a16="http://schemas.microsoft.com/office/drawing/2014/main" xmlns="" val="1769400106"/>
                    </a:ext>
                  </a:extLst>
                </a:gridCol>
              </a:tblGrid>
              <a:tr h="8989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Milestone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Milestone Details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Planned Submission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Actual Submission Date</a:t>
                      </a:r>
                    </a:p>
                  </a:txBody>
                  <a:tcPr/>
                </a:tc>
                <a:extLst>
                  <a:ext uri="{0D108BD9-81ED-4DB2-BD59-A6C34878D82A}">
                    <a16:rowId xmlns:a16="http://schemas.microsoft.com/office/drawing/2014/main" xmlns="" val="1399648049"/>
                  </a:ext>
                </a:extLst>
              </a:tr>
              <a:tr h="299663">
                <a:tc>
                  <a:txBody>
                    <a:bodyPr/>
                    <a:lstStyle/>
                    <a:p>
                      <a:r>
                        <a:rPr lang="en-US" sz="1400" dirty="0" smtClean="0"/>
                        <a:t>Week</a:t>
                      </a:r>
                      <a:r>
                        <a:rPr lang="en-US" sz="1400" baseline="0" dirty="0" smtClean="0"/>
                        <a:t> 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Semilight" panose="020B0402040204020203" pitchFamily="34" charset="0"/>
                          <a:cs typeface="Segoe UI Semilight" panose="020B0402040204020203" pitchFamily="34" charset="0"/>
                        </a:rPr>
                        <a:t>Selection</a:t>
                      </a:r>
                      <a:r>
                        <a:rPr lang="en-US" sz="1400" baseline="0" dirty="0">
                          <a:latin typeface="Segoe UI Semilight" panose="020B0402040204020203" pitchFamily="34" charset="0"/>
                          <a:cs typeface="Segoe UI Semilight" panose="020B0402040204020203" pitchFamily="34" charset="0"/>
                        </a:rPr>
                        <a:t> of Assignment Topic</a:t>
                      </a:r>
                      <a:endParaRPr lang="en-US" sz="1400" dirty="0">
                        <a:latin typeface="Segoe UI Semilight" panose="020B0402040204020203" pitchFamily="34" charset="0"/>
                        <a:cs typeface="Segoe UI Semilight" panose="020B0402040204020203" pitchFamily="34" charset="0"/>
                      </a:endParaRPr>
                    </a:p>
                  </a:txBody>
                  <a:tcPr/>
                </a:tc>
                <a:tc>
                  <a:txBody>
                    <a:bodyPr/>
                    <a:lstStyle/>
                    <a:p>
                      <a:r>
                        <a:rPr lang="en-US" sz="1400" dirty="0" smtClean="0"/>
                        <a:t>11-06-18</a:t>
                      </a:r>
                      <a:endParaRPr lang="en-US" sz="1400" dirty="0"/>
                    </a:p>
                  </a:txBody>
                  <a:tcPr/>
                </a:tc>
                <a:tc>
                  <a:txBody>
                    <a:bodyPr/>
                    <a:lstStyle/>
                    <a:p>
                      <a:r>
                        <a:rPr lang="en-US" sz="1400" dirty="0" smtClean="0"/>
                        <a:t>07-06-18</a:t>
                      </a:r>
                      <a:endParaRPr lang="en-US" sz="1400" dirty="0"/>
                    </a:p>
                  </a:txBody>
                  <a:tcPr/>
                </a:tc>
                <a:extLst>
                  <a:ext uri="{0D108BD9-81ED-4DB2-BD59-A6C34878D82A}">
                    <a16:rowId xmlns:a16="http://schemas.microsoft.com/office/drawing/2014/main" xmlns="" val="1775740681"/>
                  </a:ext>
                </a:extLst>
              </a:tr>
              <a:tr h="719191">
                <a:tc>
                  <a:txBody>
                    <a:bodyPr/>
                    <a:lstStyle/>
                    <a:p>
                      <a:r>
                        <a:rPr lang="en-US" sz="1400" dirty="0" smtClean="0"/>
                        <a:t>Week 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Segoe UI Semilight" panose="020B0402040204020203" pitchFamily="34" charset="0"/>
                          <a:cs typeface="Segoe UI Semilight" panose="020B0402040204020203" pitchFamily="34" charset="0"/>
                        </a:rPr>
                        <a:t>Creation, analyzing, reduction and normalization of annotated data set and storing it in in Excel format.</a:t>
                      </a:r>
                      <a:endParaRPr lang="en-US" sz="1400" dirty="0">
                        <a:latin typeface="Segoe UI Semilight" panose="020B0402040204020203" pitchFamily="34" charset="0"/>
                        <a:cs typeface="Segoe UI Semilight" panose="020B0402040204020203" pitchFamily="34" charset="0"/>
                      </a:endParaRPr>
                    </a:p>
                  </a:txBody>
                  <a:tcPr/>
                </a:tc>
                <a:tc>
                  <a:txBody>
                    <a:bodyPr/>
                    <a:lstStyle/>
                    <a:p>
                      <a:r>
                        <a:rPr lang="en-US" sz="1400" dirty="0" smtClean="0"/>
                        <a:t>25-06-18</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25-06-18</a:t>
                      </a:r>
                      <a:endParaRPr lang="en-US" sz="1400" dirty="0"/>
                    </a:p>
                  </a:txBody>
                  <a:tcPr/>
                </a:tc>
                <a:extLst>
                  <a:ext uri="{0D108BD9-81ED-4DB2-BD59-A6C34878D82A}">
                    <a16:rowId xmlns:a16="http://schemas.microsoft.com/office/drawing/2014/main" xmlns="" val="2724200853"/>
                  </a:ext>
                </a:extLst>
              </a:tr>
              <a:tr h="509427">
                <a:tc>
                  <a:txBody>
                    <a:bodyPr/>
                    <a:lstStyle/>
                    <a:p>
                      <a:r>
                        <a:rPr lang="en-US" sz="1400" dirty="0" smtClean="0"/>
                        <a:t>Week 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Segoe UI Semilight" panose="020B0402040204020203" pitchFamily="34" charset="0"/>
                          <a:cs typeface="Segoe UI Semilight" panose="020B0402040204020203" pitchFamily="34" charset="0"/>
                        </a:rPr>
                        <a:t>Understanding TF-IDF, NLTK, Topic modeling, cosine similarity.</a:t>
                      </a:r>
                      <a:endParaRPr lang="en-US" sz="1400" dirty="0">
                        <a:latin typeface="Segoe UI Semilight" panose="020B0402040204020203" pitchFamily="34" charset="0"/>
                        <a:cs typeface="Segoe UI Semilight" panose="020B0402040204020203" pitchFamily="34" charset="0"/>
                      </a:endParaRPr>
                    </a:p>
                  </a:txBody>
                  <a:tcPr/>
                </a:tc>
                <a:tc>
                  <a:txBody>
                    <a:bodyPr/>
                    <a:lstStyle/>
                    <a:p>
                      <a:r>
                        <a:rPr lang="en-US" sz="1400" dirty="0" smtClean="0"/>
                        <a:t>09-07-19</a:t>
                      </a:r>
                      <a:endParaRPr lang="en-US" sz="1400" dirty="0"/>
                    </a:p>
                  </a:txBody>
                  <a:tcPr/>
                </a:tc>
                <a:tc>
                  <a:txBody>
                    <a:bodyPr/>
                    <a:lstStyle/>
                    <a:p>
                      <a:r>
                        <a:rPr lang="en-US" sz="1400" dirty="0" smtClean="0"/>
                        <a:t>09-07-19</a:t>
                      </a:r>
                      <a:endParaRPr lang="en-US" sz="1400" dirty="0"/>
                    </a:p>
                  </a:txBody>
                  <a:tcPr/>
                </a:tc>
                <a:extLst>
                  <a:ext uri="{0D108BD9-81ED-4DB2-BD59-A6C34878D82A}">
                    <a16:rowId xmlns:a16="http://schemas.microsoft.com/office/drawing/2014/main" xmlns="" val="3601834705"/>
                  </a:ext>
                </a:extLst>
              </a:tr>
              <a:tr h="544745">
                <a:tc>
                  <a:txBody>
                    <a:bodyPr/>
                    <a:lstStyle/>
                    <a:p>
                      <a:r>
                        <a:rPr lang="en-US" sz="1400" dirty="0" smtClean="0"/>
                        <a:t>Week 6</a:t>
                      </a:r>
                      <a:endParaRPr lang="en-US" sz="1400" dirty="0"/>
                    </a:p>
                  </a:txBody>
                  <a:tcPr/>
                </a:tc>
                <a:tc>
                  <a:txBody>
                    <a:bodyPr/>
                    <a:lstStyle/>
                    <a:p>
                      <a:r>
                        <a:rPr lang="en-US" sz="1400" dirty="0" smtClean="0">
                          <a:latin typeface="Segoe UI Semilight" panose="020B0402040204020203" pitchFamily="34" charset="0"/>
                          <a:cs typeface="Segoe UI Semilight" panose="020B0402040204020203" pitchFamily="34" charset="0"/>
                        </a:rPr>
                        <a:t>Creating TFIDF  matrix  and building cosine relation between data.</a:t>
                      </a:r>
                      <a:endParaRPr lang="en-US" sz="1400" dirty="0">
                        <a:latin typeface="Segoe UI Semilight" panose="020B0402040204020203" pitchFamily="34" charset="0"/>
                        <a:cs typeface="Segoe UI Semilight" panose="020B0402040204020203" pitchFamily="34" charset="0"/>
                      </a:endParaRPr>
                    </a:p>
                  </a:txBody>
                  <a:tcPr/>
                </a:tc>
                <a:tc>
                  <a:txBody>
                    <a:bodyPr/>
                    <a:lstStyle/>
                    <a:p>
                      <a:r>
                        <a:rPr lang="en-US" sz="1400" dirty="0" smtClean="0"/>
                        <a:t>23-07-19</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23-07-19</a:t>
                      </a:r>
                      <a:endParaRPr lang="en-US" sz="1400" dirty="0"/>
                    </a:p>
                  </a:txBody>
                  <a:tcPr/>
                </a:tc>
                <a:extLst>
                  <a:ext uri="{0D108BD9-81ED-4DB2-BD59-A6C34878D82A}">
                    <a16:rowId xmlns:a16="http://schemas.microsoft.com/office/drawing/2014/main" xmlns="" val="605204292"/>
                  </a:ext>
                </a:extLst>
              </a:tr>
              <a:tr h="509427">
                <a:tc>
                  <a:txBody>
                    <a:bodyPr/>
                    <a:lstStyle/>
                    <a:p>
                      <a:r>
                        <a:rPr lang="en-US" sz="1400" dirty="0" smtClean="0"/>
                        <a:t>Week 8</a:t>
                      </a:r>
                      <a:endParaRPr lang="en-US" sz="1400" dirty="0"/>
                    </a:p>
                  </a:txBody>
                  <a:tcPr/>
                </a:tc>
                <a:tc>
                  <a:txBody>
                    <a:bodyPr/>
                    <a:lstStyle/>
                    <a:p>
                      <a:r>
                        <a:rPr lang="en-US" sz="1400" dirty="0" smtClean="0">
                          <a:latin typeface="Segoe UI Semilight" panose="020B0402040204020203" pitchFamily="34" charset="0"/>
                          <a:cs typeface="Segoe UI Semilight" panose="020B0402040204020203" pitchFamily="34" charset="0"/>
                        </a:rPr>
                        <a:t>Completing TFIDF model and testing it with data.</a:t>
                      </a:r>
                      <a:endParaRPr lang="en-US" sz="1400" dirty="0">
                        <a:latin typeface="Segoe UI Semilight" panose="020B0402040204020203" pitchFamily="34" charset="0"/>
                        <a:cs typeface="Segoe UI Semilight" panose="020B0402040204020203" pitchFamily="34" charset="0"/>
                      </a:endParaRPr>
                    </a:p>
                  </a:txBody>
                  <a:tcPr/>
                </a:tc>
                <a:tc>
                  <a:txBody>
                    <a:bodyPr/>
                    <a:lstStyle/>
                    <a:p>
                      <a:r>
                        <a:rPr lang="en-US" sz="1400" dirty="0" smtClean="0"/>
                        <a:t>06-08-19</a:t>
                      </a:r>
                      <a:endParaRPr lang="en-US" sz="1400" dirty="0"/>
                    </a:p>
                  </a:txBody>
                  <a:tcPr/>
                </a:tc>
                <a:tc>
                  <a:txBody>
                    <a:bodyPr/>
                    <a:lstStyle/>
                    <a:p>
                      <a:r>
                        <a:rPr lang="en-US" sz="1400" dirty="0" smtClean="0"/>
                        <a:t>15-07-19</a:t>
                      </a:r>
                      <a:endParaRPr lang="en-US" sz="1400" dirty="0"/>
                    </a:p>
                  </a:txBody>
                  <a:tcPr/>
                </a:tc>
                <a:extLst>
                  <a:ext uri="{0D108BD9-81ED-4DB2-BD59-A6C34878D82A}">
                    <a16:rowId xmlns:a16="http://schemas.microsoft.com/office/drawing/2014/main" xmlns="" val="1545240082"/>
                  </a:ext>
                </a:extLst>
              </a:tr>
              <a:tr h="719191">
                <a:tc>
                  <a:txBody>
                    <a:bodyPr/>
                    <a:lstStyle/>
                    <a:p>
                      <a:r>
                        <a:rPr lang="en-US" sz="1400" dirty="0" smtClean="0"/>
                        <a:t>Week 10</a:t>
                      </a:r>
                      <a:endParaRPr lang="en-US" sz="1400" dirty="0"/>
                    </a:p>
                  </a:txBody>
                  <a:tcPr/>
                </a:tc>
                <a:tc>
                  <a:txBody>
                    <a:bodyPr/>
                    <a:lstStyle/>
                    <a:p>
                      <a:r>
                        <a:rPr lang="en-US" sz="1400" dirty="0" smtClean="0">
                          <a:latin typeface="Segoe UI Semilight" panose="020B0402040204020203" pitchFamily="34" charset="0"/>
                          <a:cs typeface="Segoe UI Semilight" panose="020B0402040204020203" pitchFamily="34" charset="0"/>
                        </a:rPr>
                        <a:t>Improving the model accuracy and simultaneously exploring alternate models. </a:t>
                      </a:r>
                      <a:endParaRPr lang="en-US" sz="1400" dirty="0">
                        <a:latin typeface="Segoe UI Semilight" panose="020B0402040204020203" pitchFamily="34" charset="0"/>
                        <a:cs typeface="Segoe UI Semilight" panose="020B0402040204020203" pitchFamily="34" charset="0"/>
                      </a:endParaRPr>
                    </a:p>
                  </a:txBody>
                  <a:tcPr/>
                </a:tc>
                <a:tc>
                  <a:txBody>
                    <a:bodyPr/>
                    <a:lstStyle/>
                    <a:p>
                      <a:r>
                        <a:rPr lang="en-US" sz="1400" dirty="0" smtClean="0"/>
                        <a:t>20-08-19</a:t>
                      </a:r>
                      <a:endParaRPr lang="en-US" sz="1400" dirty="0"/>
                    </a:p>
                  </a:txBody>
                  <a:tcPr/>
                </a:tc>
                <a:tc>
                  <a:txBody>
                    <a:bodyPr/>
                    <a:lstStyle/>
                    <a:p>
                      <a:r>
                        <a:rPr lang="en-US" sz="1400" dirty="0" smtClean="0"/>
                        <a:t>03-09-19</a:t>
                      </a:r>
                      <a:endParaRPr lang="en-US" sz="1400" dirty="0"/>
                    </a:p>
                  </a:txBody>
                  <a:tcPr/>
                </a:tc>
                <a:extLst>
                  <a:ext uri="{0D108BD9-81ED-4DB2-BD59-A6C34878D82A}">
                    <a16:rowId xmlns:a16="http://schemas.microsoft.com/office/drawing/2014/main" xmlns="" val="898574821"/>
                  </a:ext>
                </a:extLst>
              </a:tr>
              <a:tr h="569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Week</a:t>
                      </a:r>
                      <a:r>
                        <a:rPr lang="en-US" sz="1400" baseline="0" dirty="0" smtClean="0"/>
                        <a:t> 12</a:t>
                      </a:r>
                      <a:endParaRPr lang="en-US" sz="1400" dirty="0" smtClean="0"/>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Segoe UI Semilight" panose="020B0402040204020203" pitchFamily="34" charset="0"/>
                          <a:cs typeface="Segoe UI Semilight" panose="020B0402040204020203" pitchFamily="34" charset="0"/>
                        </a:rPr>
                        <a:t>Creating presentation related documents. </a:t>
                      </a:r>
                      <a:endParaRPr lang="en-US" sz="1400" kern="1200" dirty="0" smtClean="0">
                        <a:solidFill>
                          <a:schemeClr val="dk1"/>
                        </a:solidFill>
                        <a:latin typeface="Segoe UI Semilight" panose="020B0402040204020203" pitchFamily="34" charset="0"/>
                        <a:ea typeface="+mn-ea"/>
                        <a:cs typeface="Segoe UI Semilight" panose="020B04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03-09-19</a:t>
                      </a:r>
                    </a:p>
                    <a:p>
                      <a:endParaRPr lang="en-US" sz="1400" dirty="0"/>
                    </a:p>
                  </a:txBody>
                  <a:tcPr/>
                </a:tc>
                <a:tc>
                  <a:txBody>
                    <a:bodyPr/>
                    <a:lstStyle/>
                    <a:p>
                      <a:r>
                        <a:rPr lang="en-US" sz="1400" dirty="0" smtClean="0"/>
                        <a:t>02-10-19</a:t>
                      </a:r>
                      <a:endParaRPr lang="en-US" sz="1400" dirty="0"/>
                    </a:p>
                  </a:txBody>
                  <a:tcPr/>
                </a:tc>
              </a:tr>
              <a:tr h="509427">
                <a:tc>
                  <a:txBody>
                    <a:bodyPr/>
                    <a:lstStyle/>
                    <a:p>
                      <a:r>
                        <a:rPr lang="en-US" sz="1400" dirty="0" smtClean="0"/>
                        <a:t>Week</a:t>
                      </a:r>
                      <a:r>
                        <a:rPr lang="en-US" sz="1400" baseline="0" dirty="0" smtClean="0"/>
                        <a:t> 14</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Segoe UI Semilight" panose="020B0402040204020203" pitchFamily="34" charset="0"/>
                          <a:cs typeface="Segoe UI Semilight" panose="020B0402040204020203" pitchFamily="34" charset="0"/>
                        </a:rPr>
                        <a:t>Submitting solution </a:t>
                      </a:r>
                      <a:r>
                        <a:rPr lang="en-US" sz="1400" kern="1200" dirty="0" smtClean="0">
                          <a:solidFill>
                            <a:schemeClr val="dk1"/>
                          </a:solidFill>
                          <a:latin typeface="Segoe UI Semilight" panose="020B0402040204020203" pitchFamily="34" charset="0"/>
                          <a:ea typeface="+mn-ea"/>
                          <a:cs typeface="Segoe UI Semilight" panose="020B0402040204020203" pitchFamily="34" charset="0"/>
                        </a:rPr>
                        <a:t>to </a:t>
                      </a:r>
                      <a:r>
                        <a:rPr lang="en-IN" sz="1400" kern="1200" dirty="0" smtClean="0">
                          <a:solidFill>
                            <a:schemeClr val="dk1"/>
                          </a:solidFill>
                          <a:latin typeface="Segoe UI Semilight" panose="020B0402040204020203" pitchFamily="34" charset="0"/>
                          <a:ea typeface="+mn-ea"/>
                          <a:cs typeface="Segoe UI Semilight" panose="020B0402040204020203" pitchFamily="34" charset="0"/>
                        </a:rPr>
                        <a:t>ERS-</a:t>
                      </a:r>
                      <a:r>
                        <a:rPr lang="en-IN" sz="1400" kern="1200" dirty="0" err="1" smtClean="0">
                          <a:solidFill>
                            <a:schemeClr val="dk1"/>
                          </a:solidFill>
                          <a:latin typeface="Segoe UI Semilight" panose="020B0402040204020203" pitchFamily="34" charset="0"/>
                          <a:ea typeface="+mn-ea"/>
                          <a:cs typeface="Segoe UI Semilight" panose="020B0402040204020203" pitchFamily="34" charset="0"/>
                        </a:rPr>
                        <a:t>github</a:t>
                      </a:r>
                      <a:endParaRPr lang="en-US" sz="1400" kern="1200" dirty="0" smtClean="0">
                        <a:solidFill>
                          <a:schemeClr val="dk1"/>
                        </a:solidFill>
                        <a:latin typeface="Segoe UI Semilight" panose="020B0402040204020203" pitchFamily="34" charset="0"/>
                        <a:ea typeface="+mn-ea"/>
                        <a:cs typeface="Segoe UI Semilight" panose="020B0402040204020203" pitchFamily="34" charset="0"/>
                      </a:endParaRPr>
                    </a:p>
                    <a:p>
                      <a:endParaRPr lang="en-US" sz="1400" dirty="0">
                        <a:latin typeface="Segoe UI Semilight" panose="020B0402040204020203" pitchFamily="34" charset="0"/>
                        <a:cs typeface="Segoe UI Semilight" panose="020B0402040204020203" pitchFamily="34" charset="0"/>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xmlns="" val="849640177"/>
                  </a:ext>
                </a:extLst>
              </a:tr>
            </a:tbl>
          </a:graphicData>
        </a:graphic>
      </p:graphicFrame>
    </p:spTree>
    <p:extLst>
      <p:ext uri="{BB962C8B-B14F-4D97-AF65-F5344CB8AC3E}">
        <p14:creationId xmlns:p14="http://schemas.microsoft.com/office/powerpoint/2010/main" val="37691121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16632"/>
            <a:ext cx="8869680" cy="443648"/>
          </a:xfrm>
          <a:prstGeom prst="rect">
            <a:avLst/>
          </a:prstGeom>
        </p:spPr>
        <p:txBody>
          <a:bodyPr/>
          <a:lstStyle/>
          <a:p>
            <a:r>
              <a:rPr lang="en-US" dirty="0" smtClean="0"/>
              <a:t>Mentor-Mentee – Interactions </a:t>
            </a:r>
            <a:endParaRPr lang="en-US" dirty="0"/>
          </a:p>
        </p:txBody>
      </p:sp>
      <p:sp>
        <p:nvSpPr>
          <p:cNvPr id="2" name="Rectangle 1"/>
          <p:cNvSpPr/>
          <p:nvPr/>
        </p:nvSpPr>
        <p:spPr>
          <a:xfrm>
            <a:off x="279850" y="1340768"/>
            <a:ext cx="8756645" cy="3539430"/>
          </a:xfrm>
          <a:prstGeom prst="rect">
            <a:avLst/>
          </a:prstGeom>
        </p:spPr>
        <p:txBody>
          <a:bodyPr wrap="square">
            <a:spAutoFit/>
          </a:bodyPr>
          <a:lstStyle/>
          <a:p>
            <a:r>
              <a:rPr lang="en-US" sz="1600" b="1" dirty="0">
                <a:cs typeface="Segoe UI Semilight" pitchFamily="34" charset="0"/>
              </a:rPr>
              <a:t>Meeting Schedule</a:t>
            </a:r>
          </a:p>
          <a:p>
            <a:r>
              <a:rPr lang="en-US" sz="1600" dirty="0" smtClean="0">
                <a:latin typeface="Segoe UI Semilight" pitchFamily="34" charset="0"/>
                <a:cs typeface="Segoe UI Semilight" pitchFamily="34" charset="0"/>
              </a:rPr>
              <a:t>We used to have a </a:t>
            </a:r>
            <a:r>
              <a:rPr lang="en-US" sz="1600" dirty="0">
                <a:latin typeface="Segoe UI Semilight" pitchFamily="34" charset="0"/>
                <a:cs typeface="Segoe UI Semilight" pitchFamily="34" charset="0"/>
              </a:rPr>
              <a:t>w</a:t>
            </a:r>
            <a:r>
              <a:rPr lang="en-US" sz="1600" dirty="0" smtClean="0">
                <a:latin typeface="Segoe UI Semilight" pitchFamily="34" charset="0"/>
                <a:cs typeface="Segoe UI Semilight" pitchFamily="34" charset="0"/>
              </a:rPr>
              <a:t>eekly </a:t>
            </a:r>
            <a:r>
              <a:rPr lang="en-US" sz="1600" dirty="0">
                <a:latin typeface="Segoe UI Semilight" pitchFamily="34" charset="0"/>
                <a:cs typeface="Segoe UI Semilight" pitchFamily="34" charset="0"/>
              </a:rPr>
              <a:t>meeting </a:t>
            </a:r>
            <a:r>
              <a:rPr lang="en-US" sz="1600" dirty="0" smtClean="0">
                <a:latin typeface="Segoe UI Semilight" pitchFamily="34" charset="0"/>
                <a:cs typeface="Segoe UI Semilight" pitchFamily="34" charset="0"/>
              </a:rPr>
              <a:t>with my mentor Ritesh Sinha to access the progress.</a:t>
            </a:r>
          </a:p>
          <a:p>
            <a:endParaRPr lang="en-US" sz="1600" dirty="0">
              <a:latin typeface="Segoe UI Semilight" pitchFamily="34" charset="0"/>
              <a:cs typeface="Segoe UI Semilight" pitchFamily="34" charset="0"/>
            </a:endParaRPr>
          </a:p>
          <a:p>
            <a:r>
              <a:rPr lang="en-US" sz="1600" dirty="0" smtClean="0">
                <a:latin typeface="Segoe UI Semilight" pitchFamily="34" charset="0"/>
                <a:cs typeface="Segoe UI Semilight" pitchFamily="34" charset="0"/>
              </a:rPr>
              <a:t>Summary of minutes of the meetings : </a:t>
            </a:r>
          </a:p>
          <a:p>
            <a:endParaRPr lang="en-US" sz="1600" dirty="0">
              <a:latin typeface="Segoe UI Semilight" pitchFamily="34" charset="0"/>
              <a:cs typeface="Segoe UI Semilight" pitchFamily="34" charset="0"/>
            </a:endParaRPr>
          </a:p>
          <a:p>
            <a:pPr marL="285750" indent="-285750">
              <a:buFont typeface="Arial" panose="020B0604020202020204" pitchFamily="34" charset="0"/>
              <a:buChar char="•"/>
            </a:pPr>
            <a:r>
              <a:rPr lang="en-US" sz="1600" dirty="0" smtClean="0">
                <a:latin typeface="Segoe UI Semilight" pitchFamily="34" charset="0"/>
                <a:cs typeface="Segoe UI Semilight" pitchFamily="34" charset="0"/>
              </a:rPr>
              <a:t>We discussed what are my learning objective and as per that finalized the topic for the  </a:t>
            </a:r>
          </a:p>
          <a:p>
            <a:r>
              <a:rPr lang="en-US" sz="1600" dirty="0">
                <a:latin typeface="Segoe UI Semilight" pitchFamily="34" charset="0"/>
                <a:cs typeface="Segoe UI Semilight" pitchFamily="34" charset="0"/>
              </a:rPr>
              <a:t> </a:t>
            </a:r>
            <a:r>
              <a:rPr lang="en-US" sz="1600" dirty="0" smtClean="0">
                <a:latin typeface="Segoe UI Semilight" pitchFamily="34" charset="0"/>
                <a:cs typeface="Segoe UI Semilight" pitchFamily="34" charset="0"/>
              </a:rPr>
              <a:t>    assignment. </a:t>
            </a:r>
          </a:p>
          <a:p>
            <a:pPr marL="285750" indent="-285750">
              <a:buFont typeface="Arial" panose="020B0604020202020204" pitchFamily="34" charset="0"/>
              <a:buChar char="•"/>
            </a:pPr>
            <a:r>
              <a:rPr lang="en-US" sz="1600" dirty="0" smtClean="0">
                <a:latin typeface="Segoe UI Semilight" pitchFamily="34" charset="0"/>
                <a:cs typeface="Segoe UI Semilight" pitchFamily="34" charset="0"/>
              </a:rPr>
              <a:t>Ritesh </a:t>
            </a:r>
            <a:r>
              <a:rPr lang="en-US" sz="1600" dirty="0">
                <a:latin typeface="Segoe UI Semilight" pitchFamily="34" charset="0"/>
                <a:cs typeface="Segoe UI Semilight" pitchFamily="34" charset="0"/>
              </a:rPr>
              <a:t>suggested to create a annotated data set in some format i.e. Excel, and then figuring what all relevant data (in column format) is needed.</a:t>
            </a:r>
          </a:p>
          <a:p>
            <a:pPr marL="285750" indent="-285750">
              <a:buFont typeface="Arial" panose="020B0604020202020204" pitchFamily="34" charset="0"/>
              <a:buChar char="•"/>
            </a:pPr>
            <a:r>
              <a:rPr lang="en-US" sz="1600" dirty="0">
                <a:latin typeface="Segoe UI Semilight" pitchFamily="34" charset="0"/>
                <a:cs typeface="Segoe UI Semilight" pitchFamily="34" charset="0"/>
              </a:rPr>
              <a:t>Next challenge was to understand domain and platform to </a:t>
            </a:r>
            <a:r>
              <a:rPr lang="en-US" sz="1600" dirty="0" smtClean="0">
                <a:latin typeface="Segoe UI Semilight" pitchFamily="34" charset="0"/>
                <a:cs typeface="Segoe UI Semilight" pitchFamily="34" charset="0"/>
              </a:rPr>
              <a:t>work </a:t>
            </a:r>
            <a:r>
              <a:rPr lang="en-US" sz="1600" dirty="0">
                <a:latin typeface="Segoe UI Semilight" pitchFamily="34" charset="0"/>
                <a:cs typeface="Segoe UI Semilight" pitchFamily="34" charset="0"/>
              </a:rPr>
              <a:t>on, for this activity. So we narrowed on Python and </a:t>
            </a:r>
            <a:r>
              <a:rPr lang="en-US" sz="1600" dirty="0" smtClean="0">
                <a:latin typeface="Segoe UI Semilight" pitchFamily="34" charset="0"/>
                <a:cs typeface="Segoe UI Semilight" pitchFamily="34" charset="0"/>
              </a:rPr>
              <a:t>recommendation was to explored topics such as TF-IDF</a:t>
            </a:r>
            <a:r>
              <a:rPr lang="en-US" sz="1600" dirty="0">
                <a:latin typeface="Segoe UI Semilight" pitchFamily="34" charset="0"/>
                <a:cs typeface="Segoe UI Semilight" pitchFamily="34" charset="0"/>
              </a:rPr>
              <a:t>, NLTK, Topic </a:t>
            </a:r>
            <a:r>
              <a:rPr lang="en-US" sz="1600" dirty="0" smtClean="0">
                <a:latin typeface="Segoe UI Semilight" pitchFamily="34" charset="0"/>
                <a:cs typeface="Segoe UI Semilight" pitchFamily="34" charset="0"/>
              </a:rPr>
              <a:t>modeling, similarity/ cosine relations.</a:t>
            </a:r>
          </a:p>
          <a:p>
            <a:pPr marL="285750" indent="-285750">
              <a:buFont typeface="Arial" panose="020B0604020202020204" pitchFamily="34" charset="0"/>
              <a:buChar char="•"/>
            </a:pPr>
            <a:r>
              <a:rPr lang="en-US" sz="1600" dirty="0" smtClean="0">
                <a:latin typeface="Segoe UI Semilight" pitchFamily="34" charset="0"/>
                <a:cs typeface="Segoe UI Semilight" pitchFamily="34" charset="0"/>
              </a:rPr>
              <a:t>Then in next few meetings we worked on improving accuracy and computation time improvements.</a:t>
            </a:r>
          </a:p>
        </p:txBody>
      </p:sp>
    </p:spTree>
    <p:extLst>
      <p:ext uri="{BB962C8B-B14F-4D97-AF65-F5344CB8AC3E}">
        <p14:creationId xmlns:p14="http://schemas.microsoft.com/office/powerpoint/2010/main" val="2256620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188640"/>
            <a:ext cx="8869680" cy="443648"/>
          </a:xfrm>
        </p:spPr>
        <p:txBody>
          <a:bodyPr/>
          <a:lstStyle/>
          <a:p>
            <a:r>
              <a:rPr lang="en-US" dirty="0" smtClean="0"/>
              <a:t>Knowledge Gained from ACE</a:t>
            </a:r>
            <a:endParaRPr lang="en-US" dirty="0"/>
          </a:p>
        </p:txBody>
      </p:sp>
      <p:sp>
        <p:nvSpPr>
          <p:cNvPr id="11" name="TextBox 10"/>
          <p:cNvSpPr txBox="1"/>
          <p:nvPr/>
        </p:nvSpPr>
        <p:spPr>
          <a:xfrm>
            <a:off x="683568" y="1973739"/>
            <a:ext cx="756084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Programming Language Improvement : Need to brush up Python for this assignment.</a:t>
            </a:r>
          </a:p>
          <a:p>
            <a:pPr marL="285750" indent="-285750">
              <a:buFont typeface="Arial" panose="020B0604020202020204" pitchFamily="34" charset="0"/>
              <a:buChar char="•"/>
            </a:pPr>
            <a:r>
              <a:rPr lang="en-US" dirty="0" smtClean="0"/>
              <a:t>Data </a:t>
            </a:r>
            <a:r>
              <a:rPr lang="en-US" dirty="0" smtClean="0"/>
              <a:t>Preparation.</a:t>
            </a:r>
          </a:p>
          <a:p>
            <a:pPr marL="285750" indent="-285750">
              <a:buFont typeface="Arial" panose="020B0604020202020204" pitchFamily="34" charset="0"/>
              <a:buChar char="•"/>
            </a:pPr>
            <a:r>
              <a:rPr lang="en-US" dirty="0" smtClean="0"/>
              <a:t>Learned tools such </a:t>
            </a:r>
            <a:r>
              <a:rPr lang="en-US" dirty="0"/>
              <a:t>as </a:t>
            </a:r>
            <a:r>
              <a:rPr lang="en-US" b="1" dirty="0" smtClean="0"/>
              <a:t>TF-IDF</a:t>
            </a:r>
            <a:r>
              <a:rPr lang="en-US" dirty="0" smtClean="0"/>
              <a:t>, </a:t>
            </a:r>
            <a:r>
              <a:rPr lang="en-US" b="1" dirty="0" smtClean="0"/>
              <a:t>Cosine Similarity</a:t>
            </a:r>
            <a:r>
              <a:rPr lang="en-US" dirty="0" smtClean="0"/>
              <a:t>, </a:t>
            </a:r>
            <a:r>
              <a:rPr lang="en-US" b="1" dirty="0" err="1" smtClean="0"/>
              <a:t>Jaccard</a:t>
            </a:r>
            <a:r>
              <a:rPr lang="en-US" b="1" dirty="0" smtClean="0"/>
              <a:t> Similarity </a:t>
            </a:r>
            <a:r>
              <a:rPr lang="en-US" dirty="0" smtClean="0"/>
              <a:t>and </a:t>
            </a:r>
            <a:r>
              <a:rPr lang="en-US" dirty="0"/>
              <a:t>library such as </a:t>
            </a:r>
            <a:r>
              <a:rPr lang="en-US" b="1" dirty="0" err="1" smtClean="0"/>
              <a:t>sklearn</a:t>
            </a:r>
            <a:r>
              <a:rPr lang="en-US" dirty="0"/>
              <a:t> </a:t>
            </a:r>
            <a:r>
              <a:rPr lang="en-US" dirty="0" smtClean="0"/>
              <a:t>and </a:t>
            </a:r>
            <a:r>
              <a:rPr lang="en-US" b="1" dirty="0" err="1" smtClean="0"/>
              <a:t>nltk</a:t>
            </a:r>
            <a:r>
              <a:rPr lang="en-US" dirty="0" smtClean="0"/>
              <a:t>.</a:t>
            </a:r>
          </a:p>
          <a:p>
            <a:pPr marL="285750" indent="-285750">
              <a:buFont typeface="Arial" panose="020B0604020202020204" pitchFamily="34" charset="0"/>
              <a:buChar char="•"/>
            </a:pPr>
            <a:r>
              <a:rPr lang="en-US" dirty="0" smtClean="0"/>
              <a:t>Went trough the process cycle of improvement in accuracy and performance.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603356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555" y="188640"/>
            <a:ext cx="9025175" cy="443648"/>
          </a:xfrm>
        </p:spPr>
        <p:txBody>
          <a:bodyPr/>
          <a:lstStyle/>
          <a:p>
            <a:r>
              <a:rPr lang="en-US" dirty="0" smtClean="0"/>
              <a:t>Business Impact</a:t>
            </a:r>
            <a:endParaRPr lang="en-US" dirty="0"/>
          </a:p>
        </p:txBody>
      </p:sp>
      <p:sp>
        <p:nvSpPr>
          <p:cNvPr id="2" name="Rectangle 1"/>
          <p:cNvSpPr/>
          <p:nvPr/>
        </p:nvSpPr>
        <p:spPr>
          <a:xfrm>
            <a:off x="351754" y="2855838"/>
            <a:ext cx="8784976" cy="1169551"/>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dirty="0"/>
              <a:t>solution can be useful for our internal GTS </a:t>
            </a:r>
            <a:r>
              <a:rPr lang="en-US" dirty="0"/>
              <a:t>team, so will propose this to them.</a:t>
            </a:r>
          </a:p>
          <a:p>
            <a:pPr marL="285750" indent="-285750">
              <a:buFont typeface="Arial" panose="020B0604020202020204" pitchFamily="34" charset="0"/>
              <a:buChar char="•"/>
            </a:pPr>
            <a:r>
              <a:rPr lang="en-US" dirty="0"/>
              <a:t> It </a:t>
            </a:r>
            <a:r>
              <a:rPr lang="en-US" dirty="0"/>
              <a:t>can be a generic use case for topic modeling since it labels (developer) to </a:t>
            </a:r>
            <a:r>
              <a:rPr lang="en-US" dirty="0" err="1"/>
              <a:t>MultiClass</a:t>
            </a:r>
            <a:r>
              <a:rPr lang="en-US" dirty="0"/>
              <a:t> (bug report).</a:t>
            </a:r>
          </a:p>
          <a:p>
            <a:endParaRPr lang="en-US" sz="1600" b="1"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9574425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84" y="116632"/>
            <a:ext cx="8986770" cy="443648"/>
          </a:xfrm>
        </p:spPr>
        <p:txBody>
          <a:bodyPr/>
          <a:lstStyle/>
          <a:p>
            <a:r>
              <a:rPr lang="en-US" dirty="0" smtClean="0"/>
              <a:t>ACE-3 – Feedback on the Program </a:t>
            </a:r>
            <a:endParaRPr lang="en-US" dirty="0"/>
          </a:p>
        </p:txBody>
      </p:sp>
      <p:sp>
        <p:nvSpPr>
          <p:cNvPr id="2" name="TextBox 1"/>
          <p:cNvSpPr txBox="1"/>
          <p:nvPr/>
        </p:nvSpPr>
        <p:spPr>
          <a:xfrm>
            <a:off x="539475" y="1739181"/>
            <a:ext cx="6720875" cy="584775"/>
          </a:xfrm>
          <a:prstGeom prst="rect">
            <a:avLst/>
          </a:prstGeom>
          <a:noFill/>
        </p:spPr>
        <p:txBody>
          <a:bodyPr wrap="square" rtlCol="0">
            <a:spAutoFit/>
          </a:bodyPr>
          <a:lstStyle/>
          <a:p>
            <a:endParaRPr lang="en-US" sz="1600" dirty="0">
              <a:latin typeface="Tahoma" pitchFamily="34" charset="0"/>
              <a:ea typeface="Tahoma" pitchFamily="34" charset="0"/>
              <a:cs typeface="Tahoma" pitchFamily="34" charset="0"/>
            </a:endParaRPr>
          </a:p>
          <a:p>
            <a:r>
              <a:rPr lang="en-US" sz="1600" dirty="0">
                <a:latin typeface="Tahoma" pitchFamily="34" charset="0"/>
                <a:ea typeface="Tahoma" pitchFamily="34" charset="0"/>
                <a:cs typeface="Tahoma" pitchFamily="34" charset="0"/>
              </a:rPr>
              <a:t> </a:t>
            </a:r>
          </a:p>
        </p:txBody>
      </p:sp>
      <p:sp>
        <p:nvSpPr>
          <p:cNvPr id="4" name="TextBox 3"/>
          <p:cNvSpPr txBox="1"/>
          <p:nvPr/>
        </p:nvSpPr>
        <p:spPr>
          <a:xfrm>
            <a:off x="899592" y="1988840"/>
            <a:ext cx="7632848" cy="1477328"/>
          </a:xfrm>
          <a:prstGeom prst="rect">
            <a:avLst/>
          </a:prstGeom>
          <a:noFill/>
        </p:spPr>
        <p:txBody>
          <a:bodyPr wrap="square" rtlCol="0">
            <a:spAutoFit/>
          </a:bodyPr>
          <a:lstStyle/>
          <a:p>
            <a:r>
              <a:rPr lang="en-US" dirty="0" smtClean="0"/>
              <a:t>This is a good initiative from ACE team. It encouraged me to explore domain which was totally new to me. I believe, the structure of program where each mentee is assigned a mentor, is key for the success of the program. Timely and proper inputs provided by mentor helped me to navigate the program with confidence.</a:t>
            </a:r>
            <a:endParaRPr lang="en-US" dirty="0"/>
          </a:p>
        </p:txBody>
      </p:sp>
    </p:spTree>
    <p:extLst>
      <p:ext uri="{BB962C8B-B14F-4D97-AF65-F5344CB8AC3E}">
        <p14:creationId xmlns:p14="http://schemas.microsoft.com/office/powerpoint/2010/main" val="28793733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9220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Insight</a:t>
            </a:r>
          </a:p>
        </p:txBody>
      </p:sp>
      <p:sp>
        <p:nvSpPr>
          <p:cNvPr id="17" name="TextBox 16"/>
          <p:cNvSpPr txBox="1"/>
          <p:nvPr/>
        </p:nvSpPr>
        <p:spPr>
          <a:xfrm>
            <a:off x="234110" y="1259468"/>
            <a:ext cx="8730378" cy="3970318"/>
          </a:xfrm>
          <a:prstGeom prst="rect">
            <a:avLst/>
          </a:prstGeom>
          <a:noFill/>
        </p:spPr>
        <p:txBody>
          <a:bodyPr wrap="square" rtlCol="0">
            <a:spAutoFit/>
          </a:bodyPr>
          <a:lstStyle/>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Automatic assignment of issue </a:t>
            </a:r>
            <a:r>
              <a:rPr lang="en-US" dirty="0" smtClean="0"/>
              <a:t>software tries to capture and learns from the existing bug base, so that it can predict assignment for the new bugs reported. Such problems are generally classified </a:t>
            </a:r>
            <a:r>
              <a:rPr lang="en-US" dirty="0"/>
              <a:t>under </a:t>
            </a:r>
            <a:r>
              <a:rPr lang="en-US" b="1" dirty="0"/>
              <a:t>Text </a:t>
            </a:r>
            <a:r>
              <a:rPr lang="en-US" b="1" dirty="0" smtClean="0"/>
              <a:t>Classification </a:t>
            </a:r>
            <a:r>
              <a:rPr lang="en-US" dirty="0" smtClean="0"/>
              <a:t>and </a:t>
            </a:r>
            <a:r>
              <a:rPr lang="en-US" b="1" dirty="0" smtClean="0"/>
              <a:t>supervised learning</a:t>
            </a:r>
            <a:r>
              <a:rPr lang="en-US" dirty="0" smtClean="0"/>
              <a:t> domain. </a:t>
            </a:r>
            <a:endParaRPr lang="en-US" dirty="0" smtClean="0"/>
          </a:p>
          <a:p>
            <a:endParaRPr lang="en-US" dirty="0" smtClean="0"/>
          </a:p>
          <a:p>
            <a:r>
              <a:rPr lang="en-US" dirty="0" smtClean="0"/>
              <a:t>The </a:t>
            </a:r>
            <a:r>
              <a:rPr lang="en-US" dirty="0"/>
              <a:t>system can run in three modes: </a:t>
            </a:r>
            <a:endParaRPr lang="en-US" dirty="0" smtClean="0"/>
          </a:p>
          <a:p>
            <a:pPr marL="285750" indent="-285750">
              <a:buFont typeface="Arial" panose="020B0604020202020204" pitchFamily="34" charset="0"/>
              <a:buChar char="•"/>
            </a:pPr>
            <a:r>
              <a:rPr lang="en-US" dirty="0" smtClean="0"/>
              <a:t>Simulation </a:t>
            </a:r>
            <a:r>
              <a:rPr lang="en-US" dirty="0"/>
              <a:t>mode : This can be used as a validation mode to test the accuracy </a:t>
            </a:r>
            <a:r>
              <a:rPr lang="en-US" dirty="0" smtClean="0"/>
              <a:t>of </a:t>
            </a:r>
            <a:r>
              <a:rPr lang="en-US" dirty="0"/>
              <a:t>the system</a:t>
            </a:r>
            <a:r>
              <a:rPr lang="en-US" dirty="0" smtClean="0"/>
              <a:t>.</a:t>
            </a:r>
          </a:p>
          <a:p>
            <a:pPr marL="285750" indent="-285750">
              <a:buFont typeface="Arial" panose="020B0604020202020204" pitchFamily="34" charset="0"/>
              <a:buChar char="•"/>
            </a:pPr>
            <a:r>
              <a:rPr lang="en-US" dirty="0"/>
              <a:t>Training mode : This can be used to train system so that there is correspondence of developer with bugs they fixed</a:t>
            </a:r>
            <a:r>
              <a:rPr lang="en-US" dirty="0" smtClean="0"/>
              <a:t>.</a:t>
            </a:r>
          </a:p>
          <a:p>
            <a:pPr marL="285750" indent="-285750">
              <a:buFont typeface="Arial" panose="020B0604020202020204" pitchFamily="34" charset="0"/>
              <a:buChar char="•"/>
            </a:pPr>
            <a:r>
              <a:rPr lang="en-US" dirty="0" smtClean="0"/>
              <a:t> Query </a:t>
            </a:r>
            <a:r>
              <a:rPr lang="en-US" dirty="0"/>
              <a:t>mode : This can be used to assign new bug reports to developers.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200250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gineering Out of the Box">
  <a:themeElements>
    <a:clrScheme name="EOOTB">
      <a:dk1>
        <a:srgbClr val="000000"/>
      </a:dk1>
      <a:lt1>
        <a:srgbClr val="FFFFFF"/>
      </a:lt1>
      <a:dk2>
        <a:srgbClr val="3F3F3F"/>
      </a:dk2>
      <a:lt2>
        <a:srgbClr val="BFBFBF"/>
      </a:lt2>
      <a:accent1>
        <a:srgbClr val="00B0F0"/>
      </a:accent1>
      <a:accent2>
        <a:srgbClr val="0070C0"/>
      </a:accent2>
      <a:accent3>
        <a:srgbClr val="002060"/>
      </a:accent3>
      <a:accent4>
        <a:srgbClr val="7030A0"/>
      </a:accent4>
      <a:accent5>
        <a:srgbClr val="0066FF"/>
      </a:accent5>
      <a:accent6>
        <a:srgbClr val="3333CC"/>
      </a:accent6>
      <a:hlink>
        <a:srgbClr val="262672"/>
      </a:hlink>
      <a:folHlink>
        <a:srgbClr val="1E4649"/>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9525" cap="flat" cmpd="sng" algn="ctr">
          <a:solidFill>
            <a:srgbClr val="0070C0"/>
          </a:solidFill>
          <a:prstDash val="solid"/>
          <a:round/>
          <a:headEnd type="none" w="med" len="med"/>
          <a:tailEnd type="none" w="med" len="med"/>
        </a:ln>
        <a:effectLst>
          <a:prstShdw prst="shdw17" dist="12700" dir="2700000">
            <a:schemeClr val="accent3">
              <a:lumMod val="75000"/>
              <a:lumOff val="25000"/>
            </a:schemeClr>
          </a:prstShdw>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Tahoma" pitchFamily="34" charset="0"/>
            <a:ea typeface="Tahoma" pitchFamily="34" charset="0"/>
            <a:cs typeface="Tahoma"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lg"/>
        </a:ln>
        <a:effectLst/>
      </a:spPr>
      <a:bodyPr/>
      <a:lstStyle/>
    </a:lnDef>
    <a:txDef>
      <a:spPr>
        <a:noFill/>
      </a:spPr>
      <a:bodyPr wrap="square" rtlCol="0">
        <a:spAutoFit/>
      </a:bodyPr>
      <a:lstStyle>
        <a:defPPr>
          <a:defRPr sz="1600" b="0" dirty="0">
            <a:latin typeface="Tahoma" pitchFamily="34" charset="0"/>
            <a:ea typeface="Tahoma" pitchFamily="34" charset="0"/>
            <a:cs typeface="Tahoma" pitchFamily="34" charset="0"/>
          </a:defRPr>
        </a:defPPr>
      </a:lstStyle>
    </a:tx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205B8C0299624DAC2DB5D5E0D769C8" ma:contentTypeVersion="0" ma:contentTypeDescription="Create a new document." ma:contentTypeScope="" ma:versionID="79336ec6ecd76147070d853e2c572ea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284857-080B-4824-A1D5-A764EA4B13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D83B5CE-5200-4D08-A30B-0FEBF5D16D0B}">
  <ds:schemaRefs>
    <ds:schemaRef ds:uri="http://schemas.openxmlformats.org/package/2006/metadata/core-properties"/>
    <ds:schemaRef ds:uri="http://purl.org/dc/terms/"/>
    <ds:schemaRef ds:uri="http://www.w3.org/XML/1998/namespace"/>
    <ds:schemaRef ds:uri="http://purl.org/dc/dcmitype/"/>
    <ds:schemaRef ds:uri="http://schemas.microsoft.com/office/infopath/2007/PartnerControls"/>
    <ds:schemaRef ds:uri="http://schemas.microsoft.com/office/2006/metadata/properties"/>
    <ds:schemaRef ds:uri="http://purl.org/dc/elements/1.1/"/>
    <ds:schemaRef ds:uri="http://schemas.microsoft.com/office/2006/documentManagement/types"/>
  </ds:schemaRefs>
</ds:datastoreItem>
</file>

<file path=customXml/itemProps3.xml><?xml version="1.0" encoding="utf-8"?>
<ds:datastoreItem xmlns:ds="http://schemas.openxmlformats.org/officeDocument/2006/customXml" ds:itemID="{4A04E249-3340-4138-ACFD-6A16923972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31556</TotalTime>
  <Words>1257</Words>
  <Application>Microsoft Office PowerPoint</Application>
  <PresentationFormat>On-screen Show (4:3)</PresentationFormat>
  <Paragraphs>197</Paragraphs>
  <Slides>24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 Unicode MS</vt:lpstr>
      <vt:lpstr>Arial</vt:lpstr>
      <vt:lpstr>Calibri</vt:lpstr>
      <vt:lpstr>Segoe UI Semilight</vt:lpstr>
      <vt:lpstr>Tahoma</vt:lpstr>
      <vt:lpstr>Wingdings</vt:lpstr>
      <vt:lpstr>Wingdings 2</vt:lpstr>
      <vt:lpstr>Default Design</vt:lpstr>
      <vt:lpstr>Engineering Out of the Box</vt:lpstr>
      <vt:lpstr>ACE – Assignment Evaluation Topic: Automatic assignment of issues or bugs Presenter: Ashwinkumar Sharma</vt:lpstr>
      <vt:lpstr>Background and Problem Statement</vt:lpstr>
      <vt:lpstr>ACE Goals &amp; Timelines  -  Target Vs Actual</vt:lpstr>
      <vt:lpstr>Mentor-Mentee – Interactions </vt:lpstr>
      <vt:lpstr>Knowledge Gained from ACE</vt:lpstr>
      <vt:lpstr>Business Impact</vt:lpstr>
      <vt:lpstr>ACE-3 – Feedback on the Program </vt:lpstr>
      <vt:lpstr>PowerPoint Presentation</vt:lpstr>
      <vt:lpstr>Application Insight</vt:lpstr>
      <vt:lpstr>Sample Bug Report</vt:lpstr>
      <vt:lpstr>Input XML Sample</vt:lpstr>
      <vt:lpstr>Input/Output Training data XML Sample</vt:lpstr>
      <vt:lpstr>Results of simulation (first iteration)</vt:lpstr>
      <vt:lpstr>Results of simulation ( improvements )</vt:lpstr>
      <vt:lpstr>Results of simulation continued ….</vt:lpstr>
      <vt:lpstr>Results of bug assignment</vt:lpstr>
      <vt:lpstr>Glossary of terms</vt:lpstr>
      <vt:lpstr>Glossary of terms continued ….</vt:lpstr>
      <vt:lpstr>System interaction diagram</vt:lpstr>
      <vt:lpstr>Flow Diagram And Algorithm</vt:lpstr>
      <vt:lpstr>Flow Diagram And Algorithm continued ….</vt:lpstr>
      <vt:lpstr>Future Work</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Evaluation Template</dc:title>
  <dc:creator>rajunvn@hcl.com;arputharajv@hcl.com</dc:creator>
  <cp:lastModifiedBy>Sharma, Ashwinkumar</cp:lastModifiedBy>
  <cp:revision>969</cp:revision>
  <cp:lastPrinted>2012-11-21T19:03:30Z</cp:lastPrinted>
  <dcterms:created xsi:type="dcterms:W3CDTF">2012-01-30T11:07:11Z</dcterms:created>
  <dcterms:modified xsi:type="dcterms:W3CDTF">2018-10-22T10:39:33Z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0x010100AE205B8C0299624DAC2DB5D5E0D769C8</vt:lpwstr>
  </property>
</Properties>
</file>