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2" r:id="rId3"/>
    <p:sldId id="308" r:id="rId4"/>
    <p:sldId id="307" r:id="rId5"/>
    <p:sldId id="302" r:id="rId6"/>
    <p:sldId id="290" r:id="rId7"/>
    <p:sldId id="284" r:id="rId8"/>
    <p:sldId id="309" r:id="rId9"/>
    <p:sldId id="310" r:id="rId10"/>
    <p:sldId id="300" r:id="rId11"/>
    <p:sldId id="297" r:id="rId12"/>
    <p:sldId id="301" r:id="rId13"/>
    <p:sldId id="311" r:id="rId14"/>
    <p:sldId id="312" r:id="rId15"/>
    <p:sldId id="303" r:id="rId16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000000"/>
    <a:srgbClr val="5674F6"/>
    <a:srgbClr val="6289F8"/>
    <a:srgbClr val="8097F8"/>
    <a:srgbClr val="2C61F6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86" autoAdjust="0"/>
  </p:normalViewPr>
  <p:slideViewPr>
    <p:cSldViewPr>
      <p:cViewPr>
        <p:scale>
          <a:sx n="99" d="100"/>
          <a:sy n="99" d="100"/>
        </p:scale>
        <p:origin x="-97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5" Type="http://schemas.openxmlformats.org/officeDocument/2006/relationships/slide" Target="slides/slide7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03DF3BF3-B857-DD46-A71F-60E0D15670C0}" type="datetime1">
              <a:rPr lang="en-US" smtClean="0"/>
              <a:t>9/10/2018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150820A-FC66-134D-8C55-8259CA6374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895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F1B1A37-71CD-3F4E-9888-FD376B656CBE}" type="datetime1">
              <a:rPr lang="en-US" smtClean="0"/>
              <a:t>9/10/2018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C936C1F-5638-1341-B3DC-8DCD727C99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046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B3D55A2-AEE6-864A-9C91-2775EFAA1EE3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6B4AF98-739A-EF41-A40B-685552A580B3}" type="datetime1">
              <a:rPr lang="en-US" smtClean="0"/>
              <a:t>9/10/2018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2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9/10/2018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3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9/10/2018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Queues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CBBEE5-3542-6642-AD0E-1A1C7193B7C5}" type="slidenum">
              <a:rPr lang="en-US" sz="1300"/>
              <a:pPr eaLnBrk="1" hangingPunct="1"/>
              <a:t>4</a:t>
            </a:fld>
            <a:endParaRPr lang="en-US" sz="1300"/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074CDF6-AC4F-B64F-A642-9402FC18FA41}" type="datetime1">
              <a:rPr lang="en-US" smtClean="0"/>
              <a:t>9/10/2018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2488D-E30C-3C4C-9A90-04023D077B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928D3-5836-D34A-958F-14258FF24A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38950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D5A36B-375B-0E4F-B6C0-EC201A9550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387072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C7F02-F3D0-AE44-ADA7-1B2371AA3E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</p:spTree>
    <p:extLst>
      <p:ext uri="{BB962C8B-B14F-4D97-AF65-F5344CB8AC3E}">
        <p14:creationId xmlns:p14="http://schemas.microsoft.com/office/powerpoint/2010/main" val="407925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D14BAE-29DC-484B-AC7C-8A5B646360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6147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35A774C-B2C0-0946-8038-4EAA43CBB761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Queues</a:t>
            </a:r>
          </a:p>
        </p:txBody>
      </p:sp>
      <p:grpSp>
        <p:nvGrpSpPr>
          <p:cNvPr id="6149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6187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2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3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9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0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0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6170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1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6153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317 w 1047"/>
                <a:gd name="T1" fmla="*/ 0 h 776"/>
                <a:gd name="T2" fmla="*/ 65 w 1047"/>
                <a:gd name="T3" fmla="*/ 23 h 776"/>
                <a:gd name="T4" fmla="*/ 0 w 1047"/>
                <a:gd name="T5" fmla="*/ 82 h 776"/>
                <a:gd name="T6" fmla="*/ 2 w 1047"/>
                <a:gd name="T7" fmla="*/ 259 h 776"/>
                <a:gd name="T8" fmla="*/ 43 w 1047"/>
                <a:gd name="T9" fmla="*/ 258 h 776"/>
                <a:gd name="T10" fmla="*/ 49 w 1047"/>
                <a:gd name="T11" fmla="*/ 83 h 776"/>
                <a:gd name="T12" fmla="*/ 120 w 1047"/>
                <a:gd name="T13" fmla="*/ 94 h 776"/>
                <a:gd name="T14" fmla="*/ 75 w 1047"/>
                <a:gd name="T15" fmla="*/ 40 h 776"/>
                <a:gd name="T16" fmla="*/ 349 w 1047"/>
                <a:gd name="T17" fmla="*/ 12 h 776"/>
                <a:gd name="T18" fmla="*/ 317 w 1047"/>
                <a:gd name="T19" fmla="*/ 0 h 776"/>
                <a:gd name="T20" fmla="*/ 317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71 w 2634"/>
                <a:gd name="T1" fmla="*/ 13 h 651"/>
                <a:gd name="T2" fmla="*/ 56 w 2634"/>
                <a:gd name="T3" fmla="*/ 22 h 651"/>
                <a:gd name="T4" fmla="*/ 45 w 2634"/>
                <a:gd name="T5" fmla="*/ 29 h 651"/>
                <a:gd name="T6" fmla="*/ 24 w 2634"/>
                <a:gd name="T7" fmla="*/ 51 h 651"/>
                <a:gd name="T8" fmla="*/ 8 w 2634"/>
                <a:gd name="T9" fmla="*/ 78 h 651"/>
                <a:gd name="T10" fmla="*/ 3 w 2634"/>
                <a:gd name="T11" fmla="*/ 137 h 651"/>
                <a:gd name="T12" fmla="*/ 12 w 2634"/>
                <a:gd name="T13" fmla="*/ 159 h 651"/>
                <a:gd name="T14" fmla="*/ 29 w 2634"/>
                <a:gd name="T15" fmla="*/ 173 h 651"/>
                <a:gd name="T16" fmla="*/ 49 w 2634"/>
                <a:gd name="T17" fmla="*/ 179 h 651"/>
                <a:gd name="T18" fmla="*/ 374 w 2634"/>
                <a:gd name="T19" fmla="*/ 206 h 651"/>
                <a:gd name="T20" fmla="*/ 413 w 2634"/>
                <a:gd name="T21" fmla="*/ 167 h 651"/>
                <a:gd name="T22" fmla="*/ 427 w 2634"/>
                <a:gd name="T23" fmla="*/ 143 h 651"/>
                <a:gd name="T24" fmla="*/ 444 w 2634"/>
                <a:gd name="T25" fmla="*/ 128 h 651"/>
                <a:gd name="T26" fmla="*/ 458 w 2634"/>
                <a:gd name="T27" fmla="*/ 121 h 651"/>
                <a:gd name="T28" fmla="*/ 509 w 2634"/>
                <a:gd name="T29" fmla="*/ 123 h 651"/>
                <a:gd name="T30" fmla="*/ 531 w 2634"/>
                <a:gd name="T31" fmla="*/ 133 h 651"/>
                <a:gd name="T32" fmla="*/ 554 w 2634"/>
                <a:gd name="T33" fmla="*/ 162 h 651"/>
                <a:gd name="T34" fmla="*/ 567 w 2634"/>
                <a:gd name="T35" fmla="*/ 217 h 651"/>
                <a:gd name="T36" fmla="*/ 639 w 2634"/>
                <a:gd name="T37" fmla="*/ 170 h 651"/>
                <a:gd name="T38" fmla="*/ 617 w 2634"/>
                <a:gd name="T39" fmla="*/ 149 h 651"/>
                <a:gd name="T40" fmla="*/ 595 w 2634"/>
                <a:gd name="T41" fmla="*/ 129 h 651"/>
                <a:gd name="T42" fmla="*/ 572 w 2634"/>
                <a:gd name="T43" fmla="*/ 112 h 651"/>
                <a:gd name="T44" fmla="*/ 558 w 2634"/>
                <a:gd name="T45" fmla="*/ 102 h 651"/>
                <a:gd name="T46" fmla="*/ 545 w 2634"/>
                <a:gd name="T47" fmla="*/ 93 h 651"/>
                <a:gd name="T48" fmla="*/ 531 w 2634"/>
                <a:gd name="T49" fmla="*/ 84 h 651"/>
                <a:gd name="T50" fmla="*/ 518 w 2634"/>
                <a:gd name="T51" fmla="*/ 78 h 651"/>
                <a:gd name="T52" fmla="*/ 496 w 2634"/>
                <a:gd name="T53" fmla="*/ 72 h 651"/>
                <a:gd name="T54" fmla="*/ 464 w 2634"/>
                <a:gd name="T55" fmla="*/ 77 h 651"/>
                <a:gd name="T56" fmla="*/ 445 w 2634"/>
                <a:gd name="T57" fmla="*/ 86 h 651"/>
                <a:gd name="T58" fmla="*/ 431 w 2634"/>
                <a:gd name="T59" fmla="*/ 95 h 651"/>
                <a:gd name="T60" fmla="*/ 422 w 2634"/>
                <a:gd name="T61" fmla="*/ 101 h 651"/>
                <a:gd name="T62" fmla="*/ 414 w 2634"/>
                <a:gd name="T63" fmla="*/ 107 h 651"/>
                <a:gd name="T64" fmla="*/ 406 w 2634"/>
                <a:gd name="T65" fmla="*/ 113 h 651"/>
                <a:gd name="T66" fmla="*/ 395 w 2634"/>
                <a:gd name="T67" fmla="*/ 122 h 651"/>
                <a:gd name="T68" fmla="*/ 382 w 2634"/>
                <a:gd name="T69" fmla="*/ 130 h 651"/>
                <a:gd name="T70" fmla="*/ 365 w 2634"/>
                <a:gd name="T71" fmla="*/ 134 h 651"/>
                <a:gd name="T72" fmla="*/ 358 w 2634"/>
                <a:gd name="T73" fmla="*/ 110 h 651"/>
                <a:gd name="T74" fmla="*/ 369 w 2634"/>
                <a:gd name="T75" fmla="*/ 89 h 651"/>
                <a:gd name="T76" fmla="*/ 356 w 2634"/>
                <a:gd name="T77" fmla="*/ 43 h 651"/>
                <a:gd name="T78" fmla="*/ 348 w 2634"/>
                <a:gd name="T79" fmla="*/ 46 h 651"/>
                <a:gd name="T80" fmla="*/ 334 w 2634"/>
                <a:gd name="T81" fmla="*/ 67 h 651"/>
                <a:gd name="T82" fmla="*/ 321 w 2634"/>
                <a:gd name="T83" fmla="*/ 99 h 651"/>
                <a:gd name="T84" fmla="*/ 307 w 2634"/>
                <a:gd name="T85" fmla="*/ 115 h 651"/>
                <a:gd name="T86" fmla="*/ 279 w 2634"/>
                <a:gd name="T87" fmla="*/ 117 h 651"/>
                <a:gd name="T88" fmla="*/ 258 w 2634"/>
                <a:gd name="T89" fmla="*/ 94 h 651"/>
                <a:gd name="T90" fmla="*/ 258 w 2634"/>
                <a:gd name="T91" fmla="*/ 63 h 651"/>
                <a:gd name="T92" fmla="*/ 244 w 2634"/>
                <a:gd name="T93" fmla="*/ 0 h 651"/>
                <a:gd name="T94" fmla="*/ 128 w 2634"/>
                <a:gd name="T95" fmla="*/ 128 h 651"/>
                <a:gd name="T96" fmla="*/ 112 w 2634"/>
                <a:gd name="T97" fmla="*/ 138 h 651"/>
                <a:gd name="T98" fmla="*/ 87 w 2634"/>
                <a:gd name="T99" fmla="*/ 146 h 651"/>
                <a:gd name="T100" fmla="*/ 47 w 2634"/>
                <a:gd name="T101" fmla="*/ 128 h 651"/>
                <a:gd name="T102" fmla="*/ 31 w 2634"/>
                <a:gd name="T103" fmla="*/ 89 h 651"/>
                <a:gd name="T104" fmla="*/ 42 w 2634"/>
                <a:gd name="T105" fmla="*/ 48 h 651"/>
                <a:gd name="T106" fmla="*/ 71 w 2634"/>
                <a:gd name="T107" fmla="*/ 18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12 w 1169"/>
                <a:gd name="T1" fmla="*/ 5 h 264"/>
                <a:gd name="T2" fmla="*/ 3 w 1169"/>
                <a:gd name="T3" fmla="*/ 18 h 264"/>
                <a:gd name="T4" fmla="*/ 1 w 1169"/>
                <a:gd name="T5" fmla="*/ 41 h 264"/>
                <a:gd name="T6" fmla="*/ 5 w 1169"/>
                <a:gd name="T7" fmla="*/ 51 h 264"/>
                <a:gd name="T8" fmla="*/ 11 w 1169"/>
                <a:gd name="T9" fmla="*/ 57 h 264"/>
                <a:gd name="T10" fmla="*/ 18 w 1169"/>
                <a:gd name="T11" fmla="*/ 60 h 264"/>
                <a:gd name="T12" fmla="*/ 32 w 1169"/>
                <a:gd name="T13" fmla="*/ 65 h 264"/>
                <a:gd name="T14" fmla="*/ 51 w 1169"/>
                <a:gd name="T15" fmla="*/ 69 h 264"/>
                <a:gd name="T16" fmla="*/ 75 w 1169"/>
                <a:gd name="T17" fmla="*/ 73 h 264"/>
                <a:gd name="T18" fmla="*/ 101 w 1169"/>
                <a:gd name="T19" fmla="*/ 76 h 264"/>
                <a:gd name="T20" fmla="*/ 130 w 1169"/>
                <a:gd name="T21" fmla="*/ 79 h 264"/>
                <a:gd name="T22" fmla="*/ 161 w 1169"/>
                <a:gd name="T23" fmla="*/ 82 h 264"/>
                <a:gd name="T24" fmla="*/ 224 w 1169"/>
                <a:gd name="T25" fmla="*/ 86 h 264"/>
                <a:gd name="T26" fmla="*/ 309 w 1169"/>
                <a:gd name="T27" fmla="*/ 88 h 264"/>
                <a:gd name="T28" fmla="*/ 364 w 1169"/>
                <a:gd name="T29" fmla="*/ 85 h 264"/>
                <a:gd name="T30" fmla="*/ 382 w 1169"/>
                <a:gd name="T31" fmla="*/ 69 h 264"/>
                <a:gd name="T32" fmla="*/ 389 w 1169"/>
                <a:gd name="T33" fmla="*/ 32 h 264"/>
                <a:gd name="T34" fmla="*/ 383 w 1169"/>
                <a:gd name="T35" fmla="*/ 37 h 264"/>
                <a:gd name="T36" fmla="*/ 377 w 1169"/>
                <a:gd name="T37" fmla="*/ 41 h 264"/>
                <a:gd name="T38" fmla="*/ 368 w 1169"/>
                <a:gd name="T39" fmla="*/ 45 h 264"/>
                <a:gd name="T40" fmla="*/ 357 w 1169"/>
                <a:gd name="T41" fmla="*/ 49 h 264"/>
                <a:gd name="T42" fmla="*/ 343 w 1169"/>
                <a:gd name="T43" fmla="*/ 53 h 264"/>
                <a:gd name="T44" fmla="*/ 327 w 1169"/>
                <a:gd name="T45" fmla="*/ 56 h 264"/>
                <a:gd name="T46" fmla="*/ 291 w 1169"/>
                <a:gd name="T47" fmla="*/ 59 h 264"/>
                <a:gd name="T48" fmla="*/ 156 w 1169"/>
                <a:gd name="T49" fmla="*/ 56 h 264"/>
                <a:gd name="T50" fmla="*/ 86 w 1169"/>
                <a:gd name="T51" fmla="*/ 51 h 264"/>
                <a:gd name="T52" fmla="*/ 49 w 1169"/>
                <a:gd name="T53" fmla="*/ 47 h 264"/>
                <a:gd name="T54" fmla="*/ 25 w 1169"/>
                <a:gd name="T55" fmla="*/ 41 h 264"/>
                <a:gd name="T56" fmla="*/ 15 w 1169"/>
                <a:gd name="T57" fmla="*/ 30 h 264"/>
                <a:gd name="T58" fmla="*/ 15 w 1169"/>
                <a:gd name="T59" fmla="*/ 17 h 264"/>
                <a:gd name="T60" fmla="*/ 20 w 1169"/>
                <a:gd name="T61" fmla="*/ 7 h 264"/>
                <a:gd name="T62" fmla="*/ 27 w 1169"/>
                <a:gd name="T63" fmla="*/ 0 h 264"/>
                <a:gd name="T64" fmla="*/ 16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1 w 499"/>
                <a:gd name="T3" fmla="*/ 6 h 215"/>
                <a:gd name="T4" fmla="*/ 3 w 499"/>
                <a:gd name="T5" fmla="*/ 14 h 215"/>
                <a:gd name="T6" fmla="*/ 6 w 499"/>
                <a:gd name="T7" fmla="*/ 23 h 215"/>
                <a:gd name="T8" fmla="*/ 8 w 499"/>
                <a:gd name="T9" fmla="*/ 28 h 215"/>
                <a:gd name="T10" fmla="*/ 11 w 499"/>
                <a:gd name="T11" fmla="*/ 33 h 215"/>
                <a:gd name="T12" fmla="*/ 14 w 499"/>
                <a:gd name="T13" fmla="*/ 38 h 215"/>
                <a:gd name="T14" fmla="*/ 18 w 499"/>
                <a:gd name="T15" fmla="*/ 44 h 215"/>
                <a:gd name="T16" fmla="*/ 22 w 499"/>
                <a:gd name="T17" fmla="*/ 48 h 215"/>
                <a:gd name="T18" fmla="*/ 27 w 499"/>
                <a:gd name="T19" fmla="*/ 53 h 215"/>
                <a:gd name="T20" fmla="*/ 30 w 499"/>
                <a:gd name="T21" fmla="*/ 55 h 215"/>
                <a:gd name="T22" fmla="*/ 33 w 499"/>
                <a:gd name="T23" fmla="*/ 57 h 215"/>
                <a:gd name="T24" fmla="*/ 36 w 499"/>
                <a:gd name="T25" fmla="*/ 59 h 215"/>
                <a:gd name="T26" fmla="*/ 40 w 499"/>
                <a:gd name="T27" fmla="*/ 61 h 215"/>
                <a:gd name="T28" fmla="*/ 43 w 499"/>
                <a:gd name="T29" fmla="*/ 63 h 215"/>
                <a:gd name="T30" fmla="*/ 46 w 499"/>
                <a:gd name="T31" fmla="*/ 64 h 215"/>
                <a:gd name="T32" fmla="*/ 50 w 499"/>
                <a:gd name="T33" fmla="*/ 66 h 215"/>
                <a:gd name="T34" fmla="*/ 53 w 499"/>
                <a:gd name="T35" fmla="*/ 67 h 215"/>
                <a:gd name="T36" fmla="*/ 61 w 499"/>
                <a:gd name="T37" fmla="*/ 69 h 215"/>
                <a:gd name="T38" fmla="*/ 68 w 499"/>
                <a:gd name="T39" fmla="*/ 71 h 215"/>
                <a:gd name="T40" fmla="*/ 82 w 499"/>
                <a:gd name="T41" fmla="*/ 72 h 215"/>
                <a:gd name="T42" fmla="*/ 95 w 499"/>
                <a:gd name="T43" fmla="*/ 72 h 215"/>
                <a:gd name="T44" fmla="*/ 108 w 499"/>
                <a:gd name="T45" fmla="*/ 70 h 215"/>
                <a:gd name="T46" fmla="*/ 119 w 499"/>
                <a:gd name="T47" fmla="*/ 67 h 215"/>
                <a:gd name="T48" fmla="*/ 124 w 499"/>
                <a:gd name="T49" fmla="*/ 66 h 215"/>
                <a:gd name="T50" fmla="*/ 128 w 499"/>
                <a:gd name="T51" fmla="*/ 64 h 215"/>
                <a:gd name="T52" fmla="*/ 132 w 499"/>
                <a:gd name="T53" fmla="*/ 62 h 215"/>
                <a:gd name="T54" fmla="*/ 136 w 499"/>
                <a:gd name="T55" fmla="*/ 60 h 215"/>
                <a:gd name="T56" fmla="*/ 142 w 499"/>
                <a:gd name="T57" fmla="*/ 54 h 215"/>
                <a:gd name="T58" fmla="*/ 148 w 499"/>
                <a:gd name="T59" fmla="*/ 47 h 215"/>
                <a:gd name="T60" fmla="*/ 153 w 499"/>
                <a:gd name="T61" fmla="*/ 39 h 215"/>
                <a:gd name="T62" fmla="*/ 157 w 499"/>
                <a:gd name="T63" fmla="*/ 31 h 215"/>
                <a:gd name="T64" fmla="*/ 161 w 499"/>
                <a:gd name="T65" fmla="*/ 23 h 215"/>
                <a:gd name="T66" fmla="*/ 164 w 499"/>
                <a:gd name="T67" fmla="*/ 17 h 215"/>
                <a:gd name="T68" fmla="*/ 166 w 499"/>
                <a:gd name="T69" fmla="*/ 12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14 w 2189"/>
                <a:gd name="T1" fmla="*/ 89 h 575"/>
                <a:gd name="T2" fmla="*/ 19 w 2189"/>
                <a:gd name="T3" fmla="*/ 84 h 575"/>
                <a:gd name="T4" fmla="*/ 24 w 2189"/>
                <a:gd name="T5" fmla="*/ 82 h 575"/>
                <a:gd name="T6" fmla="*/ 32 w 2189"/>
                <a:gd name="T7" fmla="*/ 79 h 575"/>
                <a:gd name="T8" fmla="*/ 45 w 2189"/>
                <a:gd name="T9" fmla="*/ 80 h 575"/>
                <a:gd name="T10" fmla="*/ 55 w 2189"/>
                <a:gd name="T11" fmla="*/ 84 h 575"/>
                <a:gd name="T12" fmla="*/ 69 w 2189"/>
                <a:gd name="T13" fmla="*/ 95 h 575"/>
                <a:gd name="T14" fmla="*/ 77 w 2189"/>
                <a:gd name="T15" fmla="*/ 112 h 575"/>
                <a:gd name="T16" fmla="*/ 81 w 2189"/>
                <a:gd name="T17" fmla="*/ 146 h 575"/>
                <a:gd name="T18" fmla="*/ 90 w 2189"/>
                <a:gd name="T19" fmla="*/ 136 h 575"/>
                <a:gd name="T20" fmla="*/ 95 w 2189"/>
                <a:gd name="T21" fmla="*/ 114 h 575"/>
                <a:gd name="T22" fmla="*/ 91 w 2189"/>
                <a:gd name="T23" fmla="*/ 103 h 575"/>
                <a:gd name="T24" fmla="*/ 86 w 2189"/>
                <a:gd name="T25" fmla="*/ 93 h 575"/>
                <a:gd name="T26" fmla="*/ 80 w 2189"/>
                <a:gd name="T27" fmla="*/ 84 h 575"/>
                <a:gd name="T28" fmla="*/ 70 w 2189"/>
                <a:gd name="T29" fmla="*/ 76 h 575"/>
                <a:gd name="T30" fmla="*/ 61 w 2189"/>
                <a:gd name="T31" fmla="*/ 73 h 575"/>
                <a:gd name="T32" fmla="*/ 49 w 2189"/>
                <a:gd name="T33" fmla="*/ 68 h 575"/>
                <a:gd name="T34" fmla="*/ 50 w 2189"/>
                <a:gd name="T35" fmla="*/ 67 h 575"/>
                <a:gd name="T36" fmla="*/ 74 w 2189"/>
                <a:gd name="T37" fmla="*/ 64 h 575"/>
                <a:gd name="T38" fmla="*/ 96 w 2189"/>
                <a:gd name="T39" fmla="*/ 69 h 575"/>
                <a:gd name="T40" fmla="*/ 106 w 2189"/>
                <a:gd name="T41" fmla="*/ 75 h 575"/>
                <a:gd name="T42" fmla="*/ 115 w 2189"/>
                <a:gd name="T43" fmla="*/ 83 h 575"/>
                <a:gd name="T44" fmla="*/ 119 w 2189"/>
                <a:gd name="T45" fmla="*/ 80 h 575"/>
                <a:gd name="T46" fmla="*/ 126 w 2189"/>
                <a:gd name="T47" fmla="*/ 76 h 575"/>
                <a:gd name="T48" fmla="*/ 133 w 2189"/>
                <a:gd name="T49" fmla="*/ 72 h 575"/>
                <a:gd name="T50" fmla="*/ 139 w 2189"/>
                <a:gd name="T51" fmla="*/ 68 h 575"/>
                <a:gd name="T52" fmla="*/ 146 w 2189"/>
                <a:gd name="T53" fmla="*/ 66 h 575"/>
                <a:gd name="T54" fmla="*/ 153 w 2189"/>
                <a:gd name="T55" fmla="*/ 63 h 575"/>
                <a:gd name="T56" fmla="*/ 164 w 2189"/>
                <a:gd name="T57" fmla="*/ 59 h 575"/>
                <a:gd name="T58" fmla="*/ 182 w 2189"/>
                <a:gd name="T59" fmla="*/ 56 h 575"/>
                <a:gd name="T60" fmla="*/ 210 w 2189"/>
                <a:gd name="T61" fmla="*/ 54 h 575"/>
                <a:gd name="T62" fmla="*/ 277 w 2189"/>
                <a:gd name="T63" fmla="*/ 62 h 575"/>
                <a:gd name="T64" fmla="*/ 289 w 2189"/>
                <a:gd name="T65" fmla="*/ 66 h 575"/>
                <a:gd name="T66" fmla="*/ 295 w 2189"/>
                <a:gd name="T67" fmla="*/ 69 h 575"/>
                <a:gd name="T68" fmla="*/ 301 w 2189"/>
                <a:gd name="T69" fmla="*/ 73 h 575"/>
                <a:gd name="T70" fmla="*/ 309 w 2189"/>
                <a:gd name="T71" fmla="*/ 77 h 575"/>
                <a:gd name="T72" fmla="*/ 318 w 2189"/>
                <a:gd name="T73" fmla="*/ 82 h 575"/>
                <a:gd name="T74" fmla="*/ 324 w 2189"/>
                <a:gd name="T75" fmla="*/ 87 h 575"/>
                <a:gd name="T76" fmla="*/ 335 w 2189"/>
                <a:gd name="T77" fmla="*/ 95 h 575"/>
                <a:gd name="T78" fmla="*/ 353 w 2189"/>
                <a:gd name="T79" fmla="*/ 112 h 575"/>
                <a:gd name="T80" fmla="*/ 362 w 2189"/>
                <a:gd name="T81" fmla="*/ 121 h 575"/>
                <a:gd name="T82" fmla="*/ 370 w 2189"/>
                <a:gd name="T83" fmla="*/ 130 h 575"/>
                <a:gd name="T84" fmla="*/ 378 w 2189"/>
                <a:gd name="T85" fmla="*/ 140 h 575"/>
                <a:gd name="T86" fmla="*/ 385 w 2189"/>
                <a:gd name="T87" fmla="*/ 149 h 575"/>
                <a:gd name="T88" fmla="*/ 392 w 2189"/>
                <a:gd name="T89" fmla="*/ 158 h 575"/>
                <a:gd name="T90" fmla="*/ 404 w 2189"/>
                <a:gd name="T91" fmla="*/ 173 h 575"/>
                <a:gd name="T92" fmla="*/ 412 w 2189"/>
                <a:gd name="T93" fmla="*/ 185 h 575"/>
                <a:gd name="T94" fmla="*/ 418 w 2189"/>
                <a:gd name="T95" fmla="*/ 192 h 575"/>
                <a:gd name="T96" fmla="*/ 610 w 2189"/>
                <a:gd name="T97" fmla="*/ 168 h 575"/>
                <a:gd name="T98" fmla="*/ 607 w 2189"/>
                <a:gd name="T99" fmla="*/ 128 h 575"/>
                <a:gd name="T100" fmla="*/ 613 w 2189"/>
                <a:gd name="T101" fmla="*/ 105 h 575"/>
                <a:gd name="T102" fmla="*/ 617 w 2189"/>
                <a:gd name="T103" fmla="*/ 97 h 575"/>
                <a:gd name="T104" fmla="*/ 622 w 2189"/>
                <a:gd name="T105" fmla="*/ 89 h 575"/>
                <a:gd name="T106" fmla="*/ 635 w 2189"/>
                <a:gd name="T107" fmla="*/ 74 h 575"/>
                <a:gd name="T108" fmla="*/ 645 w 2189"/>
                <a:gd name="T109" fmla="*/ 63 h 575"/>
                <a:gd name="T110" fmla="*/ 656 w 2189"/>
                <a:gd name="T111" fmla="*/ 51 h 575"/>
                <a:gd name="T112" fmla="*/ 667 w 2189"/>
                <a:gd name="T113" fmla="*/ 41 h 575"/>
                <a:gd name="T114" fmla="*/ 672 w 2189"/>
                <a:gd name="T115" fmla="*/ 39 h 575"/>
                <a:gd name="T116" fmla="*/ 688 w 2189"/>
                <a:gd name="T117" fmla="*/ 35 h 575"/>
                <a:gd name="T118" fmla="*/ 719 w 2189"/>
                <a:gd name="T119" fmla="*/ 33 h 575"/>
                <a:gd name="T120" fmla="*/ 696 w 2189"/>
                <a:gd name="T121" fmla="*/ 0 h 575"/>
                <a:gd name="T122" fmla="*/ 0 w 2189"/>
                <a:gd name="T123" fmla="*/ 31 h 575"/>
                <a:gd name="T124" fmla="*/ 11 w 2189"/>
                <a:gd name="T125" fmla="*/ 91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14 w 240"/>
                <a:gd name="T1" fmla="*/ 79 h 255"/>
                <a:gd name="T2" fmla="*/ 12 w 240"/>
                <a:gd name="T3" fmla="*/ 76 h 255"/>
                <a:gd name="T4" fmla="*/ 7 w 240"/>
                <a:gd name="T5" fmla="*/ 68 h 255"/>
                <a:gd name="T6" fmla="*/ 2 w 240"/>
                <a:gd name="T7" fmla="*/ 56 h 255"/>
                <a:gd name="T8" fmla="*/ 0 w 240"/>
                <a:gd name="T9" fmla="*/ 40 h 255"/>
                <a:gd name="T10" fmla="*/ 1 w 240"/>
                <a:gd name="T11" fmla="*/ 32 h 255"/>
                <a:gd name="T12" fmla="*/ 4 w 240"/>
                <a:gd name="T13" fmla="*/ 24 h 255"/>
                <a:gd name="T14" fmla="*/ 7 w 240"/>
                <a:gd name="T15" fmla="*/ 21 h 255"/>
                <a:gd name="T16" fmla="*/ 8 w 240"/>
                <a:gd name="T17" fmla="*/ 17 h 255"/>
                <a:gd name="T18" fmla="*/ 13 w 240"/>
                <a:gd name="T19" fmla="*/ 11 h 255"/>
                <a:gd name="T20" fmla="*/ 20 w 240"/>
                <a:gd name="T21" fmla="*/ 6 h 255"/>
                <a:gd name="T22" fmla="*/ 24 w 240"/>
                <a:gd name="T23" fmla="*/ 4 h 255"/>
                <a:gd name="T24" fmla="*/ 27 w 240"/>
                <a:gd name="T25" fmla="*/ 3 h 255"/>
                <a:gd name="T26" fmla="*/ 31 w 240"/>
                <a:gd name="T27" fmla="*/ 1 h 255"/>
                <a:gd name="T28" fmla="*/ 35 w 240"/>
                <a:gd name="T29" fmla="*/ 0 h 255"/>
                <a:gd name="T30" fmla="*/ 43 w 240"/>
                <a:gd name="T31" fmla="*/ 0 h 255"/>
                <a:gd name="T32" fmla="*/ 58 w 240"/>
                <a:gd name="T33" fmla="*/ 3 h 255"/>
                <a:gd name="T34" fmla="*/ 64 w 240"/>
                <a:gd name="T35" fmla="*/ 6 h 255"/>
                <a:gd name="T36" fmla="*/ 67 w 240"/>
                <a:gd name="T37" fmla="*/ 8 h 255"/>
                <a:gd name="T38" fmla="*/ 69 w 240"/>
                <a:gd name="T39" fmla="*/ 10 h 255"/>
                <a:gd name="T40" fmla="*/ 77 w 240"/>
                <a:gd name="T41" fmla="*/ 18 h 255"/>
                <a:gd name="T42" fmla="*/ 80 w 240"/>
                <a:gd name="T43" fmla="*/ 26 h 255"/>
                <a:gd name="T44" fmla="*/ 80 w 240"/>
                <a:gd name="T45" fmla="*/ 50 h 255"/>
                <a:gd name="T46" fmla="*/ 80 w 240"/>
                <a:gd name="T47" fmla="*/ 66 h 255"/>
                <a:gd name="T48" fmla="*/ 77 w 240"/>
                <a:gd name="T49" fmla="*/ 69 h 255"/>
                <a:gd name="T50" fmla="*/ 69 w 240"/>
                <a:gd name="T51" fmla="*/ 75 h 255"/>
                <a:gd name="T52" fmla="*/ 66 w 240"/>
                <a:gd name="T53" fmla="*/ 77 h 255"/>
                <a:gd name="T54" fmla="*/ 64 w 240"/>
                <a:gd name="T55" fmla="*/ 78 h 255"/>
                <a:gd name="T56" fmla="*/ 61 w 240"/>
                <a:gd name="T57" fmla="*/ 80 h 255"/>
                <a:gd name="T58" fmla="*/ 58 w 240"/>
                <a:gd name="T59" fmla="*/ 82 h 255"/>
                <a:gd name="T60" fmla="*/ 54 w 240"/>
                <a:gd name="T61" fmla="*/ 84 h 255"/>
                <a:gd name="T62" fmla="*/ 50 w 240"/>
                <a:gd name="T63" fmla="*/ 85 h 255"/>
                <a:gd name="T64" fmla="*/ 34 w 240"/>
                <a:gd name="T65" fmla="*/ 84 h 255"/>
                <a:gd name="T66" fmla="*/ 26 w 240"/>
                <a:gd name="T67" fmla="*/ 83 h 255"/>
                <a:gd name="T68" fmla="*/ 27 w 240"/>
                <a:gd name="T69" fmla="*/ 75 h 255"/>
                <a:gd name="T70" fmla="*/ 55 w 240"/>
                <a:gd name="T71" fmla="*/ 55 h 255"/>
                <a:gd name="T72" fmla="*/ 58 w 240"/>
                <a:gd name="T73" fmla="*/ 41 h 255"/>
                <a:gd name="T74" fmla="*/ 58 w 240"/>
                <a:gd name="T75" fmla="*/ 28 h 255"/>
                <a:gd name="T76" fmla="*/ 56 w 240"/>
                <a:gd name="T77" fmla="*/ 23 h 255"/>
                <a:gd name="T78" fmla="*/ 53 w 240"/>
                <a:gd name="T79" fmla="*/ 19 h 255"/>
                <a:gd name="T80" fmla="*/ 51 w 240"/>
                <a:gd name="T81" fmla="*/ 18 h 255"/>
                <a:gd name="T82" fmla="*/ 49 w 240"/>
                <a:gd name="T83" fmla="*/ 17 h 255"/>
                <a:gd name="T84" fmla="*/ 44 w 240"/>
                <a:gd name="T85" fmla="*/ 15 h 255"/>
                <a:gd name="T86" fmla="*/ 34 w 240"/>
                <a:gd name="T87" fmla="*/ 14 h 255"/>
                <a:gd name="T88" fmla="*/ 25 w 240"/>
                <a:gd name="T89" fmla="*/ 16 h 255"/>
                <a:gd name="T90" fmla="*/ 18 w 240"/>
                <a:gd name="T91" fmla="*/ 21 h 255"/>
                <a:gd name="T92" fmla="*/ 12 w 240"/>
                <a:gd name="T93" fmla="*/ 28 h 255"/>
                <a:gd name="T94" fmla="*/ 11 w 240"/>
                <a:gd name="T95" fmla="*/ 39 h 255"/>
                <a:gd name="T96" fmla="*/ 12 w 240"/>
                <a:gd name="T97" fmla="*/ 45 h 255"/>
                <a:gd name="T98" fmla="*/ 14 w 240"/>
                <a:gd name="T99" fmla="*/ 51 h 255"/>
                <a:gd name="T100" fmla="*/ 16 w 240"/>
                <a:gd name="T101" fmla="*/ 56 h 255"/>
                <a:gd name="T102" fmla="*/ 18 w 240"/>
                <a:gd name="T103" fmla="*/ 61 h 255"/>
                <a:gd name="T104" fmla="*/ 20 w 240"/>
                <a:gd name="T105" fmla="*/ 64 h 255"/>
                <a:gd name="T106" fmla="*/ 14 w 240"/>
                <a:gd name="T107" fmla="*/ 79 h 255"/>
                <a:gd name="T108" fmla="*/ 14 w 240"/>
                <a:gd name="T109" fmla="*/ 79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2 w 84"/>
                <a:gd name="T1" fmla="*/ 0 h 79"/>
                <a:gd name="T2" fmla="*/ 28 w 84"/>
                <a:gd name="T3" fmla="*/ 16 h 79"/>
                <a:gd name="T4" fmla="*/ 21 w 84"/>
                <a:gd name="T5" fmla="*/ 26 h 79"/>
                <a:gd name="T6" fmla="*/ 0 w 84"/>
                <a:gd name="T7" fmla="*/ 16 h 79"/>
                <a:gd name="T8" fmla="*/ 2 w 84"/>
                <a:gd name="T9" fmla="*/ 0 h 79"/>
                <a:gd name="T10" fmla="*/ 2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83 h 352"/>
                <a:gd name="T2" fmla="*/ 25 w 742"/>
                <a:gd name="T3" fmla="*/ 0 h 352"/>
                <a:gd name="T4" fmla="*/ 225 w 742"/>
                <a:gd name="T5" fmla="*/ 11 h 352"/>
                <a:gd name="T6" fmla="*/ 229 w 742"/>
                <a:gd name="T7" fmla="*/ 16 h 352"/>
                <a:gd name="T8" fmla="*/ 234 w 742"/>
                <a:gd name="T9" fmla="*/ 22 h 352"/>
                <a:gd name="T10" fmla="*/ 238 w 742"/>
                <a:gd name="T11" fmla="*/ 29 h 352"/>
                <a:gd name="T12" fmla="*/ 246 w 742"/>
                <a:gd name="T13" fmla="*/ 49 h 352"/>
                <a:gd name="T14" fmla="*/ 247 w 742"/>
                <a:gd name="T15" fmla="*/ 60 h 352"/>
                <a:gd name="T16" fmla="*/ 247 w 742"/>
                <a:gd name="T17" fmla="*/ 71 h 352"/>
                <a:gd name="T18" fmla="*/ 244 w 742"/>
                <a:gd name="T19" fmla="*/ 83 h 352"/>
                <a:gd name="T20" fmla="*/ 240 w 742"/>
                <a:gd name="T21" fmla="*/ 92 h 352"/>
                <a:gd name="T22" fmla="*/ 238 w 742"/>
                <a:gd name="T23" fmla="*/ 96 h 352"/>
                <a:gd name="T24" fmla="*/ 237 w 742"/>
                <a:gd name="T25" fmla="*/ 100 h 352"/>
                <a:gd name="T26" fmla="*/ 232 w 742"/>
                <a:gd name="T27" fmla="*/ 106 h 352"/>
                <a:gd name="T28" fmla="*/ 228 w 742"/>
                <a:gd name="T29" fmla="*/ 111 h 352"/>
                <a:gd name="T30" fmla="*/ 226 w 742"/>
                <a:gd name="T31" fmla="*/ 113 h 352"/>
                <a:gd name="T32" fmla="*/ 223 w 742"/>
                <a:gd name="T33" fmla="*/ 115 h 352"/>
                <a:gd name="T34" fmla="*/ 219 w 742"/>
                <a:gd name="T35" fmla="*/ 117 h 352"/>
                <a:gd name="T36" fmla="*/ 214 w 742"/>
                <a:gd name="T37" fmla="*/ 117 h 352"/>
                <a:gd name="T38" fmla="*/ 207 w 742"/>
                <a:gd name="T39" fmla="*/ 116 h 352"/>
                <a:gd name="T40" fmla="*/ 202 w 742"/>
                <a:gd name="T41" fmla="*/ 114 h 352"/>
                <a:gd name="T42" fmla="*/ 197 w 742"/>
                <a:gd name="T43" fmla="*/ 113 h 352"/>
                <a:gd name="T44" fmla="*/ 190 w 742"/>
                <a:gd name="T45" fmla="*/ 111 h 352"/>
                <a:gd name="T46" fmla="*/ 183 w 742"/>
                <a:gd name="T47" fmla="*/ 108 h 352"/>
                <a:gd name="T48" fmla="*/ 176 w 742"/>
                <a:gd name="T49" fmla="*/ 106 h 352"/>
                <a:gd name="T50" fmla="*/ 169 w 742"/>
                <a:gd name="T51" fmla="*/ 103 h 352"/>
                <a:gd name="T52" fmla="*/ 161 w 742"/>
                <a:gd name="T53" fmla="*/ 101 h 352"/>
                <a:gd name="T54" fmla="*/ 152 w 742"/>
                <a:gd name="T55" fmla="*/ 98 h 352"/>
                <a:gd name="T56" fmla="*/ 145 w 742"/>
                <a:gd name="T57" fmla="*/ 96 h 352"/>
                <a:gd name="T58" fmla="*/ 137 w 742"/>
                <a:gd name="T59" fmla="*/ 94 h 352"/>
                <a:gd name="T60" fmla="*/ 129 w 742"/>
                <a:gd name="T61" fmla="*/ 92 h 352"/>
                <a:gd name="T62" fmla="*/ 122 w 742"/>
                <a:gd name="T63" fmla="*/ 90 h 352"/>
                <a:gd name="T64" fmla="*/ 109 w 742"/>
                <a:gd name="T65" fmla="*/ 89 h 352"/>
                <a:gd name="T66" fmla="*/ 78 w 742"/>
                <a:gd name="T67" fmla="*/ 88 h 352"/>
                <a:gd name="T68" fmla="*/ 42 w 742"/>
                <a:gd name="T69" fmla="*/ 85 h 352"/>
                <a:gd name="T70" fmla="*/ 13 w 742"/>
                <a:gd name="T71" fmla="*/ 84 h 352"/>
                <a:gd name="T72" fmla="*/ 0 w 742"/>
                <a:gd name="T73" fmla="*/ 83 h 352"/>
                <a:gd name="T74" fmla="*/ 0 w 742"/>
                <a:gd name="T75" fmla="*/ 83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16 w 1788"/>
                <a:gd name="T1" fmla="*/ 122 h 629"/>
                <a:gd name="T2" fmla="*/ 24 w 1788"/>
                <a:gd name="T3" fmla="*/ 103 h 629"/>
                <a:gd name="T4" fmla="*/ 30 w 1788"/>
                <a:gd name="T5" fmla="*/ 90 h 629"/>
                <a:gd name="T6" fmla="*/ 36 w 1788"/>
                <a:gd name="T7" fmla="*/ 77 h 629"/>
                <a:gd name="T8" fmla="*/ 42 w 1788"/>
                <a:gd name="T9" fmla="*/ 64 h 629"/>
                <a:gd name="T10" fmla="*/ 52 w 1788"/>
                <a:gd name="T11" fmla="*/ 44 h 629"/>
                <a:gd name="T12" fmla="*/ 60 w 1788"/>
                <a:gd name="T13" fmla="*/ 35 h 629"/>
                <a:gd name="T14" fmla="*/ 74 w 1788"/>
                <a:gd name="T15" fmla="*/ 31 h 629"/>
                <a:gd name="T16" fmla="*/ 114 w 1788"/>
                <a:gd name="T17" fmla="*/ 25 h 629"/>
                <a:gd name="T18" fmla="*/ 509 w 1788"/>
                <a:gd name="T19" fmla="*/ 34 h 629"/>
                <a:gd name="T20" fmla="*/ 526 w 1788"/>
                <a:gd name="T21" fmla="*/ 41 h 629"/>
                <a:gd name="T22" fmla="*/ 535 w 1788"/>
                <a:gd name="T23" fmla="*/ 47 h 629"/>
                <a:gd name="T24" fmla="*/ 556 w 1788"/>
                <a:gd name="T25" fmla="*/ 66 h 629"/>
                <a:gd name="T26" fmla="*/ 567 w 1788"/>
                <a:gd name="T27" fmla="*/ 81 h 629"/>
                <a:gd name="T28" fmla="*/ 574 w 1788"/>
                <a:gd name="T29" fmla="*/ 112 h 629"/>
                <a:gd name="T30" fmla="*/ 568 w 1788"/>
                <a:gd name="T31" fmla="*/ 127 h 629"/>
                <a:gd name="T32" fmla="*/ 563 w 1788"/>
                <a:gd name="T33" fmla="*/ 115 h 629"/>
                <a:gd name="T34" fmla="*/ 553 w 1788"/>
                <a:gd name="T35" fmla="*/ 101 h 629"/>
                <a:gd name="T36" fmla="*/ 540 w 1788"/>
                <a:gd name="T37" fmla="*/ 86 h 629"/>
                <a:gd name="T38" fmla="*/ 525 w 1788"/>
                <a:gd name="T39" fmla="*/ 74 h 629"/>
                <a:gd name="T40" fmla="*/ 515 w 1788"/>
                <a:gd name="T41" fmla="*/ 68 h 629"/>
                <a:gd name="T42" fmla="*/ 499 w 1788"/>
                <a:gd name="T43" fmla="*/ 62 h 629"/>
                <a:gd name="T44" fmla="*/ 469 w 1788"/>
                <a:gd name="T45" fmla="*/ 57 h 629"/>
                <a:gd name="T46" fmla="*/ 426 w 1788"/>
                <a:gd name="T47" fmla="*/ 52 h 629"/>
                <a:gd name="T48" fmla="*/ 354 w 1788"/>
                <a:gd name="T49" fmla="*/ 52 h 629"/>
                <a:gd name="T50" fmla="*/ 325 w 1788"/>
                <a:gd name="T51" fmla="*/ 58 h 629"/>
                <a:gd name="T52" fmla="*/ 300 w 1788"/>
                <a:gd name="T53" fmla="*/ 63 h 629"/>
                <a:gd name="T54" fmla="*/ 325 w 1788"/>
                <a:gd name="T55" fmla="*/ 82 h 629"/>
                <a:gd name="T56" fmla="*/ 370 w 1788"/>
                <a:gd name="T57" fmla="*/ 78 h 629"/>
                <a:gd name="T58" fmla="*/ 455 w 1788"/>
                <a:gd name="T59" fmla="*/ 77 h 629"/>
                <a:gd name="T60" fmla="*/ 493 w 1788"/>
                <a:gd name="T61" fmla="*/ 85 h 629"/>
                <a:gd name="T62" fmla="*/ 503 w 1788"/>
                <a:gd name="T63" fmla="*/ 91 h 629"/>
                <a:gd name="T64" fmla="*/ 518 w 1788"/>
                <a:gd name="T65" fmla="*/ 103 h 629"/>
                <a:gd name="T66" fmla="*/ 535 w 1788"/>
                <a:gd name="T67" fmla="*/ 131 h 629"/>
                <a:gd name="T68" fmla="*/ 531 w 1788"/>
                <a:gd name="T69" fmla="*/ 193 h 629"/>
                <a:gd name="T70" fmla="*/ 596 w 1788"/>
                <a:gd name="T71" fmla="*/ 126 h 629"/>
                <a:gd name="T72" fmla="*/ 588 w 1788"/>
                <a:gd name="T73" fmla="*/ 89 h 629"/>
                <a:gd name="T74" fmla="*/ 578 w 1788"/>
                <a:gd name="T75" fmla="*/ 71 h 629"/>
                <a:gd name="T76" fmla="*/ 563 w 1788"/>
                <a:gd name="T77" fmla="*/ 56 h 629"/>
                <a:gd name="T78" fmla="*/ 549 w 1788"/>
                <a:gd name="T79" fmla="*/ 44 h 629"/>
                <a:gd name="T80" fmla="*/ 540 w 1788"/>
                <a:gd name="T81" fmla="*/ 38 h 629"/>
                <a:gd name="T82" fmla="*/ 531 w 1788"/>
                <a:gd name="T83" fmla="*/ 33 h 629"/>
                <a:gd name="T84" fmla="*/ 523 w 1788"/>
                <a:gd name="T85" fmla="*/ 29 h 629"/>
                <a:gd name="T86" fmla="*/ 506 w 1788"/>
                <a:gd name="T87" fmla="*/ 22 h 629"/>
                <a:gd name="T88" fmla="*/ 470 w 1788"/>
                <a:gd name="T89" fmla="*/ 17 h 629"/>
                <a:gd name="T90" fmla="*/ 418 w 1788"/>
                <a:gd name="T91" fmla="*/ 11 h 629"/>
                <a:gd name="T92" fmla="*/ 359 w 1788"/>
                <a:gd name="T93" fmla="*/ 5 h 629"/>
                <a:gd name="T94" fmla="*/ 286 w 1788"/>
                <a:gd name="T95" fmla="*/ 0 h 629"/>
                <a:gd name="T96" fmla="*/ 152 w 1788"/>
                <a:gd name="T97" fmla="*/ 6 h 629"/>
                <a:gd name="T98" fmla="*/ 83 w 1788"/>
                <a:gd name="T99" fmla="*/ 12 h 629"/>
                <a:gd name="T100" fmla="*/ 59 w 1788"/>
                <a:gd name="T101" fmla="*/ 19 h 629"/>
                <a:gd name="T102" fmla="*/ 42 w 1788"/>
                <a:gd name="T103" fmla="*/ 30 h 629"/>
                <a:gd name="T104" fmla="*/ 28 w 1788"/>
                <a:gd name="T105" fmla="*/ 47 h 629"/>
                <a:gd name="T106" fmla="*/ 10 w 1788"/>
                <a:gd name="T107" fmla="*/ 136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2 h 410"/>
                <a:gd name="T2" fmla="*/ 11 w 99"/>
                <a:gd name="T3" fmla="*/ 136 h 410"/>
                <a:gd name="T4" fmla="*/ 33 w 99"/>
                <a:gd name="T5" fmla="*/ 137 h 410"/>
                <a:gd name="T6" fmla="*/ 25 w 99"/>
                <a:gd name="T7" fmla="*/ 0 h 410"/>
                <a:gd name="T8" fmla="*/ 0 w 99"/>
                <a:gd name="T9" fmla="*/ 2 h 410"/>
                <a:gd name="T10" fmla="*/ 0 w 99"/>
                <a:gd name="T11" fmla="*/ 2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10 w 707"/>
                <a:gd name="T1" fmla="*/ 124 h 472"/>
                <a:gd name="T2" fmla="*/ 14 w 707"/>
                <a:gd name="T3" fmla="*/ 86 h 472"/>
                <a:gd name="T4" fmla="*/ 18 w 707"/>
                <a:gd name="T5" fmla="*/ 64 h 472"/>
                <a:gd name="T6" fmla="*/ 24 w 707"/>
                <a:gd name="T7" fmla="*/ 44 h 472"/>
                <a:gd name="T8" fmla="*/ 28 w 707"/>
                <a:gd name="T9" fmla="*/ 35 h 472"/>
                <a:gd name="T10" fmla="*/ 33 w 707"/>
                <a:gd name="T11" fmla="*/ 27 h 472"/>
                <a:gd name="T12" fmla="*/ 44 w 707"/>
                <a:gd name="T13" fmla="*/ 16 h 472"/>
                <a:gd name="T14" fmla="*/ 51 w 707"/>
                <a:gd name="T15" fmla="*/ 11 h 472"/>
                <a:gd name="T16" fmla="*/ 58 w 707"/>
                <a:gd name="T17" fmla="*/ 8 h 472"/>
                <a:gd name="T18" fmla="*/ 65 w 707"/>
                <a:gd name="T19" fmla="*/ 5 h 472"/>
                <a:gd name="T20" fmla="*/ 80 w 707"/>
                <a:gd name="T21" fmla="*/ 2 h 472"/>
                <a:gd name="T22" fmla="*/ 103 w 707"/>
                <a:gd name="T23" fmla="*/ 0 h 472"/>
                <a:gd name="T24" fmla="*/ 132 w 707"/>
                <a:gd name="T25" fmla="*/ 6 h 472"/>
                <a:gd name="T26" fmla="*/ 142 w 707"/>
                <a:gd name="T27" fmla="*/ 11 h 472"/>
                <a:gd name="T28" fmla="*/ 156 w 707"/>
                <a:gd name="T29" fmla="*/ 21 h 472"/>
                <a:gd name="T30" fmla="*/ 166 w 707"/>
                <a:gd name="T31" fmla="*/ 32 h 472"/>
                <a:gd name="T32" fmla="*/ 176 w 707"/>
                <a:gd name="T33" fmla="*/ 44 h 472"/>
                <a:gd name="T34" fmla="*/ 186 w 707"/>
                <a:gd name="T35" fmla="*/ 56 h 472"/>
                <a:gd name="T36" fmla="*/ 194 w 707"/>
                <a:gd name="T37" fmla="*/ 68 h 472"/>
                <a:gd name="T38" fmla="*/ 202 w 707"/>
                <a:gd name="T39" fmla="*/ 78 h 472"/>
                <a:gd name="T40" fmla="*/ 213 w 707"/>
                <a:gd name="T41" fmla="*/ 94 h 472"/>
                <a:gd name="T42" fmla="*/ 235 w 707"/>
                <a:gd name="T43" fmla="*/ 125 h 472"/>
                <a:gd name="T44" fmla="*/ 158 w 707"/>
                <a:gd name="T45" fmla="*/ 133 h 472"/>
                <a:gd name="T46" fmla="*/ 153 w 707"/>
                <a:gd name="T47" fmla="*/ 105 h 472"/>
                <a:gd name="T48" fmla="*/ 147 w 707"/>
                <a:gd name="T49" fmla="*/ 90 h 472"/>
                <a:gd name="T50" fmla="*/ 141 w 707"/>
                <a:gd name="T51" fmla="*/ 76 h 472"/>
                <a:gd name="T52" fmla="*/ 131 w 707"/>
                <a:gd name="T53" fmla="*/ 64 h 472"/>
                <a:gd name="T54" fmla="*/ 125 w 707"/>
                <a:gd name="T55" fmla="*/ 61 h 472"/>
                <a:gd name="T56" fmla="*/ 119 w 707"/>
                <a:gd name="T57" fmla="*/ 58 h 472"/>
                <a:gd name="T58" fmla="*/ 105 w 707"/>
                <a:gd name="T59" fmla="*/ 56 h 472"/>
                <a:gd name="T60" fmla="*/ 86 w 707"/>
                <a:gd name="T61" fmla="*/ 62 h 472"/>
                <a:gd name="T62" fmla="*/ 80 w 707"/>
                <a:gd name="T63" fmla="*/ 66 h 472"/>
                <a:gd name="T64" fmla="*/ 75 w 707"/>
                <a:gd name="T65" fmla="*/ 69 h 472"/>
                <a:gd name="T66" fmla="*/ 61 w 707"/>
                <a:gd name="T67" fmla="*/ 82 h 472"/>
                <a:gd name="T68" fmla="*/ 54 w 707"/>
                <a:gd name="T69" fmla="*/ 92 h 472"/>
                <a:gd name="T70" fmla="*/ 45 w 707"/>
                <a:gd name="T71" fmla="*/ 109 h 472"/>
                <a:gd name="T72" fmla="*/ 43 w 707"/>
                <a:gd name="T73" fmla="*/ 139 h 472"/>
                <a:gd name="T74" fmla="*/ 0 w 707"/>
                <a:gd name="T75" fmla="*/ 154 h 472"/>
                <a:gd name="T76" fmla="*/ 10 w 707"/>
                <a:gd name="T77" fmla="*/ 141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37 w 617"/>
                <a:gd name="T1" fmla="*/ 3 h 480"/>
                <a:gd name="T2" fmla="*/ 45 w 617"/>
                <a:gd name="T3" fmla="*/ 7 h 480"/>
                <a:gd name="T4" fmla="*/ 55 w 617"/>
                <a:gd name="T5" fmla="*/ 12 h 480"/>
                <a:gd name="T6" fmla="*/ 61 w 617"/>
                <a:gd name="T7" fmla="*/ 15 h 480"/>
                <a:gd name="T8" fmla="*/ 67 w 617"/>
                <a:gd name="T9" fmla="*/ 18 h 480"/>
                <a:gd name="T10" fmla="*/ 73 w 617"/>
                <a:gd name="T11" fmla="*/ 22 h 480"/>
                <a:gd name="T12" fmla="*/ 79 w 617"/>
                <a:gd name="T13" fmla="*/ 27 h 480"/>
                <a:gd name="T14" fmla="*/ 85 w 617"/>
                <a:gd name="T15" fmla="*/ 31 h 480"/>
                <a:gd name="T16" fmla="*/ 98 w 617"/>
                <a:gd name="T17" fmla="*/ 42 h 480"/>
                <a:gd name="T18" fmla="*/ 109 w 617"/>
                <a:gd name="T19" fmla="*/ 54 h 480"/>
                <a:gd name="T20" fmla="*/ 118 w 617"/>
                <a:gd name="T21" fmla="*/ 65 h 480"/>
                <a:gd name="T22" fmla="*/ 126 w 617"/>
                <a:gd name="T23" fmla="*/ 74 h 480"/>
                <a:gd name="T24" fmla="*/ 135 w 617"/>
                <a:gd name="T25" fmla="*/ 86 h 480"/>
                <a:gd name="T26" fmla="*/ 142 w 617"/>
                <a:gd name="T27" fmla="*/ 95 h 480"/>
                <a:gd name="T28" fmla="*/ 150 w 617"/>
                <a:gd name="T29" fmla="*/ 98 h 480"/>
                <a:gd name="T30" fmla="*/ 183 w 617"/>
                <a:gd name="T31" fmla="*/ 100 h 480"/>
                <a:gd name="T32" fmla="*/ 202 w 617"/>
                <a:gd name="T33" fmla="*/ 120 h 480"/>
                <a:gd name="T34" fmla="*/ 206 w 617"/>
                <a:gd name="T35" fmla="*/ 139 h 480"/>
                <a:gd name="T36" fmla="*/ 203 w 617"/>
                <a:gd name="T37" fmla="*/ 148 h 480"/>
                <a:gd name="T38" fmla="*/ 197 w 617"/>
                <a:gd name="T39" fmla="*/ 153 h 480"/>
                <a:gd name="T40" fmla="*/ 189 w 617"/>
                <a:gd name="T41" fmla="*/ 156 h 480"/>
                <a:gd name="T42" fmla="*/ 169 w 617"/>
                <a:gd name="T43" fmla="*/ 159 h 480"/>
                <a:gd name="T44" fmla="*/ 154 w 617"/>
                <a:gd name="T45" fmla="*/ 152 h 480"/>
                <a:gd name="T46" fmla="*/ 169 w 617"/>
                <a:gd name="T47" fmla="*/ 154 h 480"/>
                <a:gd name="T48" fmla="*/ 188 w 617"/>
                <a:gd name="T49" fmla="*/ 145 h 480"/>
                <a:gd name="T50" fmla="*/ 187 w 617"/>
                <a:gd name="T51" fmla="*/ 129 h 480"/>
                <a:gd name="T52" fmla="*/ 181 w 617"/>
                <a:gd name="T53" fmla="*/ 120 h 480"/>
                <a:gd name="T54" fmla="*/ 176 w 617"/>
                <a:gd name="T55" fmla="*/ 116 h 480"/>
                <a:gd name="T56" fmla="*/ 165 w 617"/>
                <a:gd name="T57" fmla="*/ 115 h 480"/>
                <a:gd name="T58" fmla="*/ 150 w 617"/>
                <a:gd name="T59" fmla="*/ 121 h 480"/>
                <a:gd name="T60" fmla="*/ 138 w 617"/>
                <a:gd name="T61" fmla="*/ 130 h 480"/>
                <a:gd name="T62" fmla="*/ 133 w 617"/>
                <a:gd name="T63" fmla="*/ 115 h 480"/>
                <a:gd name="T64" fmla="*/ 128 w 617"/>
                <a:gd name="T65" fmla="*/ 104 h 480"/>
                <a:gd name="T66" fmla="*/ 123 w 617"/>
                <a:gd name="T67" fmla="*/ 94 h 480"/>
                <a:gd name="T68" fmla="*/ 116 w 617"/>
                <a:gd name="T69" fmla="*/ 84 h 480"/>
                <a:gd name="T70" fmla="*/ 109 w 617"/>
                <a:gd name="T71" fmla="*/ 74 h 480"/>
                <a:gd name="T72" fmla="*/ 100 w 617"/>
                <a:gd name="T73" fmla="*/ 64 h 480"/>
                <a:gd name="T74" fmla="*/ 92 w 617"/>
                <a:gd name="T75" fmla="*/ 54 h 480"/>
                <a:gd name="T76" fmla="*/ 81 w 617"/>
                <a:gd name="T77" fmla="*/ 42 h 480"/>
                <a:gd name="T78" fmla="*/ 66 w 617"/>
                <a:gd name="T79" fmla="*/ 28 h 480"/>
                <a:gd name="T80" fmla="*/ 59 w 617"/>
                <a:gd name="T81" fmla="*/ 23 h 480"/>
                <a:gd name="T82" fmla="*/ 51 w 617"/>
                <a:gd name="T83" fmla="*/ 20 h 480"/>
                <a:gd name="T84" fmla="*/ 44 w 617"/>
                <a:gd name="T85" fmla="*/ 16 h 480"/>
                <a:gd name="T86" fmla="*/ 35 w 617"/>
                <a:gd name="T87" fmla="*/ 13 h 480"/>
                <a:gd name="T88" fmla="*/ 27 w 617"/>
                <a:gd name="T89" fmla="*/ 10 h 480"/>
                <a:gd name="T90" fmla="*/ 11 w 617"/>
                <a:gd name="T91" fmla="*/ 6 h 480"/>
                <a:gd name="T92" fmla="*/ 0 w 617"/>
                <a:gd name="T93" fmla="*/ 3 h 480"/>
                <a:gd name="T94" fmla="*/ 29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68 h 395"/>
                <a:gd name="T2" fmla="*/ 5 w 696"/>
                <a:gd name="T3" fmla="*/ 86 h 395"/>
                <a:gd name="T4" fmla="*/ 11 w 696"/>
                <a:gd name="T5" fmla="*/ 98 h 395"/>
                <a:gd name="T6" fmla="*/ 20 w 696"/>
                <a:gd name="T7" fmla="*/ 110 h 395"/>
                <a:gd name="T8" fmla="*/ 29 w 696"/>
                <a:gd name="T9" fmla="*/ 118 h 395"/>
                <a:gd name="T10" fmla="*/ 36 w 696"/>
                <a:gd name="T11" fmla="*/ 122 h 395"/>
                <a:gd name="T12" fmla="*/ 43 w 696"/>
                <a:gd name="T13" fmla="*/ 125 h 395"/>
                <a:gd name="T14" fmla="*/ 53 w 696"/>
                <a:gd name="T15" fmla="*/ 129 h 395"/>
                <a:gd name="T16" fmla="*/ 67 w 696"/>
                <a:gd name="T17" fmla="*/ 132 h 395"/>
                <a:gd name="T18" fmla="*/ 94 w 696"/>
                <a:gd name="T19" fmla="*/ 131 h 395"/>
                <a:gd name="T20" fmla="*/ 110 w 696"/>
                <a:gd name="T21" fmla="*/ 127 h 395"/>
                <a:gd name="T22" fmla="*/ 119 w 696"/>
                <a:gd name="T23" fmla="*/ 122 h 395"/>
                <a:gd name="T24" fmla="*/ 125 w 696"/>
                <a:gd name="T25" fmla="*/ 118 h 395"/>
                <a:gd name="T26" fmla="*/ 133 w 696"/>
                <a:gd name="T27" fmla="*/ 111 h 395"/>
                <a:gd name="T28" fmla="*/ 144 w 696"/>
                <a:gd name="T29" fmla="*/ 103 h 395"/>
                <a:gd name="T30" fmla="*/ 154 w 696"/>
                <a:gd name="T31" fmla="*/ 94 h 395"/>
                <a:gd name="T32" fmla="*/ 164 w 696"/>
                <a:gd name="T33" fmla="*/ 96 h 395"/>
                <a:gd name="T34" fmla="*/ 188 w 696"/>
                <a:gd name="T35" fmla="*/ 99 h 395"/>
                <a:gd name="T36" fmla="*/ 211 w 696"/>
                <a:gd name="T37" fmla="*/ 93 h 395"/>
                <a:gd name="T38" fmla="*/ 217 w 696"/>
                <a:gd name="T39" fmla="*/ 88 h 395"/>
                <a:gd name="T40" fmla="*/ 231 w 696"/>
                <a:gd name="T41" fmla="*/ 70 h 395"/>
                <a:gd name="T42" fmla="*/ 157 w 696"/>
                <a:gd name="T43" fmla="*/ 63 h 395"/>
                <a:gd name="T44" fmla="*/ 140 w 696"/>
                <a:gd name="T45" fmla="*/ 0 h 395"/>
                <a:gd name="T46" fmla="*/ 137 w 696"/>
                <a:gd name="T47" fmla="*/ 53 h 395"/>
                <a:gd name="T48" fmla="*/ 131 w 696"/>
                <a:gd name="T49" fmla="*/ 75 h 395"/>
                <a:gd name="T50" fmla="*/ 126 w 696"/>
                <a:gd name="T51" fmla="*/ 87 h 395"/>
                <a:gd name="T52" fmla="*/ 118 w 696"/>
                <a:gd name="T53" fmla="*/ 95 h 395"/>
                <a:gd name="T54" fmla="*/ 111 w 696"/>
                <a:gd name="T55" fmla="*/ 101 h 395"/>
                <a:gd name="T56" fmla="*/ 106 w 696"/>
                <a:gd name="T57" fmla="*/ 104 h 395"/>
                <a:gd name="T58" fmla="*/ 101 w 696"/>
                <a:gd name="T59" fmla="*/ 107 h 395"/>
                <a:gd name="T60" fmla="*/ 93 w 696"/>
                <a:gd name="T61" fmla="*/ 111 h 395"/>
                <a:gd name="T62" fmla="*/ 83 w 696"/>
                <a:gd name="T63" fmla="*/ 113 h 395"/>
                <a:gd name="T64" fmla="*/ 63 w 696"/>
                <a:gd name="T65" fmla="*/ 112 h 395"/>
                <a:gd name="T66" fmla="*/ 54 w 696"/>
                <a:gd name="T67" fmla="*/ 107 h 395"/>
                <a:gd name="T68" fmla="*/ 45 w 696"/>
                <a:gd name="T69" fmla="*/ 94 h 395"/>
                <a:gd name="T70" fmla="*/ 40 w 696"/>
                <a:gd name="T71" fmla="*/ 83 h 395"/>
                <a:gd name="T72" fmla="*/ 35 w 696"/>
                <a:gd name="T73" fmla="*/ 74 h 395"/>
                <a:gd name="T74" fmla="*/ 30 w 696"/>
                <a:gd name="T75" fmla="*/ 62 h 395"/>
                <a:gd name="T76" fmla="*/ 23 w 696"/>
                <a:gd name="T77" fmla="*/ 47 h 395"/>
                <a:gd name="T78" fmla="*/ 0 w 696"/>
                <a:gd name="T79" fmla="*/ 41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14 w 145"/>
                <a:gd name="T1" fmla="*/ 3 h 218"/>
                <a:gd name="T2" fmla="*/ 0 w 145"/>
                <a:gd name="T3" fmla="*/ 20 h 218"/>
                <a:gd name="T4" fmla="*/ 0 w 145"/>
                <a:gd name="T5" fmla="*/ 49 h 218"/>
                <a:gd name="T6" fmla="*/ 13 w 145"/>
                <a:gd name="T7" fmla="*/ 72 h 218"/>
                <a:gd name="T8" fmla="*/ 32 w 145"/>
                <a:gd name="T9" fmla="*/ 70 h 218"/>
                <a:gd name="T10" fmla="*/ 43 w 145"/>
                <a:gd name="T11" fmla="*/ 54 h 218"/>
                <a:gd name="T12" fmla="*/ 48 w 145"/>
                <a:gd name="T13" fmla="*/ 30 h 218"/>
                <a:gd name="T14" fmla="*/ 41 w 145"/>
                <a:gd name="T15" fmla="*/ 12 h 218"/>
                <a:gd name="T16" fmla="*/ 29 w 145"/>
                <a:gd name="T17" fmla="*/ 0 h 218"/>
                <a:gd name="T18" fmla="*/ 14 w 145"/>
                <a:gd name="T19" fmla="*/ 3 h 218"/>
                <a:gd name="T20" fmla="*/ 14 w 145"/>
                <a:gd name="T21" fmla="*/ 3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1 w 1602"/>
                <a:gd name="T1" fmla="*/ 101 h 581"/>
                <a:gd name="T2" fmla="*/ 4 w 1602"/>
                <a:gd name="T3" fmla="*/ 123 h 581"/>
                <a:gd name="T4" fmla="*/ 9 w 1602"/>
                <a:gd name="T5" fmla="*/ 137 h 581"/>
                <a:gd name="T6" fmla="*/ 17 w 1602"/>
                <a:gd name="T7" fmla="*/ 151 h 581"/>
                <a:gd name="T8" fmla="*/ 28 w 1602"/>
                <a:gd name="T9" fmla="*/ 164 h 581"/>
                <a:gd name="T10" fmla="*/ 37 w 1602"/>
                <a:gd name="T11" fmla="*/ 170 h 581"/>
                <a:gd name="T12" fmla="*/ 43 w 1602"/>
                <a:gd name="T13" fmla="*/ 174 h 581"/>
                <a:gd name="T14" fmla="*/ 52 w 1602"/>
                <a:gd name="T15" fmla="*/ 179 h 581"/>
                <a:gd name="T16" fmla="*/ 61 w 1602"/>
                <a:gd name="T17" fmla="*/ 182 h 581"/>
                <a:gd name="T18" fmla="*/ 69 w 1602"/>
                <a:gd name="T19" fmla="*/ 186 h 581"/>
                <a:gd name="T20" fmla="*/ 77 w 1602"/>
                <a:gd name="T21" fmla="*/ 189 h 581"/>
                <a:gd name="T22" fmla="*/ 92 w 1602"/>
                <a:gd name="T23" fmla="*/ 192 h 581"/>
                <a:gd name="T24" fmla="*/ 118 w 1602"/>
                <a:gd name="T25" fmla="*/ 194 h 581"/>
                <a:gd name="T26" fmla="*/ 141 w 1602"/>
                <a:gd name="T27" fmla="*/ 189 h 581"/>
                <a:gd name="T28" fmla="*/ 151 w 1602"/>
                <a:gd name="T29" fmla="*/ 185 h 581"/>
                <a:gd name="T30" fmla="*/ 160 w 1602"/>
                <a:gd name="T31" fmla="*/ 180 h 581"/>
                <a:gd name="T32" fmla="*/ 167 w 1602"/>
                <a:gd name="T33" fmla="*/ 176 h 581"/>
                <a:gd name="T34" fmla="*/ 177 w 1602"/>
                <a:gd name="T35" fmla="*/ 168 h 581"/>
                <a:gd name="T36" fmla="*/ 189 w 1602"/>
                <a:gd name="T37" fmla="*/ 155 h 581"/>
                <a:gd name="T38" fmla="*/ 197 w 1602"/>
                <a:gd name="T39" fmla="*/ 146 h 581"/>
                <a:gd name="T40" fmla="*/ 534 w 1602"/>
                <a:gd name="T41" fmla="*/ 93 h 581"/>
                <a:gd name="T42" fmla="*/ 204 w 1602"/>
                <a:gd name="T43" fmla="*/ 98 h 581"/>
                <a:gd name="T44" fmla="*/ 193 w 1602"/>
                <a:gd name="T45" fmla="*/ 30 h 581"/>
                <a:gd name="T46" fmla="*/ 192 w 1602"/>
                <a:gd name="T47" fmla="*/ 94 h 581"/>
                <a:gd name="T48" fmla="*/ 187 w 1602"/>
                <a:gd name="T49" fmla="*/ 120 h 581"/>
                <a:gd name="T50" fmla="*/ 182 w 1602"/>
                <a:gd name="T51" fmla="*/ 136 h 581"/>
                <a:gd name="T52" fmla="*/ 174 w 1602"/>
                <a:gd name="T53" fmla="*/ 147 h 581"/>
                <a:gd name="T54" fmla="*/ 165 w 1602"/>
                <a:gd name="T55" fmla="*/ 156 h 581"/>
                <a:gd name="T56" fmla="*/ 158 w 1602"/>
                <a:gd name="T57" fmla="*/ 161 h 581"/>
                <a:gd name="T58" fmla="*/ 153 w 1602"/>
                <a:gd name="T59" fmla="*/ 164 h 581"/>
                <a:gd name="T60" fmla="*/ 145 w 1602"/>
                <a:gd name="T61" fmla="*/ 169 h 581"/>
                <a:gd name="T62" fmla="*/ 134 w 1602"/>
                <a:gd name="T63" fmla="*/ 171 h 581"/>
                <a:gd name="T64" fmla="*/ 118 w 1602"/>
                <a:gd name="T65" fmla="*/ 173 h 581"/>
                <a:gd name="T66" fmla="*/ 98 w 1602"/>
                <a:gd name="T67" fmla="*/ 167 h 581"/>
                <a:gd name="T68" fmla="*/ 88 w 1602"/>
                <a:gd name="T69" fmla="*/ 163 h 581"/>
                <a:gd name="T70" fmla="*/ 81 w 1602"/>
                <a:gd name="T71" fmla="*/ 159 h 581"/>
                <a:gd name="T72" fmla="*/ 68 w 1602"/>
                <a:gd name="T73" fmla="*/ 153 h 581"/>
                <a:gd name="T74" fmla="*/ 52 w 1602"/>
                <a:gd name="T75" fmla="*/ 126 h 581"/>
                <a:gd name="T76" fmla="*/ 47 w 1602"/>
                <a:gd name="T77" fmla="*/ 101 h 581"/>
                <a:gd name="T78" fmla="*/ 43 w 1602"/>
                <a:gd name="T79" fmla="*/ 56 h 581"/>
                <a:gd name="T80" fmla="*/ 50 w 1602"/>
                <a:gd name="T81" fmla="*/ 27 h 581"/>
                <a:gd name="T82" fmla="*/ 57 w 1602"/>
                <a:gd name="T83" fmla="*/ 0 h 581"/>
                <a:gd name="T84" fmla="*/ 0 w 1602"/>
                <a:gd name="T85" fmla="*/ 92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1 w 249"/>
                <a:gd name="T1" fmla="*/ 42 h 337"/>
                <a:gd name="T2" fmla="*/ 12 w 249"/>
                <a:gd name="T3" fmla="*/ 13 h 337"/>
                <a:gd name="T4" fmla="*/ 33 w 249"/>
                <a:gd name="T5" fmla="*/ 0 h 337"/>
                <a:gd name="T6" fmla="*/ 61 w 249"/>
                <a:gd name="T7" fmla="*/ 0 h 337"/>
                <a:gd name="T8" fmla="*/ 78 w 249"/>
                <a:gd name="T9" fmla="*/ 20 h 337"/>
                <a:gd name="T10" fmla="*/ 83 w 249"/>
                <a:gd name="T11" fmla="*/ 45 h 337"/>
                <a:gd name="T12" fmla="*/ 79 w 249"/>
                <a:gd name="T13" fmla="*/ 78 h 337"/>
                <a:gd name="T14" fmla="*/ 63 w 249"/>
                <a:gd name="T15" fmla="*/ 102 h 337"/>
                <a:gd name="T16" fmla="*/ 42 w 249"/>
                <a:gd name="T17" fmla="*/ 113 h 337"/>
                <a:gd name="T18" fmla="*/ 21 w 249"/>
                <a:gd name="T19" fmla="*/ 107 h 337"/>
                <a:gd name="T20" fmla="*/ 6 w 249"/>
                <a:gd name="T21" fmla="*/ 89 h 337"/>
                <a:gd name="T22" fmla="*/ 0 w 249"/>
                <a:gd name="T23" fmla="*/ 60 h 337"/>
                <a:gd name="T24" fmla="*/ 1 w 249"/>
                <a:gd name="T25" fmla="*/ 42 h 337"/>
                <a:gd name="T26" fmla="*/ 1 w 249"/>
                <a:gd name="T27" fmla="*/ 42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380 w 1330"/>
                <a:gd name="T1" fmla="*/ 0 h 299"/>
                <a:gd name="T2" fmla="*/ 202 w 1330"/>
                <a:gd name="T3" fmla="*/ 16 h 299"/>
                <a:gd name="T4" fmla="*/ 0 w 1330"/>
                <a:gd name="T5" fmla="*/ 65 h 299"/>
                <a:gd name="T6" fmla="*/ 144 w 1330"/>
                <a:gd name="T7" fmla="*/ 52 h 299"/>
                <a:gd name="T8" fmla="*/ 45 w 1330"/>
                <a:gd name="T9" fmla="*/ 90 h 299"/>
                <a:gd name="T10" fmla="*/ 239 w 1330"/>
                <a:gd name="T11" fmla="*/ 59 h 299"/>
                <a:gd name="T12" fmla="*/ 148 w 1330"/>
                <a:gd name="T13" fmla="*/ 100 h 299"/>
                <a:gd name="T14" fmla="*/ 315 w 1330"/>
                <a:gd name="T15" fmla="*/ 67 h 299"/>
                <a:gd name="T16" fmla="*/ 270 w 1330"/>
                <a:gd name="T17" fmla="*/ 93 h 299"/>
                <a:gd name="T18" fmla="*/ 443 w 1330"/>
                <a:gd name="T19" fmla="*/ 54 h 299"/>
                <a:gd name="T20" fmla="*/ 380 w 1330"/>
                <a:gd name="T21" fmla="*/ 0 h 299"/>
                <a:gd name="T22" fmla="*/ 380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2" name="Date Placeholder 5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5C24267-2DEE-2640-BB3F-DF3C057569F4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Queue Operations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237306" y="1681212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(Q)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  <a:latin typeface="Times New Roman" charset="0"/>
              </a:rPr>
              <a:t>isEmpty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(Q)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(Q-&gt;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0"/>
                <a:sym typeface="Symbol" charset="0"/>
              </a:rPr>
              <a:t>== 0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)</a:t>
            </a:r>
            <a:endParaRPr lang="en-US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grpSp>
        <p:nvGrpSpPr>
          <p:cNvPr id="11271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11297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98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99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0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301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2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303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304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9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11274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5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6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7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278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79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1280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81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F873FA5-820A-4641-94FF-B32C9F2FC1D2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2294" name="Text Box 74"/>
          <p:cNvSpPr txBox="1">
            <a:spLocks noChangeArrowheads="1"/>
          </p:cNvSpPr>
          <p:nvPr/>
        </p:nvSpPr>
        <p:spPr bwMode="auto">
          <a:xfrm>
            <a:off x="4495800" y="1600200"/>
            <a:ext cx="4267200" cy="26776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(Q, </a:t>
            </a:r>
            <a:r>
              <a:rPr lang="en-US" b="1" i="1" dirty="0" smtClean="0">
                <a:solidFill>
                  <a:schemeClr val="tx2"/>
                </a:solidFill>
                <a:latin typeface="Times New Roman" charset="0"/>
              </a:rPr>
              <a:t>item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(Q)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print error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 smtClean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latin typeface="Times New Roman" charset="0"/>
                <a:sym typeface="Symbol" charset="0"/>
              </a:rPr>
              <a:t>    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(Q-&gt;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 +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mod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-&gt;data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r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item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Q-&gt;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(Q-&gt;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</p:txBody>
      </p:sp>
      <p:sp>
        <p:nvSpPr>
          <p:cNvPr id="12295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3733800" cy="2514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Operation enqueue throws an exception if the array is full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This exception is implementation-dependent</a:t>
            </a:r>
          </a:p>
        </p:txBody>
      </p:sp>
      <p:grpSp>
        <p:nvGrpSpPr>
          <p:cNvPr id="12296" name="Group 128"/>
          <p:cNvGrpSpPr>
            <a:grpSpLocks/>
          </p:cNvGrpSpPr>
          <p:nvPr/>
        </p:nvGrpSpPr>
        <p:grpSpPr bwMode="auto">
          <a:xfrm>
            <a:off x="1524000" y="4343400"/>
            <a:ext cx="5638800" cy="754062"/>
            <a:chOff x="960" y="2597"/>
            <a:chExt cx="3552" cy="475"/>
          </a:xfrm>
        </p:grpSpPr>
        <p:sp>
          <p:nvSpPr>
            <p:cNvPr id="12322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3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4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5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26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7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28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29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2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4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5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6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7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8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9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0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1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2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3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4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52"/>
          <p:cNvGrpSpPr>
            <a:grpSpLocks/>
          </p:cNvGrpSpPr>
          <p:nvPr/>
        </p:nvGrpSpPr>
        <p:grpSpPr bwMode="auto">
          <a:xfrm>
            <a:off x="1524000" y="5334000"/>
            <a:ext cx="5638800" cy="754063"/>
            <a:chOff x="960" y="3360"/>
            <a:chExt cx="3552" cy="475"/>
          </a:xfrm>
        </p:grpSpPr>
        <p:sp>
          <p:nvSpPr>
            <p:cNvPr id="12299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0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1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2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303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4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2305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2306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6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298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B24B79E-A965-1E4F-A2B7-A12C5D9F51FC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Queue Operations (cont.)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34290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Note that operation </a:t>
            </a:r>
            <a:r>
              <a:rPr lang="en-US" sz="2400" dirty="0">
                <a:latin typeface="Tahoma" charset="0"/>
              </a:rPr>
              <a:t>dequeue </a:t>
            </a:r>
            <a:r>
              <a:rPr lang="en-US" sz="2400" dirty="0" smtClean="0">
                <a:latin typeface="Tahoma" charset="0"/>
              </a:rPr>
              <a:t>returns null </a:t>
            </a:r>
            <a:r>
              <a:rPr lang="en-US" sz="2400" dirty="0">
                <a:latin typeface="Tahoma" charset="0"/>
              </a:rPr>
              <a:t>if the queue is </a:t>
            </a:r>
            <a:r>
              <a:rPr lang="en-US" sz="2400" dirty="0" smtClean="0">
                <a:latin typeface="Tahoma" charset="0"/>
              </a:rPr>
              <a:t>empty</a:t>
            </a:r>
            <a:endParaRPr lang="en-US" sz="2400" dirty="0">
              <a:latin typeface="Tahoma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4876800" y="1524000"/>
            <a:ext cx="3886200" cy="30469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 smtClean="0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(Q)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(Q)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null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</a:t>
            </a:r>
            <a:endParaRPr lang="en-US" dirty="0"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	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item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Q-&gt;data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[Q-&gt;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Q-&gt;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(Q-&gt;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f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+ 1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mod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Q-&gt;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</a:rPr>
              <a:t>sz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</a:rPr>
              <a:t>(Q-&gt;</a:t>
            </a:r>
            <a:r>
              <a:rPr lang="en-US" b="1" i="1" dirty="0" err="1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sz</a:t>
            </a:r>
            <a:r>
              <a:rPr lang="en-US" b="1" i="1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-</a:t>
            </a:r>
            <a:r>
              <a:rPr lang="en-US" dirty="0" smtClean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b="1" dirty="0" smtClean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 smtClean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grpSp>
        <p:nvGrpSpPr>
          <p:cNvPr id="13319" name="Group 55"/>
          <p:cNvGrpSpPr>
            <a:grpSpLocks/>
          </p:cNvGrpSpPr>
          <p:nvPr/>
        </p:nvGrpSpPr>
        <p:grpSpPr bwMode="auto">
          <a:xfrm>
            <a:off x="1524000" y="4587875"/>
            <a:ext cx="5638800" cy="754063"/>
            <a:chOff x="960" y="2597"/>
            <a:chExt cx="3552" cy="475"/>
          </a:xfrm>
        </p:grpSpPr>
        <p:sp>
          <p:nvSpPr>
            <p:cNvPr id="13345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46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7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8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49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0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51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52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3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4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5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6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7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8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0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1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2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3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4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5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6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67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79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13322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3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4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5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3326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7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3328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329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3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4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6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7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8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0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1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1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799558"/>
              </p:ext>
            </p:extLst>
          </p:nvPr>
        </p:nvGraphicFramePr>
        <p:xfrm>
          <a:off x="685800" y="2743200"/>
          <a:ext cx="777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“Circular Array”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“Normal”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(head</a:t>
                      </a:r>
                      <a:r>
                        <a:rPr lang="en-US" baseline="0" dirty="0" smtClean="0"/>
                        <a:t> &amp; tail)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1905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items on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8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Worst-case time complexity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428628"/>
              </p:ext>
            </p:extLst>
          </p:nvPr>
        </p:nvGraphicFramePr>
        <p:xfrm>
          <a:off x="685800" y="2743200"/>
          <a:ext cx="7772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8636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“Circular”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“Normal” 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Linked List </a:t>
                      </a:r>
                      <a:r>
                        <a:rPr lang="en-US" smtClean="0"/>
                        <a:t>(head &amp;</a:t>
                      </a:r>
                      <a:r>
                        <a:rPr lang="en-US" baseline="0" smtClean="0"/>
                        <a:t> tail)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O(1)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8928D3-5836-D34A-958F-14258FF24A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95400" y="19050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items on the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4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D2EF666-6493-4B4A-9E6C-EED9EBE6A04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 smtClean="0">
                <a:ea typeface="+mj-ea"/>
              </a:rPr>
              <a:t>Application: Round Robin Schedulers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001000" cy="24384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e = </a:t>
            </a:r>
            <a:r>
              <a:rPr lang="en-US" sz="2000" dirty="0" err="1" smtClean="0">
                <a:latin typeface="Tahoma" charset="0"/>
              </a:rPr>
              <a:t>dequeue</a:t>
            </a:r>
            <a:r>
              <a:rPr lang="en-US" sz="2000" dirty="0" smtClean="0">
                <a:latin typeface="Tahoma" charset="0"/>
              </a:rPr>
              <a:t>(Q)</a:t>
            </a:r>
            <a:endParaRPr lang="en-US" sz="2000" dirty="0">
              <a:latin typeface="Tahoma" charset="0"/>
            </a:endParaRP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Service </a:t>
            </a:r>
            <a:r>
              <a:rPr lang="en-US" sz="2000" smtClean="0">
                <a:latin typeface="Tahoma" charset="0"/>
              </a:rPr>
              <a:t>item e</a:t>
            </a:r>
            <a:endParaRPr lang="en-US" sz="2000" dirty="0">
              <a:latin typeface="Tahoma" charset="0"/>
            </a:endParaRPr>
          </a:p>
          <a:p>
            <a:pPr marL="990600" lvl="1" indent="-533400" eaLnBrk="1" hangingPunct="1"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 smtClean="0">
                <a:latin typeface="Tahoma" charset="0"/>
              </a:rPr>
              <a:t>enqueue</a:t>
            </a:r>
            <a:r>
              <a:rPr lang="en-US" sz="2000" dirty="0" smtClean="0">
                <a:latin typeface="Tahoma" charset="0"/>
              </a:rPr>
              <a:t>(Q, e</a:t>
            </a:r>
            <a:r>
              <a:rPr lang="en-US" sz="2000" dirty="0">
                <a:latin typeface="Tahoma" charset="0"/>
              </a:rPr>
              <a:t>)</a:t>
            </a:r>
          </a:p>
          <a:p>
            <a:pPr marL="990600" lvl="1" indent="-533400" eaLnBrk="1" hangingPunct="1">
              <a:buFont typeface="Wingdings" charset="0"/>
              <a:buAutoNum type="arabicPeriod"/>
            </a:pPr>
            <a:endParaRPr lang="en-US" sz="1400" dirty="0">
              <a:latin typeface="Tahoma" charset="0"/>
            </a:endParaRPr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3 h 1536"/>
              <a:gd name="T2" fmla="*/ 4525963 w 9600"/>
              <a:gd name="T3" fmla="*/ 559793 h 1536"/>
              <a:gd name="T4" fmla="*/ 4525963 w 9600"/>
              <a:gd name="T5" fmla="*/ 559793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3 h 1536"/>
              <a:gd name="T20" fmla="*/ 90519 w 9600"/>
              <a:gd name="T21" fmla="*/ 639763 h 1536"/>
              <a:gd name="T22" fmla="*/ 90519 w 9600"/>
              <a:gd name="T23" fmla="*/ 639763 h 1536"/>
              <a:gd name="T24" fmla="*/ 4435444 w 9600"/>
              <a:gd name="T25" fmla="*/ 639763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5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7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79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5380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298450 w 1257"/>
              <a:gd name="T1" fmla="*/ 0 h 769"/>
              <a:gd name="T2" fmla="*/ 33338 w 1257"/>
              <a:gd name="T3" fmla="*/ 203200 h 769"/>
              <a:gd name="T4" fmla="*/ 84138 w 1257"/>
              <a:gd name="T5" fmla="*/ 581025 h 769"/>
              <a:gd name="T6" fmla="*/ 773113 w 1257"/>
              <a:gd name="T7" fmla="*/ 1135063 h 769"/>
              <a:gd name="T8" fmla="*/ 1995488 w 1257"/>
              <a:gd name="T9" fmla="*/ 1185863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1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14300 w 72"/>
              <a:gd name="T3" fmla="*/ 28575 h 41"/>
              <a:gd name="T4" fmla="*/ 3175 w 72"/>
              <a:gd name="T5" fmla="*/ 65088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2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142174 h 759"/>
              <a:gd name="T2" fmla="*/ 209550 w 1509"/>
              <a:gd name="T3" fmla="*/ 1157506 h 759"/>
              <a:gd name="T4" fmla="*/ 1020763 w 1509"/>
              <a:gd name="T5" fmla="*/ 1119178 h 759"/>
              <a:gd name="T6" fmla="*/ 1787526 w 1509"/>
              <a:gd name="T7" fmla="*/ 1005727 h 759"/>
              <a:gd name="T8" fmla="*/ 2205038 w 1509"/>
              <a:gd name="T9" fmla="*/ 757361 h 759"/>
              <a:gd name="T10" fmla="*/ 2319338 w 1509"/>
              <a:gd name="T11" fmla="*/ 553456 h 759"/>
              <a:gd name="T12" fmla="*/ 2290763 w 1509"/>
              <a:gd name="T13" fmla="*/ 72057 h 759"/>
              <a:gd name="T14" fmla="*/ 2165351 w 1509"/>
              <a:gd name="T15" fmla="*/ 12265 h 759"/>
              <a:gd name="T16" fmla="*/ 1993901 w 1509"/>
              <a:gd name="T17" fmla="*/ 153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4" name="Date Placeholder 4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+mn-ea"/>
              </a:rPr>
              <a:t>Shared </a:t>
            </a:r>
            <a:br>
              <a:rPr lang="en-US" sz="2000" dirty="0">
                <a:latin typeface="Tahoma" pitchFamily="34" charset="0"/>
                <a:ea typeface="+mn-ea"/>
              </a:rPr>
            </a:br>
            <a:r>
              <a:rPr lang="en-US" sz="2000" dirty="0">
                <a:latin typeface="Tahoma" pitchFamily="34" charset="0"/>
                <a:ea typeface="+mn-ea"/>
              </a:rPr>
              <a:t>Service</a:t>
            </a:r>
          </a:p>
        </p:txBody>
      </p:sp>
      <p:sp>
        <p:nvSpPr>
          <p:cNvPr id="15386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5387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Enqueue</a:t>
            </a:r>
          </a:p>
        </p:txBody>
      </p:sp>
      <p:sp>
        <p:nvSpPr>
          <p:cNvPr id="15388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5391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147637 w 71"/>
              <a:gd name="T1" fmla="*/ 149225 h 42"/>
              <a:gd name="T2" fmla="*/ 0 w 71"/>
              <a:gd name="T3" fmla="*/ 71060 h 42"/>
              <a:gd name="T4" fmla="*/ 147637 w 71"/>
              <a:gd name="T5" fmla="*/ 0 h 42"/>
              <a:gd name="T6" fmla="*/ 147637 w 71"/>
              <a:gd name="T7" fmla="*/ 149225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2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Queue ADT</a:t>
            </a: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315200" cy="3886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The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Queue</a:t>
            </a:r>
            <a:r>
              <a:rPr lang="en-US" sz="2000" dirty="0">
                <a:latin typeface="Tahoma" charset="0"/>
              </a:rPr>
              <a:t> ADT stores arbitrary </a:t>
            </a:r>
            <a:r>
              <a:rPr lang="en-US" sz="2000" dirty="0" smtClean="0">
                <a:latin typeface="Tahoma" charset="0"/>
              </a:rPr>
              <a:t>objects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Insertions and deletions follow the first-in first-out </a:t>
            </a:r>
            <a:r>
              <a:rPr lang="en-US" sz="2000" dirty="0" smtClean="0">
                <a:latin typeface="Tahoma" charset="0"/>
              </a:rPr>
              <a:t>scheme (FIFO)</a:t>
            </a:r>
          </a:p>
          <a:p>
            <a:pPr eaLnBrk="1" hangingPunct="1"/>
            <a:endParaRPr lang="en-US" sz="2000" dirty="0">
              <a:latin typeface="Tahoma" charset="0"/>
            </a:endParaRPr>
          </a:p>
          <a:p>
            <a:pPr eaLnBrk="1" hangingPunct="1"/>
            <a:r>
              <a:rPr lang="en-US" sz="2000" dirty="0">
                <a:latin typeface="Tahoma" charset="0"/>
              </a:rPr>
              <a:t>Insertions are at the rear of the queue and removals are at the front of the </a:t>
            </a:r>
            <a:r>
              <a:rPr lang="en-US" sz="2000" dirty="0" smtClean="0">
                <a:latin typeface="Tahoma" charset="0"/>
              </a:rPr>
              <a:t>queue</a:t>
            </a:r>
            <a:endParaRPr lang="en-US" sz="2000" dirty="0"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3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Main queue </a:t>
            </a:r>
            <a:r>
              <a:rPr lang="en-US" dirty="0" smtClean="0">
                <a:latin typeface="Tahoma" charset="0"/>
              </a:rPr>
              <a:t>operations</a:t>
            </a:r>
            <a:endParaRPr lang="en-US" dirty="0">
              <a:latin typeface="Tahoma" charset="0"/>
            </a:endParaRPr>
          </a:p>
        </p:txBody>
      </p:sp>
      <p:sp>
        <p:nvSpPr>
          <p:cNvPr id="717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924800" cy="4495800"/>
          </a:xfrm>
        </p:spPr>
        <p:txBody>
          <a:bodyPr/>
          <a:lstStyle/>
          <a:p>
            <a:pPr eaLnBrk="1" hangingPunct="1"/>
            <a:r>
              <a:rPr lang="en-US" sz="2200" dirty="0" err="1" smtClean="0">
                <a:solidFill>
                  <a:schemeClr val="tx2"/>
                </a:solidFill>
                <a:latin typeface="Tahoma" charset="0"/>
              </a:rPr>
              <a:t>enqueue</a:t>
            </a:r>
            <a:r>
              <a:rPr lang="en-US" sz="2200" dirty="0" smtClean="0">
                <a:latin typeface="Tahoma" charset="0"/>
              </a:rPr>
              <a:t>(Q, item</a:t>
            </a:r>
            <a:r>
              <a:rPr lang="en-US" sz="2200" dirty="0" smtClean="0">
                <a:latin typeface="Tahoma" charset="0"/>
              </a:rPr>
              <a:t>)    // insert in the book</a:t>
            </a:r>
            <a:endParaRPr lang="en-US" sz="2200" dirty="0" smtClean="0">
              <a:latin typeface="Tahoma" charset="0"/>
            </a:endParaRPr>
          </a:p>
          <a:p>
            <a:pPr lvl="1" eaLnBrk="1" hangingPunct="1"/>
            <a:r>
              <a:rPr lang="en-US" sz="1800" dirty="0" smtClean="0">
                <a:latin typeface="Tahoma" charset="0"/>
              </a:rPr>
              <a:t>inserts </a:t>
            </a:r>
            <a:r>
              <a:rPr lang="en-US" sz="1800" dirty="0">
                <a:latin typeface="Tahoma" charset="0"/>
              </a:rPr>
              <a:t>an </a:t>
            </a:r>
            <a:r>
              <a:rPr lang="en-US" sz="1800" dirty="0" smtClean="0">
                <a:latin typeface="Tahoma" charset="0"/>
              </a:rPr>
              <a:t>item </a:t>
            </a:r>
            <a:r>
              <a:rPr lang="en-US" sz="1800" dirty="0">
                <a:latin typeface="Tahoma" charset="0"/>
              </a:rPr>
              <a:t>at the end of the </a:t>
            </a:r>
            <a:r>
              <a:rPr lang="en-US" sz="1800" dirty="0" smtClean="0">
                <a:latin typeface="Tahoma" charset="0"/>
              </a:rPr>
              <a:t>queue</a:t>
            </a:r>
          </a:p>
          <a:p>
            <a:pPr eaLnBrk="1" hangingPunct="1"/>
            <a:endParaRPr lang="en-US" sz="2200" dirty="0">
              <a:latin typeface="Tahoma" charset="0"/>
            </a:endParaRPr>
          </a:p>
          <a:p>
            <a:pPr eaLnBrk="1" hangingPunct="1"/>
            <a:r>
              <a:rPr lang="en-US" sz="2200" dirty="0" smtClean="0">
                <a:latin typeface="Tahoma" charset="0"/>
              </a:rPr>
              <a:t>item </a:t>
            </a:r>
            <a:r>
              <a:rPr lang="en-US" sz="2200" dirty="0" err="1" smtClean="0">
                <a:solidFill>
                  <a:schemeClr val="tx2"/>
                </a:solidFill>
                <a:latin typeface="Tahoma" charset="0"/>
              </a:rPr>
              <a:t>dequeue</a:t>
            </a:r>
            <a:r>
              <a:rPr lang="en-US" sz="2200" dirty="0" smtClean="0">
                <a:latin typeface="Tahoma" charset="0"/>
              </a:rPr>
              <a:t>(Q</a:t>
            </a:r>
            <a:r>
              <a:rPr lang="en-US" sz="2200" dirty="0" smtClean="0">
                <a:latin typeface="Tahoma" charset="0"/>
              </a:rPr>
              <a:t>)     // delete in the book</a:t>
            </a:r>
            <a:endParaRPr lang="en-US" sz="2200" dirty="0" smtClean="0">
              <a:latin typeface="Tahoma" charset="0"/>
            </a:endParaRPr>
          </a:p>
          <a:p>
            <a:pPr lvl="1" eaLnBrk="1" hangingPunct="1"/>
            <a:r>
              <a:rPr lang="en-US" sz="1800" dirty="0" smtClean="0">
                <a:latin typeface="Tahoma" charset="0"/>
              </a:rPr>
              <a:t>removes </a:t>
            </a:r>
            <a:r>
              <a:rPr lang="en-US" sz="1800" dirty="0">
                <a:latin typeface="Tahoma" charset="0"/>
              </a:rPr>
              <a:t>and returns the </a:t>
            </a:r>
            <a:r>
              <a:rPr lang="en-US" sz="1800" dirty="0" smtClean="0">
                <a:latin typeface="Tahoma" charset="0"/>
              </a:rPr>
              <a:t>item </a:t>
            </a:r>
            <a:r>
              <a:rPr lang="en-US" sz="1800" dirty="0">
                <a:latin typeface="Tahoma" charset="0"/>
              </a:rPr>
              <a:t>at the front of the </a:t>
            </a:r>
            <a:r>
              <a:rPr lang="en-US" sz="1800" dirty="0" smtClean="0">
                <a:latin typeface="Tahoma" charset="0"/>
              </a:rPr>
              <a:t>queue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  <a:p>
            <a:pPr lvl="1" eaLnBrk="1" hangingPunct="1"/>
            <a:endParaRPr lang="en-US" sz="1800" dirty="0" smtClean="0">
              <a:latin typeface="Tahoma" charset="0"/>
            </a:endParaRP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9048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0671BE-E9BF-034A-B370-6083CF751900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Auxiliary queue operations</a:t>
            </a:r>
          </a:p>
        </p:txBody>
      </p:sp>
      <p:sp>
        <p:nvSpPr>
          <p:cNvPr id="7174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item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first</a:t>
            </a:r>
            <a:r>
              <a:rPr lang="en-US" dirty="0" smtClean="0">
                <a:latin typeface="Tahoma" charset="0"/>
              </a:rPr>
              <a:t>(Q):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returns </a:t>
            </a:r>
            <a:r>
              <a:rPr lang="en-US" dirty="0">
                <a:latin typeface="Tahoma" charset="0"/>
              </a:rPr>
              <a:t>the element at the front without removing it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integer </a:t>
            </a:r>
            <a:r>
              <a:rPr lang="en-US" dirty="0" smtClean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dirty="0" smtClean="0">
                <a:latin typeface="Tahoma" charset="0"/>
              </a:rPr>
              <a:t>(Q):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returns </a:t>
            </a:r>
            <a:r>
              <a:rPr lang="en-US" dirty="0">
                <a:latin typeface="Tahoma" charset="0"/>
              </a:rPr>
              <a:t>the number of elements stored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Tahoma" charset="0"/>
              </a:rPr>
              <a:t>boolean</a:t>
            </a:r>
            <a:r>
              <a:rPr lang="en-US" dirty="0">
                <a:latin typeface="Tahoma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dirty="0" smtClean="0">
                <a:latin typeface="Tahoma" charset="0"/>
              </a:rPr>
              <a:t>(Q):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charset="0"/>
              </a:rPr>
              <a:t>indicates </a:t>
            </a:r>
            <a:r>
              <a:rPr lang="en-US" dirty="0">
                <a:latin typeface="Tahoma" charset="0"/>
              </a:rPr>
              <a:t>whether no elements are </a:t>
            </a:r>
            <a:r>
              <a:rPr lang="en-US" dirty="0" smtClean="0">
                <a:latin typeface="Tahoma" charset="0"/>
              </a:rPr>
              <a:t>stored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Boundary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Attempting the execution of </a:t>
            </a:r>
            <a:r>
              <a:rPr lang="en-US" sz="2000" dirty="0" err="1">
                <a:latin typeface="Tahoma" charset="0"/>
              </a:rPr>
              <a:t>dequeue</a:t>
            </a:r>
            <a:r>
              <a:rPr lang="en-US" sz="2000" dirty="0">
                <a:latin typeface="Tahoma" charset="0"/>
              </a:rPr>
              <a:t> or first on an empty queue returns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null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Tahoma" charset="0"/>
            </a:endParaRP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66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D19109-25A9-1C47-9EED-C0B443DA20D5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b="1" i="1" dirty="0">
                <a:solidFill>
                  <a:srgbClr val="000000"/>
                </a:solidFill>
                <a:latin typeface="Times" charset="0"/>
              </a:rPr>
              <a:t>Operation			Output	</a:t>
            </a:r>
            <a:r>
              <a:rPr lang="en-US" sz="1800" i="1" dirty="0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sz="1800" i="1" dirty="0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sz="1800" i="1" dirty="0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(Q,5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(Q,3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(5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5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(Q,7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3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first(Q)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7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altLang="ja-JP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null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isEmpty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true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(Q,9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(Q,7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size(Q</a:t>
            </a:r>
            <a:r>
              <a:rPr lang="en-US" sz="180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			2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(Q,3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(Q,5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)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–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(9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dequeue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(Q)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		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9	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(7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3</a:t>
            </a:r>
            <a:r>
              <a:rPr lang="en-US" sz="1800" i="1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5)	</a:t>
            </a:r>
            <a:endParaRPr lang="en-US" sz="1800" dirty="0">
              <a:latin typeface="Tahoma" charset="0"/>
            </a:endParaRPr>
          </a:p>
        </p:txBody>
      </p:sp>
      <p:sp>
        <p:nvSpPr>
          <p:cNvPr id="819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 smtClean="0"/>
              <a:t>© 2014 Goodrich, </a:t>
            </a:r>
            <a:r>
              <a:rPr lang="en-US" sz="1400" dirty="0" err="1" smtClean="0"/>
              <a:t>Tamassia</a:t>
            </a:r>
            <a:r>
              <a:rPr lang="en-US" sz="1400" dirty="0" smtClean="0"/>
              <a:t>, </a:t>
            </a:r>
            <a:r>
              <a:rPr lang="en-US" sz="1400" dirty="0" err="1" smtClean="0"/>
              <a:t>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531840B-0BD5-1B4F-9A77-5027108D85E8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Queues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Direct applications</a:t>
            </a:r>
          </a:p>
          <a:p>
            <a:pPr lvl="1" eaLnBrk="1" hangingPunct="1"/>
            <a:r>
              <a:rPr lang="en-US">
                <a:latin typeface="Tahoma" charset="0"/>
              </a:rPr>
              <a:t>Waiting lists, bureaucracy</a:t>
            </a:r>
          </a:p>
          <a:p>
            <a:pPr lvl="1" eaLnBrk="1" hangingPunct="1"/>
            <a:r>
              <a:rPr lang="en-US">
                <a:latin typeface="Tahoma" charset="0"/>
              </a:rPr>
              <a:t>Access to shared resources (e.g., printer)</a:t>
            </a:r>
          </a:p>
          <a:p>
            <a:pPr lvl="1" eaLnBrk="1" hangingPunct="1"/>
            <a:r>
              <a:rPr lang="en-US">
                <a:latin typeface="Tahoma" charset="0"/>
              </a:rPr>
              <a:t>Multiprogramming</a:t>
            </a:r>
          </a:p>
          <a:p>
            <a:pPr eaLnBrk="1" hangingPunct="1"/>
            <a:r>
              <a:rPr lang="en-US">
                <a:latin typeface="Tahoma" charset="0"/>
              </a:rPr>
              <a:t>Indirect applications</a:t>
            </a:r>
          </a:p>
          <a:p>
            <a:pPr lvl="1" eaLnBrk="1" hangingPunct="1"/>
            <a:r>
              <a:rPr lang="en-US">
                <a:latin typeface="Tahoma" charset="0"/>
              </a:rPr>
              <a:t>Auxiliary data structure for algorithms</a:t>
            </a:r>
          </a:p>
          <a:p>
            <a:pPr lvl="1" eaLnBrk="1" hangingPunct="1"/>
            <a:r>
              <a:rPr lang="en-US">
                <a:latin typeface="Tahoma" charset="0"/>
              </a:rPr>
              <a:t>Component of other data structures</a:t>
            </a:r>
          </a:p>
        </p:txBody>
      </p:sp>
      <p:sp>
        <p:nvSpPr>
          <p:cNvPr id="92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A95839B-BC68-B945-93C3-8AFC0F9CED66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Queue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543800" cy="2743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Use an array of size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ahoma" charset="0"/>
              </a:rPr>
              <a:t> in a </a:t>
            </a:r>
            <a:r>
              <a:rPr lang="en-US" sz="2400" dirty="0">
                <a:solidFill>
                  <a:srgbClr val="FF0000"/>
                </a:solidFill>
                <a:latin typeface="Tahoma" charset="0"/>
              </a:rPr>
              <a:t>circular</a:t>
            </a:r>
            <a:r>
              <a:rPr lang="en-US" sz="2400" dirty="0">
                <a:latin typeface="Tahoma" charset="0"/>
              </a:rPr>
              <a:t> fashion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ahoma" charset="0"/>
              </a:rPr>
              <a:t>Two </a:t>
            </a:r>
            <a:r>
              <a:rPr lang="en-US" sz="2400" dirty="0">
                <a:latin typeface="Tahoma" charset="0"/>
              </a:rPr>
              <a:t>variables keep track of the front and </a:t>
            </a:r>
            <a:r>
              <a:rPr lang="en-US" sz="2400" dirty="0" smtClean="0">
                <a:latin typeface="Tahoma" charset="0"/>
              </a:rPr>
              <a:t>size</a:t>
            </a:r>
            <a:endParaRPr lang="en-US" sz="24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sz="2000" b="1" i="1" dirty="0">
                <a:latin typeface="Times New Roman" charset="0"/>
              </a:rPr>
              <a:t>f</a:t>
            </a:r>
            <a:r>
              <a:rPr lang="en-US" sz="2000" dirty="0">
                <a:latin typeface="Tahoma" charset="0"/>
              </a:rPr>
              <a:t> 	index of the </a:t>
            </a:r>
            <a:r>
              <a:rPr lang="en-US" sz="2000" dirty="0" smtClean="0">
                <a:latin typeface="Tahoma" charset="0"/>
              </a:rPr>
              <a:t>front </a:t>
            </a:r>
            <a:r>
              <a:rPr lang="en-US" sz="2000" dirty="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2000" b="1" i="1" dirty="0" err="1" smtClean="0">
                <a:latin typeface="Times New Roman" charset="0"/>
              </a:rPr>
              <a:t>sz</a:t>
            </a:r>
            <a:r>
              <a:rPr lang="en-US" sz="2000" dirty="0">
                <a:latin typeface="Tahoma" charset="0"/>
              </a:rPr>
              <a:t>	</a:t>
            </a:r>
            <a:r>
              <a:rPr lang="en-US" sz="2000" dirty="0" smtClean="0">
                <a:latin typeface="Tahoma" charset="0"/>
              </a:rPr>
              <a:t>number of stored elements</a:t>
            </a:r>
            <a:endParaRPr lang="en-US" sz="2000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ahoma" charset="0"/>
              </a:rPr>
              <a:t>When the queue has fewer than </a:t>
            </a:r>
            <a:r>
              <a:rPr lang="en-US" sz="2400" b="1" i="1" dirty="0" smtClean="0">
                <a:latin typeface="Times New Roman"/>
                <a:cs typeface="Times New Roman"/>
              </a:rPr>
              <a:t>N</a:t>
            </a:r>
            <a:r>
              <a:rPr lang="en-US" sz="2400" dirty="0" smtClean="0">
                <a:latin typeface="Tahoma" charset="0"/>
              </a:rPr>
              <a:t> elements, array </a:t>
            </a:r>
            <a:r>
              <a:rPr lang="en-US" sz="2400" dirty="0">
                <a:latin typeface="Tahoma" charset="0"/>
              </a:rPr>
              <a:t>location </a:t>
            </a:r>
            <a:r>
              <a:rPr lang="en-US" sz="2400" b="1" i="1" dirty="0" smtClean="0">
                <a:latin typeface="Times New Roman" charset="0"/>
              </a:rPr>
              <a:t>r = </a:t>
            </a:r>
            <a:r>
              <a:rPr lang="en-US" sz="2400" b="1" dirty="0" smtClean="0">
                <a:latin typeface="Times New Roman" charset="0"/>
              </a:rPr>
              <a:t>(</a:t>
            </a:r>
            <a:r>
              <a:rPr lang="en-US" sz="2400" b="1" i="1" dirty="0" smtClean="0">
                <a:latin typeface="Times New Roman" charset="0"/>
              </a:rPr>
              <a:t>f + </a:t>
            </a:r>
            <a:r>
              <a:rPr lang="en-US" sz="2400" b="1" i="1" dirty="0" err="1" smtClean="0">
                <a:latin typeface="Times New Roman" charset="0"/>
              </a:rPr>
              <a:t>sz</a:t>
            </a:r>
            <a:r>
              <a:rPr lang="en-US" sz="2400" b="1" dirty="0" smtClean="0">
                <a:latin typeface="Times New Roman" charset="0"/>
              </a:rPr>
              <a:t>)</a:t>
            </a:r>
            <a:r>
              <a:rPr lang="en-US" sz="2400" b="1" i="1" dirty="0" smtClean="0">
                <a:latin typeface="Times New Roman" charset="0"/>
              </a:rPr>
              <a:t> mod N </a:t>
            </a:r>
            <a:r>
              <a:rPr lang="en-US" sz="2400" dirty="0" smtClean="0">
                <a:latin typeface="Tahoma" charset="0"/>
              </a:rPr>
              <a:t>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dirty="0" smtClean="0">
                <a:latin typeface="Tahoma" charset="0"/>
              </a:rPr>
              <a:t>the first empty slot past the rear of the queue</a:t>
            </a:r>
            <a:endParaRPr lang="en-US" sz="2400" dirty="0">
              <a:latin typeface="Tahoma" charset="0"/>
            </a:endParaRPr>
          </a:p>
        </p:txBody>
      </p:sp>
      <p:grpSp>
        <p:nvGrpSpPr>
          <p:cNvPr id="10246" name="Group 128"/>
          <p:cNvGrpSpPr>
            <a:grpSpLocks/>
          </p:cNvGrpSpPr>
          <p:nvPr/>
        </p:nvGrpSpPr>
        <p:grpSpPr bwMode="auto">
          <a:xfrm>
            <a:off x="1524000" y="4579938"/>
            <a:ext cx="5638800" cy="754062"/>
            <a:chOff x="960" y="2597"/>
            <a:chExt cx="3552" cy="475"/>
          </a:xfrm>
        </p:grpSpPr>
        <p:sp>
          <p:nvSpPr>
            <p:cNvPr id="10274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80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81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4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5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6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7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9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0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1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2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3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4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5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6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7" name="Text Box 99"/>
          <p:cNvSpPr txBox="1">
            <a:spLocks noChangeArrowheads="1"/>
          </p:cNvSpPr>
          <p:nvPr/>
        </p:nvSpPr>
        <p:spPr bwMode="auto">
          <a:xfrm>
            <a:off x="2819400" y="41227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/>
              <a:t>normal configuration</a:t>
            </a:r>
          </a:p>
        </p:txBody>
      </p:sp>
      <p:grpSp>
        <p:nvGrpSpPr>
          <p:cNvPr id="10248" name="Group 126"/>
          <p:cNvGrpSpPr>
            <a:grpSpLocks/>
          </p:cNvGrpSpPr>
          <p:nvPr/>
        </p:nvGrpSpPr>
        <p:grpSpPr bwMode="auto">
          <a:xfrm>
            <a:off x="1524000" y="5722938"/>
            <a:ext cx="5638800" cy="754062"/>
            <a:chOff x="960" y="3360"/>
            <a:chExt cx="3552" cy="475"/>
          </a:xfrm>
        </p:grpSpPr>
        <p:sp>
          <p:nvSpPr>
            <p:cNvPr id="10251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7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258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Text Box 125"/>
          <p:cNvSpPr txBox="1">
            <a:spLocks noChangeArrowheads="1"/>
          </p:cNvSpPr>
          <p:nvPr/>
        </p:nvSpPr>
        <p:spPr bwMode="auto">
          <a:xfrm>
            <a:off x="2217738" y="52657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wrapped-around configuration</a:t>
            </a:r>
          </a:p>
        </p:txBody>
      </p:sp>
      <p:sp>
        <p:nvSpPr>
          <p:cNvPr id="10250" name="Date Placeholder 5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smtClean="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“circular”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7467600" cy="3962400"/>
          </a:xfrm>
        </p:spPr>
        <p:txBody>
          <a:bodyPr/>
          <a:lstStyle/>
          <a:p>
            <a:r>
              <a:rPr lang="en-US" dirty="0" smtClean="0"/>
              <a:t>Why not “regular” array?</a:t>
            </a:r>
          </a:p>
          <a:p>
            <a:pPr lvl="1"/>
            <a:r>
              <a:rPr lang="en-US" dirty="0" smtClean="0"/>
              <a:t>the first item on the queue is always the first item in the array?   </a:t>
            </a:r>
          </a:p>
          <a:p>
            <a:pPr marL="457200" lvl="1" indent="0">
              <a:buNone/>
            </a:pPr>
            <a:r>
              <a:rPr lang="en-US" dirty="0" smtClean="0"/>
              <a:t>front                    rear</a:t>
            </a:r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D5A36B-375B-0E4F-B6C0-EC201A9550A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23523"/>
              </p:ext>
            </p:extLst>
          </p:nvPr>
        </p:nvGraphicFramePr>
        <p:xfrm>
          <a:off x="1447800" y="3733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48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use a linked list to implement a queue?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tradeoffs?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2014 Goodrich, Tamassia, Goldwasser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E2488D-E30C-3C4C-9A90-04023D077B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Queues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8837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1820</TotalTime>
  <Words>584</Words>
  <Application>Microsoft Office PowerPoint</Application>
  <PresentationFormat>On-screen Show (4:3)</PresentationFormat>
  <Paragraphs>229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Blueprint</vt:lpstr>
      <vt:lpstr>Queues</vt:lpstr>
      <vt:lpstr>The Queue ADT</vt:lpstr>
      <vt:lpstr>Main queue operations</vt:lpstr>
      <vt:lpstr>Auxiliary queue operations</vt:lpstr>
      <vt:lpstr>Example</vt:lpstr>
      <vt:lpstr>Applications of Queues</vt:lpstr>
      <vt:lpstr>Array-based Queue</vt:lpstr>
      <vt:lpstr>Why “circular” array?</vt:lpstr>
      <vt:lpstr>Can we use a linked list to implement a queue?</vt:lpstr>
      <vt:lpstr>Queue Operations</vt:lpstr>
      <vt:lpstr>Queue Operations (cont.)</vt:lpstr>
      <vt:lpstr>Queue Operations (cont.)</vt:lpstr>
      <vt:lpstr>Worst-case time complexity</vt:lpstr>
      <vt:lpstr>Worst-case time complexity</vt:lpstr>
      <vt:lpstr>Application: Round Robin Schedulers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Philip  Chan</cp:lastModifiedBy>
  <cp:revision>350</cp:revision>
  <cp:lastPrinted>2014-03-16T17:54:58Z</cp:lastPrinted>
  <dcterms:created xsi:type="dcterms:W3CDTF">2002-01-21T02:22:10Z</dcterms:created>
  <dcterms:modified xsi:type="dcterms:W3CDTF">2018-09-10T19:47:58Z</dcterms:modified>
</cp:coreProperties>
</file>