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440" r:id="rId3"/>
    <p:sldId id="470" r:id="rId4"/>
    <p:sldId id="471" r:id="rId5"/>
    <p:sldId id="444" r:id="rId6"/>
    <p:sldId id="445" r:id="rId7"/>
    <p:sldId id="448" r:id="rId8"/>
    <p:sldId id="446" r:id="rId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69D105B-6940-D545-9488-7880CBF2BD48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7533F94-5FD2-F444-9246-367F6CEC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B699700-4916-C44A-9489-22AEBE01AE2B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00AF85E-5E23-0E41-891E-6B336417D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099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10/31/2018 6:44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6213A2-4007-2740-A1BE-D4BEEE71A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26194FB-5C10-6046-954E-7CA959109D67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FA8757-0620-9B47-A577-55AFF485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CFAFD4C-0A1E-D141-87D3-AD8721B55EF1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6922F8-1704-4B43-9633-0B5D9F058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1FD6473-9D95-794D-A6F0-4C09841AB478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5AA284-9F2B-3743-AAA7-6E2F45396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8F35C3F-49F6-964D-8B90-0611FA02AD1B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04ADEE-FAE1-034A-926A-6EC97F91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1EFD20C-89F1-3242-A82F-47F7A2F93F77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39CB6A-31EF-2F4C-B21C-B8FEA928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DA8E227-26E8-DD47-942B-4066DFE78E88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1F492-D28E-3047-A751-F3879BD4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34E5C4F-2659-9944-87D6-1A252A9E3CFB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7D9461-BC46-0A40-85B8-5EBB29E2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9A41722-D6E4-4344-B909-6FCC20ADD41A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BFA3E7-057F-5D4F-966A-8A50B2AE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158DFCA-ED11-5C49-A70D-69D9A55FC6BC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F9F0D-B343-A84A-AA81-32ECAAD72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AA245EE-2BF3-6848-BD5E-62F035B08C3D}" type="datetime8">
              <a:rPr lang="en-US"/>
              <a:pPr>
                <a:defRPr/>
              </a:pPr>
              <a:t>10/31/2018 6:44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5BB8E-EC05-7C48-AD47-33A703FA5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7FFF1410-647A-AA4D-AF36-237F547F0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</a:p>
        </p:txBody>
      </p:sp>
      <p:grpSp>
        <p:nvGrpSpPr>
          <p:cNvPr id="15364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15365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366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7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68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5369" name="AutoShape 586"/>
            <p:cNvCxnSpPr>
              <a:cxnSpLocks noChangeAspect="1" noChangeShapeType="1"/>
              <a:stCxn id="15367" idx="3"/>
              <a:endCxn id="15366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AutoShape 587"/>
            <p:cNvCxnSpPr>
              <a:cxnSpLocks noChangeAspect="1" noChangeShapeType="1"/>
              <a:stCxn id="15368" idx="1"/>
              <a:endCxn id="15366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588"/>
            <p:cNvCxnSpPr>
              <a:cxnSpLocks noChangeAspect="1" noChangeShapeType="1"/>
              <a:stCxn id="15368" idx="7"/>
              <a:endCxn id="15365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589"/>
            <p:cNvCxnSpPr>
              <a:cxnSpLocks noChangeAspect="1" noChangeShapeType="1"/>
              <a:stCxn id="15367" idx="5"/>
              <a:endCxn id="15365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590"/>
            <p:cNvCxnSpPr>
              <a:cxnSpLocks noChangeAspect="1" noChangeShapeType="1"/>
              <a:stCxn id="15367" idx="4"/>
              <a:endCxn id="15368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4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5" name="AutoShape 592"/>
            <p:cNvCxnSpPr>
              <a:cxnSpLocks noChangeAspect="1" noChangeShapeType="1"/>
              <a:stCxn id="15368" idx="6"/>
              <a:endCxn id="15374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593"/>
            <p:cNvCxnSpPr>
              <a:cxnSpLocks noChangeAspect="1" noChangeShapeType="1"/>
              <a:stCxn id="15374" idx="1"/>
              <a:endCxn id="15367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Depth-First Search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Depth-first search (DFS) is a general technique for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traversing</a:t>
            </a:r>
            <a:r>
              <a:rPr lang="en-US" sz="2400" dirty="0">
                <a:latin typeface="Tahoma" charset="0"/>
              </a:rPr>
              <a:t> a </a:t>
            </a:r>
            <a:r>
              <a:rPr lang="en-US" sz="2400" dirty="0" smtClean="0">
                <a:latin typeface="Tahoma" charset="0"/>
              </a:rPr>
              <a:t>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Similar to Pre-order traversal of a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“children” -&gt; neighbors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l</a:t>
            </a:r>
            <a:r>
              <a:rPr lang="en-US" sz="1600" dirty="0" smtClean="0">
                <a:latin typeface="Tahoma" charset="0"/>
              </a:rPr>
              <a:t>evel -&gt; number of edges away from starting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Not to visit the same vertex more than once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3048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CB6A-31EF-2F4C-B21C-B8FEA928C7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66950" y="2209800"/>
            <a:ext cx="4762500" cy="19343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FS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marL="0"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visit v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(v, VISITED)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</a:t>
            </a:r>
            <a:r>
              <a:rPr lang="en-US" sz="1800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for each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// “children”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(G, w)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3048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9CB6A-31EF-2F4C-B21C-B8FEA928C7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66950" y="2209800"/>
            <a:ext cx="4762500" cy="19343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FS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marL="0"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visit v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(v, VISITED)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</a:t>
            </a:r>
            <a:r>
              <a:rPr lang="en-US" sz="1800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for each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// “children”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DFS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(G, w)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391358"/>
            <a:ext cx="83820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book uses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 iterative algorithm same as BFS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DFS alg. uses a stack instead of a queue as the container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With recursion, we don’t need to manipulate a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106B18-2E34-6A4B-9A34-FAB7E79B7299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DFS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Setting/getting a vertex/edge label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(1)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once as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Tahoma" charset="0"/>
              </a:rPr>
              <a:t>O(n</a:t>
            </a:r>
            <a:r>
              <a:rPr lang="en-US" sz="2000" i="1" dirty="0" smtClean="0">
                <a:latin typeface="Tahoma" charset="0"/>
              </a:rPr>
              <a:t>)</a:t>
            </a: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ahoma" charset="0"/>
              </a:rPr>
              <a:t>getAdjacentVertices</a:t>
            </a:r>
            <a:r>
              <a:rPr lang="en-US" sz="2400" dirty="0" smtClean="0">
                <a:latin typeface="Tahoma" charset="0"/>
              </a:rPr>
              <a:t>() is </a:t>
            </a:r>
            <a:r>
              <a:rPr lang="en-US" sz="2400" dirty="0">
                <a:latin typeface="Tahoma" charset="0"/>
              </a:rPr>
              <a:t>called once for each </a:t>
            </a:r>
            <a:r>
              <a:rPr lang="en-US" sz="2400" dirty="0" smtClean="0">
                <a:latin typeface="Tahoma" charset="0"/>
              </a:rPr>
              <a:t>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Each edge in the graph is used as most twice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Each edge has two </a:t>
            </a:r>
            <a:r>
              <a:rPr lang="en-US" sz="1600" dirty="0" smtClean="0"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Tahoma" charset="0"/>
              </a:rPr>
              <a:t>O(m)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b="1" i="1" dirty="0">
                <a:latin typeface="Times New Roman" charset="0"/>
              </a:rPr>
              <a:t> m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provided the graph is represented by </a:t>
            </a:r>
            <a:r>
              <a:rPr lang="en-US" sz="2400" dirty="0" smtClean="0">
                <a:latin typeface="Tahoma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adjacency list </a:t>
            </a:r>
            <a:r>
              <a:rPr lang="en-US" sz="2400" dirty="0" smtClean="0">
                <a:latin typeface="Tahoma" charset="0"/>
              </a:rPr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[</a:t>
            </a:r>
            <a:r>
              <a:rPr lang="en-US" sz="2400" smtClean="0">
                <a:latin typeface="Tahoma" charset="0"/>
              </a:rPr>
              <a:t>less precisely, since </a:t>
            </a:r>
            <a:r>
              <a:rPr lang="en-US" sz="2400" dirty="0">
                <a:latin typeface="Tahoma" charset="0"/>
              </a:rPr>
              <a:t>m is O(n</a:t>
            </a:r>
            <a:r>
              <a:rPr lang="en-US" sz="2400" baseline="30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), BFS is also O(n</a:t>
            </a:r>
            <a:r>
              <a:rPr lang="en-US" sz="2400" baseline="30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)]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</p:txBody>
      </p:sp>
      <p:pic>
        <p:nvPicPr>
          <p:cNvPr id="27653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C3D642-DC5F-6048-A1CE-A6C086806534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of DFS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imes New Roman" charset="0"/>
              </a:rPr>
              <a:t>DFS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G, v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visits all the vertices and edges in the connected component of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The discovery edges labeled by </a:t>
            </a:r>
            <a:r>
              <a:rPr lang="en-US" sz="2400" b="1" i="1">
                <a:latin typeface="Times New Roman" charset="0"/>
              </a:rPr>
              <a:t>DFS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G, v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form a spanning tree of the connected component of </a:t>
            </a:r>
            <a:r>
              <a:rPr lang="en-US" sz="2400" b="1" i="1">
                <a:latin typeface="Times New Roman" charset="0"/>
              </a:rPr>
              <a:t>v</a:t>
            </a:r>
            <a:endParaRPr lang="en-US" sz="2400">
              <a:latin typeface="Tahoma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26634" name="AutoShape 10"/>
            <p:cNvCxnSpPr>
              <a:cxnSpLocks noChangeAspect="1" noChangeShapeType="1"/>
              <a:stCxn id="26632" idx="3"/>
              <a:endCxn id="2663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Aspect="1" noChangeShapeType="1"/>
              <a:stCxn id="26633" idx="1"/>
              <a:endCxn id="2663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Aspect="1" noChangeShapeType="1"/>
              <a:stCxn id="26633" idx="7"/>
              <a:endCxn id="2663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Aspect="1" noChangeShapeType="1"/>
              <a:stCxn id="26632" idx="5"/>
              <a:endCxn id="2663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4"/>
            <p:cNvCxnSpPr>
              <a:cxnSpLocks noChangeAspect="1" noChangeShapeType="1"/>
              <a:stCxn id="26632" idx="4"/>
              <a:endCxn id="2663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26640" name="AutoShape 16"/>
            <p:cNvCxnSpPr>
              <a:cxnSpLocks noChangeAspect="1" noChangeShapeType="1"/>
              <a:stCxn id="26633" idx="6"/>
              <a:endCxn id="2663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Aspect="1" noChangeShapeType="1"/>
              <a:stCxn id="26639" idx="1"/>
              <a:endCxn id="2663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7474</TotalTime>
  <Words>272</Words>
  <Application>Microsoft Office PowerPoint</Application>
  <PresentationFormat>On-screen Show (4:3)</PresentationFormat>
  <Paragraphs>118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Blueprint</vt:lpstr>
      <vt:lpstr>Depth-First Search</vt:lpstr>
      <vt:lpstr>Depth-First Search</vt:lpstr>
      <vt:lpstr>Depth-first Search</vt:lpstr>
      <vt:lpstr>Depth-first Search</vt:lpstr>
      <vt:lpstr>Example</vt:lpstr>
      <vt:lpstr>Example (cont.)</vt:lpstr>
      <vt:lpstr>Analysis of DFS</vt:lpstr>
      <vt:lpstr>Properties of DFS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1543</cp:revision>
  <dcterms:created xsi:type="dcterms:W3CDTF">2002-01-21T02:22:10Z</dcterms:created>
  <dcterms:modified xsi:type="dcterms:W3CDTF">2018-10-31T22:46:13Z</dcterms:modified>
</cp:coreProperties>
</file>