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3" r:id="rId3"/>
    <p:sldId id="354" r:id="rId4"/>
    <p:sldId id="335" r:id="rId5"/>
    <p:sldId id="348" r:id="rId6"/>
    <p:sldId id="336" r:id="rId7"/>
    <p:sldId id="337" r:id="rId8"/>
    <p:sldId id="347" r:id="rId9"/>
    <p:sldId id="356" r:id="rId10"/>
    <p:sldId id="357" r:id="rId1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>
        <p:scale>
          <a:sx n="99" d="100"/>
          <a:sy n="99" d="100"/>
        </p:scale>
        <p:origin x="-3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9CC8354-BE2B-1545-8B17-9694CABBE308}" type="datetime1">
              <a:rPr lang="en-US" smtClean="0"/>
              <a:t>9/29/2018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9D2F312-F330-EB4A-8126-B8053108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E48C97C-2783-7344-B36B-072AA38B956E}" type="datetime1">
              <a:rPr lang="en-US" smtClean="0"/>
              <a:t>9/29/2018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F8FF144-08C1-BF46-9851-4B1F3089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8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9/29/2018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44D0B9-CBAE-1E41-BADA-3EEAA3CDC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40786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90224-C51A-4D48-BA5F-B77A11428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4611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3ADF7-5E1E-A345-937C-8827FA3E92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569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9A171A-3EBF-E145-BEB4-BE62CCD6C1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pic>
        <p:nvPicPr>
          <p:cNvPr id="5125" name="Picture 333" descr="j03703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6950574"/>
              </p:ext>
            </p:extLst>
          </p:nvPr>
        </p:nvGraphicFramePr>
        <p:xfrm>
          <a:off x="1524000" y="2667000"/>
          <a:ext cx="59436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Insert(entry)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O(N)—array</a:t>
                      </a:r>
                    </a:p>
                    <a:p>
                      <a:pPr algn="ctr"/>
                      <a:r>
                        <a:rPr lang="en-US" dirty="0" smtClean="0"/>
                        <a:t>[log</a:t>
                      </a:r>
                      <a:r>
                        <a:rPr lang="en-US" baseline="0" dirty="0" smtClean="0"/>
                        <a:t> N to find the spot, but N </a:t>
                      </a:r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O(N</a:t>
                      </a:r>
                      <a:r>
                        <a:rPr lang="en-US" dirty="0" smtClean="0"/>
                        <a:t>)—linked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RemoveMin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r>
                        <a:rPr lang="en-US" dirty="0" smtClean="0"/>
                        <a:t>[min()]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</a:p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array—descending</a:t>
                      </a:r>
                      <a:r>
                        <a:rPr lang="en-US" baseline="0" smtClean="0"/>
                        <a:t> order]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 ADT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543800" cy="3352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Main functions 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 smtClean="0">
                <a:latin typeface="Tahoma" charset="0"/>
              </a:rPr>
              <a:t>(k, v)</a:t>
            </a:r>
            <a:br>
              <a:rPr lang="en-US" sz="1800" dirty="0" smtClean="0">
                <a:latin typeface="Tahoma" charset="0"/>
              </a:rPr>
            </a:br>
            <a:r>
              <a:rPr lang="en-US" sz="1800" dirty="0" smtClean="0">
                <a:latin typeface="Tahoma" charset="0"/>
              </a:rPr>
              <a:t>inserts an entry with key k and value v</a:t>
            </a:r>
          </a:p>
          <a:p>
            <a:pPr lvl="1" eaLnBrk="1" hangingPunct="1"/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smtClean="0">
                <a:latin typeface="Tahoma" charset="0"/>
              </a:rPr>
              <a:t>the smallest </a:t>
            </a:r>
            <a:r>
              <a:rPr lang="en-US" sz="1800" dirty="0" smtClean="0">
                <a:latin typeface="Tahoma" charset="0"/>
              </a:rPr>
              <a:t>key, or null if the the priority queue is empty</a:t>
            </a:r>
            <a:endParaRPr lang="en-US" dirty="0">
              <a:latin typeface="Tahoma" charset="0"/>
            </a:endParaRP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108708" y="4270408"/>
            <a:ext cx="606351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Book: remove()</a:t>
            </a:r>
          </a:p>
          <a:p>
            <a:r>
              <a:rPr lang="en-US" dirty="0"/>
              <a:t>t</a:t>
            </a:r>
            <a:r>
              <a:rPr lang="en-US" dirty="0" smtClean="0"/>
              <a:t>he largest key, instead of the smallest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 ADT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315200" cy="2895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</a:t>
            </a:r>
            <a:r>
              <a:rPr lang="en-US" sz="2000" dirty="0" smtClean="0">
                <a:latin typeface="Tahoma" charset="0"/>
              </a:rPr>
              <a:t>entries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</a:t>
            </a:r>
            <a:r>
              <a:rPr lang="en-US" sz="2000" dirty="0" smtClean="0">
                <a:latin typeface="Tahoma" charset="0"/>
              </a:rPr>
              <a:t>pair (key</a:t>
            </a:r>
            <a:r>
              <a:rPr lang="en-US" sz="2000" dirty="0">
                <a:latin typeface="Tahoma" charset="0"/>
              </a:rPr>
              <a:t>, value</a:t>
            </a:r>
            <a:r>
              <a:rPr lang="en-US" sz="2000" dirty="0" smtClean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 ADT</a:t>
            </a: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524000"/>
            <a:ext cx="7620000" cy="3962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Additional functions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key, </a:t>
            </a:r>
            <a:r>
              <a:rPr lang="en-US" sz="1800" dirty="0" smtClean="0">
                <a:latin typeface="Tahoma" charset="0"/>
              </a:rPr>
              <a:t>or </a:t>
            </a:r>
            <a:r>
              <a:rPr lang="en-US" sz="1800" dirty="0">
                <a:latin typeface="Tahoma" charset="0"/>
              </a:rPr>
              <a:t>null if the the priority queue is empty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 smtClean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 smtClean="0">
                <a:latin typeface="Tahoma" charset="0"/>
              </a:rPr>
              <a:t>()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market</a:t>
            </a: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priority queue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324600" cy="3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D62ED-CCD0-E146-998E-A045ABC04B98}" type="slidenum">
              <a:rPr lang="en-US" sz="1400"/>
              <a:pPr eaLnBrk="1" hangingPunct="1"/>
              <a:t>6</a:t>
            </a:fld>
            <a:endParaRPr lang="en-US" sz="1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Order Relations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4290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Keys in a priority queue can be arbitrary objects on which an order is defined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Two distinct entries in a priority queue can have the same key</a:t>
            </a:r>
            <a:endParaRPr lang="en-US" b="1" i="1" dirty="0" smtClean="0">
              <a:latin typeface="Times New Roman" pitchFamily="18" charset="0"/>
              <a:ea typeface="+mn-ea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343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Mathematical concept of total order relation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Comparability property: either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or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</a:t>
            </a:r>
            <a:endParaRPr lang="en-US" dirty="0" smtClean="0">
              <a:latin typeface="Tahoma" charset="0"/>
            </a:endParaRPr>
          </a:p>
          <a:p>
            <a:pPr lvl="1" eaLnBrk="1" hangingPunct="1"/>
            <a:r>
              <a:rPr lang="en-US" dirty="0" err="1" smtClean="0">
                <a:latin typeface="Tahoma" charset="0"/>
              </a:rPr>
              <a:t>Antisymmetric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</a:t>
            </a:r>
            <a:br>
              <a:rPr lang="en-US" dirty="0">
                <a:latin typeface="Tahoma" charset="0"/>
              </a:rPr>
            </a:b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Transitive property: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3C312-9B2D-5F4E-AD6B-76904742F0F5}" type="slidenum">
              <a:rPr lang="en-US" sz="1400"/>
              <a:pPr eaLnBrk="1" hangingPunct="1"/>
              <a:t>7</a:t>
            </a:fld>
            <a:endParaRPr lang="en-US" sz="14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Entry ADT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6629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An </a:t>
            </a:r>
            <a:r>
              <a:rPr lang="en-US" sz="2400" dirty="0" smtClean="0">
                <a:solidFill>
                  <a:schemeClr val="tx2"/>
                </a:solidFill>
                <a:ea typeface="+mn-ea"/>
              </a:rPr>
              <a:t>entry </a:t>
            </a:r>
            <a:r>
              <a:rPr lang="en-US" sz="2400" dirty="0" smtClean="0">
                <a:ea typeface="+mn-ea"/>
              </a:rPr>
              <a:t>in a priority queue is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 key-value pair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Priority queues store entries to allow for efficient insertion and removal based on keys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functions: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err="1" smtClean="0">
                <a:solidFill>
                  <a:schemeClr val="tx2"/>
                </a:solidFill>
              </a:rPr>
              <a:t>getKey</a:t>
            </a:r>
            <a:r>
              <a:rPr lang="en-US" sz="2000" dirty="0" smtClean="0"/>
              <a:t>: returns the key for this entry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err="1" smtClean="0">
                <a:solidFill>
                  <a:schemeClr val="tx2"/>
                </a:solidFill>
              </a:rPr>
              <a:t>getValue</a:t>
            </a:r>
            <a:r>
              <a:rPr lang="en-US" sz="2000" dirty="0" smtClean="0"/>
              <a:t>: returns the value associated with this entry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962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Sequence-based Priority Queue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543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Implementation with an unsorted list</a:t>
            </a:r>
          </a:p>
          <a:p>
            <a:pPr eaLnBrk="1" hangingPunct="1">
              <a:buFont typeface="Wingdings" charset="0"/>
              <a:buNone/>
            </a:pPr>
            <a:endParaRPr lang="en-US" sz="2400" dirty="0" smtClean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Implementation with a sorted </a:t>
            </a:r>
            <a:r>
              <a:rPr lang="en-US" sz="2400" dirty="0" smtClean="0">
                <a:latin typeface="Tahoma" charset="0"/>
              </a:rPr>
              <a:t>list</a:t>
            </a:r>
          </a:p>
          <a:p>
            <a:pPr marL="0" indent="0" eaLnBrk="1" hangingPunct="1">
              <a:buNone/>
            </a:pPr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 smtClean="0">
              <a:latin typeface="Tahoma" charset="0"/>
            </a:endParaRP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2640531" y="2528236"/>
            <a:ext cx="2971800" cy="304800"/>
            <a:chOff x="3264" y="2064"/>
            <a:chExt cx="1872" cy="192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2297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2661185" y="4343400"/>
            <a:ext cx="2971800" cy="304800"/>
            <a:chOff x="3264" y="3744"/>
            <a:chExt cx="1872" cy="19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7119709"/>
              </p:ext>
            </p:extLst>
          </p:nvPr>
        </p:nvGraphicFramePr>
        <p:xfrm>
          <a:off x="1828800" y="2667000"/>
          <a:ext cx="5334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778000"/>
                <a:gridCol w="17780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Insert(entry)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RemoveMin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r>
                        <a:rPr lang="en-US" dirty="0" smtClean="0"/>
                        <a:t>[min()]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369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4929</TotalTime>
  <Words>335</Words>
  <Application>Microsoft Office PowerPoint</Application>
  <PresentationFormat>On-screen Show (4:3)</PresentationFormat>
  <Paragraphs>106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Blueprint</vt:lpstr>
      <vt:lpstr>Priority Queues</vt:lpstr>
      <vt:lpstr>Priority Queue ADT</vt:lpstr>
      <vt:lpstr>Priority Queue ADT</vt:lpstr>
      <vt:lpstr>Priority Queue ADT</vt:lpstr>
      <vt:lpstr>Example</vt:lpstr>
      <vt:lpstr>Total Order Relations</vt:lpstr>
      <vt:lpstr>Entry ADT</vt:lpstr>
      <vt:lpstr>Sequence-based Priority Queue</vt:lpstr>
      <vt:lpstr>Time Complexity</vt:lpstr>
      <vt:lpstr>Worst-case Time Complexity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712</cp:revision>
  <cp:lastPrinted>2014-03-20T01:08:50Z</cp:lastPrinted>
  <dcterms:created xsi:type="dcterms:W3CDTF">2002-01-21T02:22:10Z</dcterms:created>
  <dcterms:modified xsi:type="dcterms:W3CDTF">2018-09-29T20:41:46Z</dcterms:modified>
</cp:coreProperties>
</file>