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256" r:id="rId2"/>
    <p:sldId id="371" r:id="rId3"/>
    <p:sldId id="409" r:id="rId4"/>
    <p:sldId id="392" r:id="rId5"/>
    <p:sldId id="397" r:id="rId6"/>
    <p:sldId id="403" r:id="rId7"/>
    <p:sldId id="404" r:id="rId8"/>
    <p:sldId id="401" r:id="rId9"/>
    <p:sldId id="402" r:id="rId10"/>
    <p:sldId id="398" r:id="rId11"/>
    <p:sldId id="396" r:id="rId12"/>
    <p:sldId id="391" r:id="rId13"/>
    <p:sldId id="399" r:id="rId14"/>
    <p:sldId id="405" r:id="rId15"/>
    <p:sldId id="395" r:id="rId16"/>
    <p:sldId id="407" r:id="rId17"/>
    <p:sldId id="408" r:id="rId18"/>
    <p:sldId id="400" r:id="rId19"/>
    <p:sldId id="386" r:id="rId20"/>
    <p:sldId id="388" r:id="rId21"/>
    <p:sldId id="387" r:id="rId22"/>
    <p:sldId id="373" r:id="rId23"/>
    <p:sldId id="389" r:id="rId24"/>
    <p:sldId id="390" r:id="rId25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4F6"/>
    <a:srgbClr val="6289F8"/>
    <a:srgbClr val="8097F8"/>
    <a:srgbClr val="2C61F6"/>
    <a:srgbClr val="F8F0D0"/>
    <a:srgbClr val="F2E4AA"/>
    <a:srgbClr val="00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4.xml"/><Relationship Id="rId3" Type="http://schemas.openxmlformats.org/officeDocument/2006/relationships/slide" Target="slides/slide7.xml"/><Relationship Id="rId7" Type="http://schemas.openxmlformats.org/officeDocument/2006/relationships/slide" Target="slides/slide13.xml"/><Relationship Id="rId2" Type="http://schemas.openxmlformats.org/officeDocument/2006/relationships/slide" Target="slides/slide6.xml"/><Relationship Id="rId1" Type="http://schemas.openxmlformats.org/officeDocument/2006/relationships/slide" Target="slides/slide5.xml"/><Relationship Id="rId6" Type="http://schemas.openxmlformats.org/officeDocument/2006/relationships/slide" Target="slides/slide10.xml"/><Relationship Id="rId11" Type="http://schemas.openxmlformats.org/officeDocument/2006/relationships/slide" Target="slides/slide17.xml"/><Relationship Id="rId5" Type="http://schemas.openxmlformats.org/officeDocument/2006/relationships/slide" Target="slides/slide9.xml"/><Relationship Id="rId10" Type="http://schemas.openxmlformats.org/officeDocument/2006/relationships/slide" Target="slides/slide16.xml"/><Relationship Id="rId4" Type="http://schemas.openxmlformats.org/officeDocument/2006/relationships/slide" Target="slides/slide8.xml"/><Relationship Id="rId9" Type="http://schemas.openxmlformats.org/officeDocument/2006/relationships/slide" Target="slides/slide1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Greedy Method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 smtClean="0">
                <a:cs typeface="+mn-cs"/>
              </a:defRPr>
            </a:lvl1pPr>
          </a:lstStyle>
          <a:p>
            <a:pPr>
              <a:defRPr/>
            </a:pPr>
            <a:fld id="{600B678A-D71F-5442-AF69-91D130954999}" type="datetime8">
              <a:rPr lang="en-US" smtClean="0"/>
              <a:t>11/14/2018 4:52 PM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 smtClean="0">
                <a:cs typeface="+mn-cs"/>
              </a:defRPr>
            </a:lvl1pPr>
          </a:lstStyle>
          <a:p>
            <a:pPr>
              <a:defRPr/>
            </a:pPr>
            <a:fld id="{9E7AF6CA-E001-5C49-91E9-5F543219BB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048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Greedy Method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 smtClean="0">
                <a:cs typeface="+mn-cs"/>
              </a:defRPr>
            </a:lvl1pPr>
          </a:lstStyle>
          <a:p>
            <a:pPr>
              <a:defRPr/>
            </a:pPr>
            <a:fld id="{44A2BBBD-D6A8-0745-BF8D-937F87A62A41}" type="datetime8">
              <a:rPr lang="en-US" smtClean="0"/>
              <a:t>11/14/2018 4:52 PM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 smtClean="0">
                <a:cs typeface="+mn-cs"/>
              </a:defRPr>
            </a:lvl1pPr>
          </a:lstStyle>
          <a:p>
            <a:pPr>
              <a:defRPr/>
            </a:pPr>
            <a:fld id="{09C13734-E7DE-C84E-B27F-77A01D2AD9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4194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Greedy Method</a:t>
            </a:r>
            <a:endParaRPr lang="en-US" sz="1400"/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AB6DEF6-DF5A-9846-8AE4-6A3671C51DD3}" type="datetime8">
              <a:rPr lang="en-US" sz="1400" smtClean="0"/>
              <a:t>11/14/2018 4:52 PM</a:t>
            </a:fld>
            <a:endParaRPr lang="en-US" sz="1400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C0DDE28-8233-7E46-84C5-6596107F198D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" name="Text Box 68"/>
          <p:cNvSpPr txBox="1">
            <a:spLocks noChangeArrowheads="1"/>
          </p:cNvSpPr>
          <p:nvPr userDrawn="1"/>
        </p:nvSpPr>
        <p:spPr bwMode="auto">
          <a:xfrm>
            <a:off x="26988" y="6400800"/>
            <a:ext cx="3402012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2014 Goodrich, </a:t>
            </a:r>
            <a:r>
              <a:rPr lang="en-US" sz="1400" dirty="0" err="1" smtClean="0">
                <a:cs typeface="+mn-cs"/>
              </a:rPr>
              <a:t>Tamassia</a:t>
            </a:r>
            <a:r>
              <a:rPr lang="en-US" sz="1400" dirty="0" smtClean="0">
                <a:cs typeface="+mn-cs"/>
              </a:rPr>
              <a:t>, </a:t>
            </a:r>
            <a:r>
              <a:rPr lang="en-US" sz="1400" dirty="0" err="1" smtClean="0">
                <a:cs typeface="+mn-cs"/>
              </a:rPr>
              <a:t>Goldwasser</a:t>
            </a:r>
            <a:endParaRPr lang="en-US" sz="1400" dirty="0" smtClean="0">
              <a:cs typeface="+mn-cs"/>
            </a:endParaRP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Greedy Method</a:t>
            </a:r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6D5B71-71FE-454A-A7DE-5671D2653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6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Greedy Method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2ADE61-0974-E64A-A2BA-0C8D37E75D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9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Greedy Method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FEF0DC3-B102-E148-9C6C-E611E4CA4A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0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Greedy </a:t>
            </a:r>
            <a:r>
              <a:rPr lang="en-US" smtClean="0"/>
              <a:t>Method</a:t>
            </a: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2A3B0D-09D1-2644-B313-02B70C83CF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68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Greedy </a:t>
            </a:r>
            <a:r>
              <a:rPr lang="en-US" smtClean="0"/>
              <a:t>Method</a:t>
            </a: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DAB31D-2194-164C-8342-64CE6A49CF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72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Greedy </a:t>
            </a:r>
            <a:r>
              <a:rPr lang="en-US" smtClean="0"/>
              <a:t>Method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52F765-019A-7443-8580-D6DD7C9E57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5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Greedy Method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74EECA7-6EFE-984C-863C-EFA3FD94E3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3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Greedy Method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D228AB-57D2-7F4C-B4CD-8802CA60F3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9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Greedy Method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B4E6BC-9697-E944-9ED9-4E219AC6F6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3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Greedy Method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D1DB46-F0C8-EE4B-8F5B-D836ACBC81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Greedy Method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20A6C-3CFD-B44B-A2DC-AD397EBA6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6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Greedy Method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916BF26E-0D0D-7042-9218-223450B46F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64" name="Text Box 68"/>
          <p:cNvSpPr txBox="1">
            <a:spLocks noChangeArrowheads="1"/>
          </p:cNvSpPr>
          <p:nvPr/>
        </p:nvSpPr>
        <p:spPr bwMode="auto">
          <a:xfrm>
            <a:off x="26988" y="6400800"/>
            <a:ext cx="3402012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2014 Goodrich, </a:t>
            </a:r>
            <a:r>
              <a:rPr lang="en-US" sz="1400" dirty="0" err="1" smtClean="0">
                <a:cs typeface="+mn-cs"/>
              </a:rPr>
              <a:t>Tamassia</a:t>
            </a:r>
            <a:r>
              <a:rPr lang="en-US" sz="1400" dirty="0" smtClean="0">
                <a:cs typeface="+mn-cs"/>
              </a:rPr>
              <a:t>, </a:t>
            </a:r>
            <a:r>
              <a:rPr lang="en-US" sz="1400" dirty="0" err="1" smtClean="0">
                <a:cs typeface="+mn-cs"/>
              </a:rPr>
              <a:t>Goldwasser</a:t>
            </a:r>
            <a:endParaRPr lang="en-US" sz="1400" dirty="0" smtClean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3"/>
        </a:buBlip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wmf"/><Relationship Id="rId4" Type="http://schemas.openxmlformats.org/officeDocument/2006/relationships/image" Target="../media/image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7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Greedy Method</a:t>
            </a:r>
          </a:p>
        </p:txBody>
      </p:sp>
      <p:sp>
        <p:nvSpPr>
          <p:cNvPr id="1536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4A8597A-9759-2C4F-B278-2DD828D9B011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772400" cy="1447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The Greedy Method and    Text Compression</a:t>
            </a:r>
          </a:p>
        </p:txBody>
      </p:sp>
      <p:graphicFrame>
        <p:nvGraphicFramePr>
          <p:cNvPr id="15364" name="Object 397"/>
          <p:cNvGraphicFramePr>
            <a:graphicFrameLocks noChangeAspect="1"/>
          </p:cNvGraphicFramePr>
          <p:nvPr/>
        </p:nvGraphicFramePr>
        <p:xfrm>
          <a:off x="3684588" y="3216275"/>
          <a:ext cx="1573212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2" name="Clip" r:id="rId4" imgW="1573360" imgH="1662209" progId="MS_ClipArt_Gallery.5">
                  <p:embed/>
                </p:oleObj>
              </mc:Choice>
              <mc:Fallback>
                <p:oleObj name="Clip" r:id="rId4" imgW="1573360" imgH="1662209" progId="MS_ClipArt_Gallery.5">
                  <p:embed/>
                  <p:pic>
                    <p:nvPicPr>
                      <p:cNvPr id="0" name="Object 3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4588" y="3216275"/>
                        <a:ext cx="1573212" cy="166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398"/>
          <p:cNvGraphicFramePr>
            <a:graphicFrameLocks noChangeAspect="1"/>
          </p:cNvGraphicFramePr>
          <p:nvPr/>
        </p:nvGraphicFramePr>
        <p:xfrm>
          <a:off x="5494338" y="3200400"/>
          <a:ext cx="2500312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3" name="Clip" r:id="rId6" imgW="3146079" imgH="3333184" progId="MS_ClipArt_Gallery.5">
                  <p:embed/>
                </p:oleObj>
              </mc:Choice>
              <mc:Fallback>
                <p:oleObj name="Clip" r:id="rId6" imgW="3146079" imgH="3333184" progId="MS_ClipArt_Gallery.5">
                  <p:embed/>
                  <p:pic>
                    <p:nvPicPr>
                      <p:cNvPr id="0" name="Object 3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4338" y="3200400"/>
                        <a:ext cx="2500312" cy="264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Greedy Method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184AB0D-FFDF-764F-8593-B2A6489CA4C9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Encoding Tree Optimization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00100" y="1447800"/>
            <a:ext cx="777240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/>
              <a:t>Given a text string </a:t>
            </a:r>
            <a:r>
              <a:rPr lang="en-US" sz="1800" b="1" i="1" dirty="0"/>
              <a:t>X</a:t>
            </a:r>
            <a:r>
              <a:rPr lang="en-US" sz="1800" dirty="0"/>
              <a:t>, </a:t>
            </a: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find </a:t>
            </a:r>
            <a:r>
              <a:rPr lang="en-US" sz="1800" dirty="0"/>
              <a:t>a prefix code for the characters of </a:t>
            </a:r>
            <a:r>
              <a:rPr lang="en-US" sz="1800" b="1" i="1" dirty="0"/>
              <a:t>X</a:t>
            </a:r>
            <a:r>
              <a:rPr lang="en-US" sz="1800" dirty="0"/>
              <a:t> that yields a small encoding for </a:t>
            </a:r>
            <a:r>
              <a:rPr lang="en-US" sz="1800" b="1" i="1" dirty="0"/>
              <a:t>X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Frequent characters should have long code-words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Rare characters should have short code-words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i="1" dirty="0"/>
              <a:t>X </a:t>
            </a:r>
            <a:r>
              <a:rPr lang="en-US" sz="1800" dirty="0"/>
              <a:t>=</a:t>
            </a:r>
            <a:r>
              <a:rPr lang="en-US" sz="1800" b="1" i="1" dirty="0"/>
              <a:t> </a:t>
            </a:r>
            <a:r>
              <a:rPr lang="en-US" sz="1800" dirty="0"/>
              <a:t>abracadabra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i="1" dirty="0"/>
              <a:t>T</a:t>
            </a:r>
            <a:r>
              <a:rPr lang="en-US" sz="1800" baseline="-25000" dirty="0"/>
              <a:t>1</a:t>
            </a:r>
            <a:r>
              <a:rPr lang="en-US" sz="1800" dirty="0"/>
              <a:t> encodes </a:t>
            </a:r>
            <a:r>
              <a:rPr lang="en-US" sz="1800" b="1" i="1" dirty="0"/>
              <a:t>X</a:t>
            </a:r>
            <a:r>
              <a:rPr lang="en-US" sz="1800" dirty="0"/>
              <a:t> into 29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i="1" dirty="0"/>
              <a:t>T</a:t>
            </a:r>
            <a:r>
              <a:rPr lang="en-US" sz="1800" baseline="-25000" dirty="0"/>
              <a:t>2</a:t>
            </a:r>
            <a:r>
              <a:rPr lang="en-US" sz="1800" dirty="0"/>
              <a:t> encodes </a:t>
            </a:r>
            <a:r>
              <a:rPr lang="en-US" sz="1800" b="1" i="1" dirty="0"/>
              <a:t>X</a:t>
            </a:r>
            <a:r>
              <a:rPr lang="en-US" sz="1800" dirty="0"/>
              <a:t> into 24 bits</a:t>
            </a:r>
          </a:p>
        </p:txBody>
      </p:sp>
      <p:grpSp>
        <p:nvGrpSpPr>
          <p:cNvPr id="20485" name="Group 4"/>
          <p:cNvGrpSpPr>
            <a:grpSpLocks/>
          </p:cNvGrpSpPr>
          <p:nvPr/>
        </p:nvGrpSpPr>
        <p:grpSpPr bwMode="auto">
          <a:xfrm>
            <a:off x="1295400" y="4114800"/>
            <a:ext cx="3429000" cy="2286000"/>
            <a:chOff x="2928" y="2256"/>
            <a:chExt cx="2160" cy="1440"/>
          </a:xfrm>
        </p:grpSpPr>
        <p:sp>
          <p:nvSpPr>
            <p:cNvPr id="20506" name="Oval 5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20507" name="Oval 6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20508" name="Oval 7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20509" name="Oval 8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20510" name="Rectangle 9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</a:t>
              </a:r>
            </a:p>
          </p:txBody>
        </p:sp>
        <p:sp>
          <p:nvSpPr>
            <p:cNvPr id="20511" name="Rectangle 10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20512" name="Rectangle 11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r</a:t>
              </a:r>
            </a:p>
          </p:txBody>
        </p:sp>
        <p:sp>
          <p:nvSpPr>
            <p:cNvPr id="20513" name="Rectangle 12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</a:t>
              </a:r>
            </a:p>
          </p:txBody>
        </p:sp>
        <p:sp>
          <p:nvSpPr>
            <p:cNvPr id="20514" name="Rectangle 13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cxnSp>
          <p:nvCxnSpPr>
            <p:cNvPr id="20515" name="AutoShape 14"/>
            <p:cNvCxnSpPr>
              <a:cxnSpLocks noChangeShapeType="1"/>
              <a:stCxn id="20506" idx="3"/>
              <a:endCxn id="20508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6" name="AutoShape 15"/>
            <p:cNvCxnSpPr>
              <a:cxnSpLocks noChangeShapeType="1"/>
              <a:stCxn id="20507" idx="1"/>
              <a:endCxn id="20506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7" name="AutoShape 16"/>
            <p:cNvCxnSpPr>
              <a:cxnSpLocks noChangeShapeType="1"/>
              <a:stCxn id="20514" idx="0"/>
              <a:endCxn id="20507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8" name="AutoShape 17"/>
            <p:cNvCxnSpPr>
              <a:cxnSpLocks noChangeShapeType="1"/>
              <a:stCxn id="20513" idx="0"/>
              <a:endCxn id="20507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9" name="AutoShape 18"/>
            <p:cNvCxnSpPr>
              <a:cxnSpLocks noChangeShapeType="1"/>
              <a:stCxn id="20512" idx="0"/>
              <a:endCxn id="20509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0" name="AutoShape 19"/>
            <p:cNvCxnSpPr>
              <a:cxnSpLocks noChangeShapeType="1"/>
              <a:stCxn id="20511" idx="0"/>
              <a:endCxn id="20509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1" name="AutoShape 20"/>
            <p:cNvCxnSpPr>
              <a:cxnSpLocks noChangeShapeType="1"/>
              <a:stCxn id="20510" idx="0"/>
              <a:endCxn id="20508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2" name="AutoShape 21"/>
            <p:cNvCxnSpPr>
              <a:cxnSpLocks noChangeShapeType="1"/>
              <a:stCxn id="20509" idx="1"/>
              <a:endCxn id="20508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486" name="Group 22"/>
          <p:cNvGrpSpPr>
            <a:grpSpLocks/>
          </p:cNvGrpSpPr>
          <p:nvPr/>
        </p:nvGrpSpPr>
        <p:grpSpPr bwMode="auto">
          <a:xfrm>
            <a:off x="5334000" y="4105276"/>
            <a:ext cx="3429000" cy="2286000"/>
            <a:chOff x="2928" y="2256"/>
            <a:chExt cx="2160" cy="1440"/>
          </a:xfrm>
        </p:grpSpPr>
        <p:sp>
          <p:nvSpPr>
            <p:cNvPr id="20489" name="Oval 23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20490" name="Oval 24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20491" name="Oval 25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20492" name="Oval 26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20493" name="Rectangle 27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20494" name="Rectangle 28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</a:t>
              </a:r>
            </a:p>
          </p:txBody>
        </p:sp>
        <p:sp>
          <p:nvSpPr>
            <p:cNvPr id="20495" name="Rectangle 29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</a:t>
              </a:r>
            </a:p>
          </p:txBody>
        </p:sp>
        <p:sp>
          <p:nvSpPr>
            <p:cNvPr id="20496" name="Rectangle 30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sp>
          <p:nvSpPr>
            <p:cNvPr id="20497" name="Rectangle 31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r</a:t>
              </a:r>
            </a:p>
          </p:txBody>
        </p:sp>
        <p:cxnSp>
          <p:nvCxnSpPr>
            <p:cNvPr id="20498" name="AutoShape 32"/>
            <p:cNvCxnSpPr>
              <a:cxnSpLocks noChangeShapeType="1"/>
              <a:stCxn id="20489" idx="3"/>
              <a:endCxn id="20491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9" name="AutoShape 33"/>
            <p:cNvCxnSpPr>
              <a:cxnSpLocks noChangeShapeType="1"/>
              <a:stCxn id="20490" idx="1"/>
              <a:endCxn id="20489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0" name="AutoShape 34"/>
            <p:cNvCxnSpPr>
              <a:cxnSpLocks noChangeShapeType="1"/>
              <a:stCxn id="20497" idx="0"/>
              <a:endCxn id="20490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1" name="AutoShape 35"/>
            <p:cNvCxnSpPr>
              <a:cxnSpLocks noChangeShapeType="1"/>
              <a:stCxn id="20496" idx="0"/>
              <a:endCxn id="20490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2" name="AutoShape 36"/>
            <p:cNvCxnSpPr>
              <a:cxnSpLocks noChangeShapeType="1"/>
              <a:stCxn id="20495" idx="0"/>
              <a:endCxn id="20492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3" name="AutoShape 37"/>
            <p:cNvCxnSpPr>
              <a:cxnSpLocks noChangeShapeType="1"/>
              <a:stCxn id="20494" idx="0"/>
              <a:endCxn id="20492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4" name="AutoShape 38"/>
            <p:cNvCxnSpPr>
              <a:cxnSpLocks noChangeShapeType="1"/>
              <a:stCxn id="20493" idx="0"/>
              <a:endCxn id="20491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5" name="AutoShape 39"/>
            <p:cNvCxnSpPr>
              <a:cxnSpLocks noChangeShapeType="1"/>
              <a:stCxn id="20492" idx="1"/>
              <a:endCxn id="20491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487" name="Text Box 40"/>
          <p:cNvSpPr txBox="1">
            <a:spLocks noChangeArrowheads="1"/>
          </p:cNvSpPr>
          <p:nvPr/>
        </p:nvSpPr>
        <p:spPr bwMode="auto">
          <a:xfrm>
            <a:off x="1371600" y="40386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T</a:t>
            </a:r>
            <a:r>
              <a:rPr lang="en-US" baseline="-25000">
                <a:latin typeface="Times New Roman" charset="0"/>
              </a:rPr>
              <a:t>1</a:t>
            </a:r>
          </a:p>
        </p:txBody>
      </p:sp>
      <p:sp>
        <p:nvSpPr>
          <p:cNvPr id="20488" name="Text Box 41"/>
          <p:cNvSpPr txBox="1">
            <a:spLocks noChangeArrowheads="1"/>
          </p:cNvSpPr>
          <p:nvPr/>
        </p:nvSpPr>
        <p:spPr bwMode="auto">
          <a:xfrm>
            <a:off x="5410200" y="40386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T</a:t>
            </a:r>
            <a:r>
              <a:rPr lang="en-US" baseline="-25000">
                <a:latin typeface="Times New Roman" charset="0"/>
              </a:rPr>
              <a:t>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Greedy Method</a:t>
            </a:r>
          </a:p>
        </p:txBody>
      </p:sp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F1E180A-5117-1341-91A0-431961ED56CC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21600" cy="693738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Hoffman algorithm</a:t>
            </a:r>
            <a:endParaRPr lang="en-US" dirty="0">
              <a:latin typeface="Tahoma" charset="0"/>
            </a:endParaRPr>
          </a:p>
        </p:txBody>
      </p:sp>
      <p:graphicFrame>
        <p:nvGraphicFramePr>
          <p:cNvPr id="178179" name="Group 3"/>
          <p:cNvGraphicFramePr>
            <a:graphicFrameLocks noGrp="1"/>
          </p:cNvGraphicFramePr>
          <p:nvPr/>
        </p:nvGraphicFramePr>
        <p:xfrm>
          <a:off x="762000" y="2413000"/>
          <a:ext cx="2667000" cy="792352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  <a:gridCol w="533400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3576" name="Text Box 23"/>
          <p:cNvSpPr txBox="1">
            <a:spLocks noChangeArrowheads="1"/>
          </p:cNvSpPr>
          <p:nvPr/>
        </p:nvSpPr>
        <p:spPr bwMode="auto">
          <a:xfrm>
            <a:off x="685800" y="1524000"/>
            <a:ext cx="2416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X</a:t>
            </a:r>
            <a:r>
              <a:rPr lang="en-US"/>
              <a:t> </a:t>
            </a:r>
            <a:r>
              <a:rPr lang="en-US">
                <a:latin typeface="Times New Roman" charset="0"/>
              </a:rPr>
              <a:t>=</a:t>
            </a:r>
            <a:r>
              <a:rPr lang="en-US"/>
              <a:t> abracadabra</a:t>
            </a:r>
          </a:p>
        </p:txBody>
      </p:sp>
      <p:sp>
        <p:nvSpPr>
          <p:cNvPr id="23577" name="Text Box 24"/>
          <p:cNvSpPr txBox="1">
            <a:spLocks noChangeArrowheads="1"/>
          </p:cNvSpPr>
          <p:nvPr/>
        </p:nvSpPr>
        <p:spPr bwMode="auto">
          <a:xfrm>
            <a:off x="685800" y="1905000"/>
            <a:ext cx="1789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Frequencies</a:t>
            </a:r>
          </a:p>
        </p:txBody>
      </p:sp>
      <p:grpSp>
        <p:nvGrpSpPr>
          <p:cNvPr id="23578" name="Group 25"/>
          <p:cNvGrpSpPr>
            <a:grpSpLocks/>
          </p:cNvGrpSpPr>
          <p:nvPr/>
        </p:nvGrpSpPr>
        <p:grpSpPr bwMode="auto">
          <a:xfrm>
            <a:off x="685800" y="3698875"/>
            <a:ext cx="2722563" cy="681038"/>
            <a:chOff x="568" y="2400"/>
            <a:chExt cx="1929" cy="482"/>
          </a:xfrm>
        </p:grpSpPr>
        <p:sp>
          <p:nvSpPr>
            <p:cNvPr id="23642" name="Rectangle 26"/>
            <p:cNvSpPr>
              <a:spLocks noChangeArrowheads="1"/>
            </p:cNvSpPr>
            <p:nvPr/>
          </p:nvSpPr>
          <p:spPr bwMode="auto">
            <a:xfrm>
              <a:off x="1416" y="24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3643" name="Rectangle 27"/>
            <p:cNvSpPr>
              <a:spLocks noChangeArrowheads="1"/>
            </p:cNvSpPr>
            <p:nvPr/>
          </p:nvSpPr>
          <p:spPr bwMode="auto">
            <a:xfrm>
              <a:off x="576" y="24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3644" name="Rectangle 28"/>
            <p:cNvSpPr>
              <a:spLocks noChangeArrowheads="1"/>
            </p:cNvSpPr>
            <p:nvPr/>
          </p:nvSpPr>
          <p:spPr bwMode="auto">
            <a:xfrm>
              <a:off x="2256" y="24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r</a:t>
              </a:r>
            </a:p>
          </p:txBody>
        </p:sp>
        <p:sp>
          <p:nvSpPr>
            <p:cNvPr id="23645" name="Rectangle 29"/>
            <p:cNvSpPr>
              <a:spLocks noChangeArrowheads="1"/>
            </p:cNvSpPr>
            <p:nvPr/>
          </p:nvSpPr>
          <p:spPr bwMode="auto">
            <a:xfrm>
              <a:off x="1836" y="24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3646" name="Rectangle 30"/>
            <p:cNvSpPr>
              <a:spLocks noChangeArrowheads="1"/>
            </p:cNvSpPr>
            <p:nvPr/>
          </p:nvSpPr>
          <p:spPr bwMode="auto">
            <a:xfrm>
              <a:off x="996" y="24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3647" name="Text Box 31"/>
            <p:cNvSpPr txBox="1">
              <a:spLocks noChangeArrowheads="1"/>
            </p:cNvSpPr>
            <p:nvPr/>
          </p:nvSpPr>
          <p:spPr bwMode="auto">
            <a:xfrm>
              <a:off x="568" y="2622"/>
              <a:ext cx="22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5</a:t>
              </a:r>
            </a:p>
          </p:txBody>
        </p:sp>
        <p:sp>
          <p:nvSpPr>
            <p:cNvPr id="23648" name="Text Box 32"/>
            <p:cNvSpPr txBox="1">
              <a:spLocks noChangeArrowheads="1"/>
            </p:cNvSpPr>
            <p:nvPr/>
          </p:nvSpPr>
          <p:spPr bwMode="auto">
            <a:xfrm>
              <a:off x="1000" y="2622"/>
              <a:ext cx="21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2</a:t>
              </a:r>
            </a:p>
          </p:txBody>
        </p:sp>
        <p:sp>
          <p:nvSpPr>
            <p:cNvPr id="23649" name="Text Box 33"/>
            <p:cNvSpPr txBox="1">
              <a:spLocks noChangeArrowheads="1"/>
            </p:cNvSpPr>
            <p:nvPr/>
          </p:nvSpPr>
          <p:spPr bwMode="auto">
            <a:xfrm>
              <a:off x="1426" y="2622"/>
              <a:ext cx="22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</a:t>
              </a:r>
            </a:p>
          </p:txBody>
        </p:sp>
        <p:sp>
          <p:nvSpPr>
            <p:cNvPr id="23650" name="Text Box 34"/>
            <p:cNvSpPr txBox="1">
              <a:spLocks noChangeArrowheads="1"/>
            </p:cNvSpPr>
            <p:nvPr/>
          </p:nvSpPr>
          <p:spPr bwMode="auto">
            <a:xfrm>
              <a:off x="1852" y="2622"/>
              <a:ext cx="21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</a:t>
              </a:r>
            </a:p>
          </p:txBody>
        </p:sp>
        <p:sp>
          <p:nvSpPr>
            <p:cNvPr id="23651" name="Text Box 35"/>
            <p:cNvSpPr txBox="1">
              <a:spLocks noChangeArrowheads="1"/>
            </p:cNvSpPr>
            <p:nvPr/>
          </p:nvSpPr>
          <p:spPr bwMode="auto">
            <a:xfrm>
              <a:off x="2278" y="2622"/>
              <a:ext cx="21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2</a:t>
              </a:r>
            </a:p>
          </p:txBody>
        </p:sp>
      </p:grpSp>
      <p:grpSp>
        <p:nvGrpSpPr>
          <p:cNvPr id="23579" name="Group 36"/>
          <p:cNvGrpSpPr>
            <a:grpSpLocks/>
          </p:cNvGrpSpPr>
          <p:nvPr/>
        </p:nvGrpSpPr>
        <p:grpSpPr bwMode="auto">
          <a:xfrm>
            <a:off x="685800" y="5148263"/>
            <a:ext cx="2722563" cy="1292225"/>
            <a:chOff x="568" y="3168"/>
            <a:chExt cx="1929" cy="917"/>
          </a:xfrm>
        </p:grpSpPr>
        <p:cxnSp>
          <p:nvCxnSpPr>
            <p:cNvPr id="23631" name="AutoShape 37"/>
            <p:cNvCxnSpPr>
              <a:cxnSpLocks noChangeShapeType="1"/>
              <a:stCxn id="23632" idx="0"/>
              <a:endCxn id="23637" idx="3"/>
            </p:cNvCxnSpPr>
            <p:nvPr/>
          </p:nvCxnSpPr>
          <p:spPr bwMode="auto">
            <a:xfrm flipV="1">
              <a:off x="1536" y="3379"/>
              <a:ext cx="131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32" name="Rectangle 38"/>
            <p:cNvSpPr>
              <a:spLocks noChangeArrowheads="1"/>
            </p:cNvSpPr>
            <p:nvPr/>
          </p:nvSpPr>
          <p:spPr bwMode="auto">
            <a:xfrm>
              <a:off x="1416" y="36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3633" name="Rectangle 39"/>
            <p:cNvSpPr>
              <a:spLocks noChangeArrowheads="1"/>
            </p:cNvSpPr>
            <p:nvPr/>
          </p:nvSpPr>
          <p:spPr bwMode="auto">
            <a:xfrm>
              <a:off x="576" y="36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3634" name="Rectangle 40"/>
            <p:cNvSpPr>
              <a:spLocks noChangeArrowheads="1"/>
            </p:cNvSpPr>
            <p:nvPr/>
          </p:nvSpPr>
          <p:spPr bwMode="auto">
            <a:xfrm>
              <a:off x="2256" y="36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r</a:t>
              </a:r>
            </a:p>
          </p:txBody>
        </p:sp>
        <p:sp>
          <p:nvSpPr>
            <p:cNvPr id="23635" name="Rectangle 41"/>
            <p:cNvSpPr>
              <a:spLocks noChangeArrowheads="1"/>
            </p:cNvSpPr>
            <p:nvPr/>
          </p:nvSpPr>
          <p:spPr bwMode="auto">
            <a:xfrm>
              <a:off x="1836" y="36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3636" name="Rectangle 42"/>
            <p:cNvSpPr>
              <a:spLocks noChangeArrowheads="1"/>
            </p:cNvSpPr>
            <p:nvPr/>
          </p:nvSpPr>
          <p:spPr bwMode="auto">
            <a:xfrm>
              <a:off x="996" y="36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3637" name="Oval 43"/>
            <p:cNvSpPr>
              <a:spLocks noChangeArrowheads="1"/>
            </p:cNvSpPr>
            <p:nvPr/>
          </p:nvSpPr>
          <p:spPr bwMode="auto">
            <a:xfrm>
              <a:off x="1632" y="316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/>
                <a:t>2</a:t>
              </a:r>
            </a:p>
          </p:txBody>
        </p:sp>
        <p:cxnSp>
          <p:nvCxnSpPr>
            <p:cNvPr id="23638" name="AutoShape 44"/>
            <p:cNvCxnSpPr>
              <a:cxnSpLocks noChangeShapeType="1"/>
              <a:stCxn id="23635" idx="0"/>
              <a:endCxn id="23637" idx="5"/>
            </p:cNvCxnSpPr>
            <p:nvPr/>
          </p:nvCxnSpPr>
          <p:spPr bwMode="auto">
            <a:xfrm flipH="1" flipV="1">
              <a:off x="1837" y="3379"/>
              <a:ext cx="119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39" name="Text Box 45"/>
            <p:cNvSpPr txBox="1">
              <a:spLocks noChangeArrowheads="1"/>
            </p:cNvSpPr>
            <p:nvPr/>
          </p:nvSpPr>
          <p:spPr bwMode="auto">
            <a:xfrm>
              <a:off x="568" y="3824"/>
              <a:ext cx="220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5</a:t>
              </a:r>
            </a:p>
          </p:txBody>
        </p:sp>
        <p:sp>
          <p:nvSpPr>
            <p:cNvPr id="23640" name="Text Box 46"/>
            <p:cNvSpPr txBox="1">
              <a:spLocks noChangeArrowheads="1"/>
            </p:cNvSpPr>
            <p:nvPr/>
          </p:nvSpPr>
          <p:spPr bwMode="auto">
            <a:xfrm>
              <a:off x="1000" y="3824"/>
              <a:ext cx="219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2</a:t>
              </a:r>
            </a:p>
          </p:txBody>
        </p:sp>
        <p:sp>
          <p:nvSpPr>
            <p:cNvPr id="23641" name="Text Box 47"/>
            <p:cNvSpPr txBox="1">
              <a:spLocks noChangeArrowheads="1"/>
            </p:cNvSpPr>
            <p:nvPr/>
          </p:nvSpPr>
          <p:spPr bwMode="auto">
            <a:xfrm>
              <a:off x="2278" y="3824"/>
              <a:ext cx="219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2</a:t>
              </a:r>
            </a:p>
          </p:txBody>
        </p:sp>
      </p:grpSp>
      <p:sp>
        <p:nvSpPr>
          <p:cNvPr id="23580" name="AutoShape 48"/>
          <p:cNvSpPr>
            <a:spLocks noChangeArrowheads="1"/>
          </p:cNvSpPr>
          <p:nvPr/>
        </p:nvSpPr>
        <p:spPr bwMode="auto">
          <a:xfrm>
            <a:off x="1855788" y="4475163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1" name="AutoShape 49"/>
          <p:cNvSpPr>
            <a:spLocks noChangeArrowheads="1"/>
          </p:cNvSpPr>
          <p:nvPr/>
        </p:nvSpPr>
        <p:spPr bwMode="auto">
          <a:xfrm rot="-8100000">
            <a:off x="5943600" y="48006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82" name="Group 50"/>
          <p:cNvGrpSpPr>
            <a:grpSpLocks/>
          </p:cNvGrpSpPr>
          <p:nvPr/>
        </p:nvGrpSpPr>
        <p:grpSpPr bwMode="auto">
          <a:xfrm>
            <a:off x="4191000" y="5138738"/>
            <a:ext cx="3048000" cy="1301750"/>
            <a:chOff x="3312" y="1008"/>
            <a:chExt cx="2160" cy="922"/>
          </a:xfrm>
        </p:grpSpPr>
        <p:cxnSp>
          <p:nvCxnSpPr>
            <p:cNvPr id="23619" name="AutoShape 51"/>
            <p:cNvCxnSpPr>
              <a:cxnSpLocks noChangeShapeType="1"/>
              <a:stCxn id="23620" idx="0"/>
              <a:endCxn id="23625" idx="3"/>
            </p:cNvCxnSpPr>
            <p:nvPr/>
          </p:nvCxnSpPr>
          <p:spPr bwMode="auto">
            <a:xfrm flipV="1">
              <a:off x="3960" y="1219"/>
              <a:ext cx="131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20" name="Rectangle 52"/>
            <p:cNvSpPr>
              <a:spLocks noChangeArrowheads="1"/>
            </p:cNvSpPr>
            <p:nvPr/>
          </p:nvSpPr>
          <p:spPr bwMode="auto">
            <a:xfrm>
              <a:off x="3840" y="144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3621" name="Rectangle 53"/>
            <p:cNvSpPr>
              <a:spLocks noChangeArrowheads="1"/>
            </p:cNvSpPr>
            <p:nvPr/>
          </p:nvSpPr>
          <p:spPr bwMode="auto">
            <a:xfrm>
              <a:off x="3312" y="144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3622" name="Rectangle 54"/>
            <p:cNvSpPr>
              <a:spLocks noChangeArrowheads="1"/>
            </p:cNvSpPr>
            <p:nvPr/>
          </p:nvSpPr>
          <p:spPr bwMode="auto">
            <a:xfrm>
              <a:off x="4752" y="144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3623" name="Rectangle 55"/>
            <p:cNvSpPr>
              <a:spLocks noChangeArrowheads="1"/>
            </p:cNvSpPr>
            <p:nvPr/>
          </p:nvSpPr>
          <p:spPr bwMode="auto">
            <a:xfrm>
              <a:off x="4260" y="144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3624" name="Rectangle 56"/>
            <p:cNvSpPr>
              <a:spLocks noChangeArrowheads="1"/>
            </p:cNvSpPr>
            <p:nvPr/>
          </p:nvSpPr>
          <p:spPr bwMode="auto">
            <a:xfrm>
              <a:off x="5232" y="144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r</a:t>
              </a:r>
            </a:p>
          </p:txBody>
        </p:sp>
        <p:sp>
          <p:nvSpPr>
            <p:cNvPr id="23625" name="Oval 57"/>
            <p:cNvSpPr>
              <a:spLocks noChangeArrowheads="1"/>
            </p:cNvSpPr>
            <p:nvPr/>
          </p:nvSpPr>
          <p:spPr bwMode="auto">
            <a:xfrm>
              <a:off x="4056" y="100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/>
                <a:t>2</a:t>
              </a:r>
            </a:p>
          </p:txBody>
        </p:sp>
        <p:cxnSp>
          <p:nvCxnSpPr>
            <p:cNvPr id="23626" name="AutoShape 58"/>
            <p:cNvCxnSpPr>
              <a:cxnSpLocks noChangeShapeType="1"/>
              <a:stCxn id="23623" idx="0"/>
              <a:endCxn id="23625" idx="5"/>
            </p:cNvCxnSpPr>
            <p:nvPr/>
          </p:nvCxnSpPr>
          <p:spPr bwMode="auto">
            <a:xfrm flipH="1" flipV="1">
              <a:off x="4261" y="1219"/>
              <a:ext cx="119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27" name="Text Box 59"/>
            <p:cNvSpPr txBox="1">
              <a:spLocks noChangeArrowheads="1"/>
            </p:cNvSpPr>
            <p:nvPr/>
          </p:nvSpPr>
          <p:spPr bwMode="auto">
            <a:xfrm>
              <a:off x="3317" y="1670"/>
              <a:ext cx="21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5</a:t>
              </a:r>
            </a:p>
          </p:txBody>
        </p:sp>
        <p:sp>
          <p:nvSpPr>
            <p:cNvPr id="23628" name="Oval 60"/>
            <p:cNvSpPr>
              <a:spLocks noChangeArrowheads="1"/>
            </p:cNvSpPr>
            <p:nvPr/>
          </p:nvSpPr>
          <p:spPr bwMode="auto">
            <a:xfrm>
              <a:off x="4992" y="100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/>
                <a:t>4</a:t>
              </a:r>
            </a:p>
          </p:txBody>
        </p:sp>
        <p:cxnSp>
          <p:nvCxnSpPr>
            <p:cNvPr id="23629" name="AutoShape 61"/>
            <p:cNvCxnSpPr>
              <a:cxnSpLocks noChangeShapeType="1"/>
              <a:stCxn id="23622" idx="0"/>
              <a:endCxn id="23628" idx="3"/>
            </p:cNvCxnSpPr>
            <p:nvPr/>
          </p:nvCxnSpPr>
          <p:spPr bwMode="auto">
            <a:xfrm flipV="1">
              <a:off x="4872" y="1219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30" name="AutoShape 62"/>
            <p:cNvCxnSpPr>
              <a:cxnSpLocks noChangeShapeType="1"/>
              <a:stCxn id="23624" idx="0"/>
              <a:endCxn id="23628" idx="5"/>
            </p:cNvCxnSpPr>
            <p:nvPr/>
          </p:nvCxnSpPr>
          <p:spPr bwMode="auto">
            <a:xfrm flipH="1" flipV="1">
              <a:off x="5197" y="1219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83" name="Group 63"/>
          <p:cNvGrpSpPr>
            <a:grpSpLocks/>
          </p:cNvGrpSpPr>
          <p:nvPr/>
        </p:nvGrpSpPr>
        <p:grpSpPr bwMode="auto">
          <a:xfrm>
            <a:off x="5791200" y="3048000"/>
            <a:ext cx="3048000" cy="1766888"/>
            <a:chOff x="3312" y="2112"/>
            <a:chExt cx="2160" cy="1253"/>
          </a:xfrm>
        </p:grpSpPr>
        <p:cxnSp>
          <p:nvCxnSpPr>
            <p:cNvPr id="23604" name="AutoShape 64"/>
            <p:cNvCxnSpPr>
              <a:cxnSpLocks noChangeShapeType="1"/>
              <a:stCxn id="23605" idx="0"/>
              <a:endCxn id="23610" idx="3"/>
            </p:cNvCxnSpPr>
            <p:nvPr/>
          </p:nvCxnSpPr>
          <p:spPr bwMode="auto">
            <a:xfrm flipV="1">
              <a:off x="3960" y="2659"/>
              <a:ext cx="131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05" name="Rectangle 65"/>
            <p:cNvSpPr>
              <a:spLocks noChangeArrowheads="1"/>
            </p:cNvSpPr>
            <p:nvPr/>
          </p:nvSpPr>
          <p:spPr bwMode="auto">
            <a:xfrm>
              <a:off x="3840" y="288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3606" name="Rectangle 66"/>
            <p:cNvSpPr>
              <a:spLocks noChangeArrowheads="1"/>
            </p:cNvSpPr>
            <p:nvPr/>
          </p:nvSpPr>
          <p:spPr bwMode="auto">
            <a:xfrm>
              <a:off x="3312" y="288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3607" name="Rectangle 67"/>
            <p:cNvSpPr>
              <a:spLocks noChangeArrowheads="1"/>
            </p:cNvSpPr>
            <p:nvPr/>
          </p:nvSpPr>
          <p:spPr bwMode="auto">
            <a:xfrm>
              <a:off x="4752" y="288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3608" name="Rectangle 68"/>
            <p:cNvSpPr>
              <a:spLocks noChangeArrowheads="1"/>
            </p:cNvSpPr>
            <p:nvPr/>
          </p:nvSpPr>
          <p:spPr bwMode="auto">
            <a:xfrm>
              <a:off x="4260" y="288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3609" name="Rectangle 69"/>
            <p:cNvSpPr>
              <a:spLocks noChangeArrowheads="1"/>
            </p:cNvSpPr>
            <p:nvPr/>
          </p:nvSpPr>
          <p:spPr bwMode="auto">
            <a:xfrm>
              <a:off x="5232" y="288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r</a:t>
              </a:r>
            </a:p>
          </p:txBody>
        </p:sp>
        <p:sp>
          <p:nvSpPr>
            <p:cNvPr id="23610" name="Oval 70"/>
            <p:cNvSpPr>
              <a:spLocks noChangeArrowheads="1"/>
            </p:cNvSpPr>
            <p:nvPr/>
          </p:nvSpPr>
          <p:spPr bwMode="auto">
            <a:xfrm>
              <a:off x="4056" y="244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/>
                <a:t>2</a:t>
              </a:r>
            </a:p>
          </p:txBody>
        </p:sp>
        <p:cxnSp>
          <p:nvCxnSpPr>
            <p:cNvPr id="23611" name="AutoShape 71"/>
            <p:cNvCxnSpPr>
              <a:cxnSpLocks noChangeShapeType="1"/>
              <a:stCxn id="23608" idx="0"/>
              <a:endCxn id="23610" idx="5"/>
            </p:cNvCxnSpPr>
            <p:nvPr/>
          </p:nvCxnSpPr>
          <p:spPr bwMode="auto">
            <a:xfrm flipH="1" flipV="1">
              <a:off x="4261" y="2659"/>
              <a:ext cx="119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12" name="Text Box 72"/>
            <p:cNvSpPr txBox="1">
              <a:spLocks noChangeArrowheads="1"/>
            </p:cNvSpPr>
            <p:nvPr/>
          </p:nvSpPr>
          <p:spPr bwMode="auto">
            <a:xfrm>
              <a:off x="3322" y="3105"/>
              <a:ext cx="22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5</a:t>
              </a:r>
            </a:p>
          </p:txBody>
        </p:sp>
        <p:sp>
          <p:nvSpPr>
            <p:cNvPr id="23613" name="Oval 73"/>
            <p:cNvSpPr>
              <a:spLocks noChangeArrowheads="1"/>
            </p:cNvSpPr>
            <p:nvPr/>
          </p:nvSpPr>
          <p:spPr bwMode="auto">
            <a:xfrm>
              <a:off x="4992" y="244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/>
                <a:t>4</a:t>
              </a:r>
            </a:p>
          </p:txBody>
        </p:sp>
        <p:cxnSp>
          <p:nvCxnSpPr>
            <p:cNvPr id="23614" name="AutoShape 74"/>
            <p:cNvCxnSpPr>
              <a:cxnSpLocks noChangeShapeType="1"/>
              <a:stCxn id="23607" idx="0"/>
              <a:endCxn id="23613" idx="3"/>
            </p:cNvCxnSpPr>
            <p:nvPr/>
          </p:nvCxnSpPr>
          <p:spPr bwMode="auto">
            <a:xfrm flipV="1">
              <a:off x="4872" y="2659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15" name="AutoShape 75"/>
            <p:cNvCxnSpPr>
              <a:cxnSpLocks noChangeShapeType="1"/>
              <a:stCxn id="23609" idx="0"/>
              <a:endCxn id="23613" idx="5"/>
            </p:cNvCxnSpPr>
            <p:nvPr/>
          </p:nvCxnSpPr>
          <p:spPr bwMode="auto">
            <a:xfrm flipH="1" flipV="1">
              <a:off x="5197" y="2659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16" name="Oval 76"/>
            <p:cNvSpPr>
              <a:spLocks noChangeArrowheads="1"/>
            </p:cNvSpPr>
            <p:nvPr/>
          </p:nvSpPr>
          <p:spPr bwMode="auto">
            <a:xfrm>
              <a:off x="4512" y="211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/>
                <a:t>6</a:t>
              </a:r>
            </a:p>
          </p:txBody>
        </p:sp>
        <p:cxnSp>
          <p:nvCxnSpPr>
            <p:cNvPr id="23617" name="AutoShape 77"/>
            <p:cNvCxnSpPr>
              <a:cxnSpLocks noChangeShapeType="1"/>
              <a:stCxn id="23613" idx="1"/>
              <a:endCxn id="23616" idx="5"/>
            </p:cNvCxnSpPr>
            <p:nvPr/>
          </p:nvCxnSpPr>
          <p:spPr bwMode="auto">
            <a:xfrm flipH="1" flipV="1">
              <a:off x="4717" y="2323"/>
              <a:ext cx="310" cy="1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18" name="AutoShape 78"/>
            <p:cNvCxnSpPr>
              <a:cxnSpLocks noChangeShapeType="1"/>
              <a:stCxn id="23610" idx="7"/>
              <a:endCxn id="23616" idx="3"/>
            </p:cNvCxnSpPr>
            <p:nvPr/>
          </p:nvCxnSpPr>
          <p:spPr bwMode="auto">
            <a:xfrm flipV="1">
              <a:off x="4261" y="2323"/>
              <a:ext cx="286" cy="1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84" name="Group 79"/>
          <p:cNvGrpSpPr>
            <a:grpSpLocks/>
          </p:cNvGrpSpPr>
          <p:nvPr/>
        </p:nvGrpSpPr>
        <p:grpSpPr bwMode="auto">
          <a:xfrm>
            <a:off x="4191000" y="998538"/>
            <a:ext cx="3048000" cy="1897062"/>
            <a:chOff x="3312" y="2688"/>
            <a:chExt cx="2160" cy="1344"/>
          </a:xfrm>
        </p:grpSpPr>
        <p:cxnSp>
          <p:nvCxnSpPr>
            <p:cNvPr id="23587" name="AutoShape 80"/>
            <p:cNvCxnSpPr>
              <a:cxnSpLocks noChangeShapeType="1"/>
              <a:stCxn id="23588" idx="0"/>
              <a:endCxn id="23593" idx="3"/>
            </p:cNvCxnSpPr>
            <p:nvPr/>
          </p:nvCxnSpPr>
          <p:spPr bwMode="auto">
            <a:xfrm flipV="1">
              <a:off x="3960" y="3571"/>
              <a:ext cx="131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88" name="Rectangle 81"/>
            <p:cNvSpPr>
              <a:spLocks noChangeArrowheads="1"/>
            </p:cNvSpPr>
            <p:nvPr/>
          </p:nvSpPr>
          <p:spPr bwMode="auto">
            <a:xfrm>
              <a:off x="3840" y="3792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3589" name="Rectangle 82"/>
            <p:cNvSpPr>
              <a:spLocks noChangeArrowheads="1"/>
            </p:cNvSpPr>
            <p:nvPr/>
          </p:nvSpPr>
          <p:spPr bwMode="auto">
            <a:xfrm>
              <a:off x="3312" y="3042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3590" name="Rectangle 83"/>
            <p:cNvSpPr>
              <a:spLocks noChangeArrowheads="1"/>
            </p:cNvSpPr>
            <p:nvPr/>
          </p:nvSpPr>
          <p:spPr bwMode="auto">
            <a:xfrm>
              <a:off x="4752" y="3792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3591" name="Rectangle 84"/>
            <p:cNvSpPr>
              <a:spLocks noChangeArrowheads="1"/>
            </p:cNvSpPr>
            <p:nvPr/>
          </p:nvSpPr>
          <p:spPr bwMode="auto">
            <a:xfrm>
              <a:off x="4260" y="3792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3592" name="Rectangle 85"/>
            <p:cNvSpPr>
              <a:spLocks noChangeArrowheads="1"/>
            </p:cNvSpPr>
            <p:nvPr/>
          </p:nvSpPr>
          <p:spPr bwMode="auto">
            <a:xfrm>
              <a:off x="5232" y="3792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r</a:t>
              </a:r>
            </a:p>
          </p:txBody>
        </p:sp>
        <p:sp>
          <p:nvSpPr>
            <p:cNvPr id="23593" name="Oval 86"/>
            <p:cNvSpPr>
              <a:spLocks noChangeArrowheads="1"/>
            </p:cNvSpPr>
            <p:nvPr/>
          </p:nvSpPr>
          <p:spPr bwMode="auto">
            <a:xfrm>
              <a:off x="4056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/>
                <a:t>2</a:t>
              </a:r>
            </a:p>
          </p:txBody>
        </p:sp>
        <p:cxnSp>
          <p:nvCxnSpPr>
            <p:cNvPr id="23594" name="AutoShape 87"/>
            <p:cNvCxnSpPr>
              <a:cxnSpLocks noChangeShapeType="1"/>
              <a:stCxn id="23591" idx="0"/>
              <a:endCxn id="23593" idx="5"/>
            </p:cNvCxnSpPr>
            <p:nvPr/>
          </p:nvCxnSpPr>
          <p:spPr bwMode="auto">
            <a:xfrm flipH="1" flipV="1">
              <a:off x="4261" y="3571"/>
              <a:ext cx="119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95" name="Oval 88"/>
            <p:cNvSpPr>
              <a:spLocks noChangeArrowheads="1"/>
            </p:cNvSpPr>
            <p:nvPr/>
          </p:nvSpPr>
          <p:spPr bwMode="auto">
            <a:xfrm>
              <a:off x="4992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/>
                <a:t>4</a:t>
              </a:r>
            </a:p>
          </p:txBody>
        </p:sp>
        <p:cxnSp>
          <p:nvCxnSpPr>
            <p:cNvPr id="23596" name="AutoShape 89"/>
            <p:cNvCxnSpPr>
              <a:cxnSpLocks noChangeShapeType="1"/>
              <a:stCxn id="23590" idx="0"/>
              <a:endCxn id="23595" idx="3"/>
            </p:cNvCxnSpPr>
            <p:nvPr/>
          </p:nvCxnSpPr>
          <p:spPr bwMode="auto">
            <a:xfrm flipV="1">
              <a:off x="4872" y="3571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7" name="AutoShape 90"/>
            <p:cNvCxnSpPr>
              <a:cxnSpLocks noChangeShapeType="1"/>
              <a:stCxn id="23592" idx="0"/>
              <a:endCxn id="23595" idx="5"/>
            </p:cNvCxnSpPr>
            <p:nvPr/>
          </p:nvCxnSpPr>
          <p:spPr bwMode="auto">
            <a:xfrm flipH="1" flipV="1">
              <a:off x="5197" y="3571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98" name="Oval 91"/>
            <p:cNvSpPr>
              <a:spLocks noChangeArrowheads="1"/>
            </p:cNvSpPr>
            <p:nvPr/>
          </p:nvSpPr>
          <p:spPr bwMode="auto">
            <a:xfrm>
              <a:off x="4512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/>
                <a:t>6</a:t>
              </a:r>
            </a:p>
          </p:txBody>
        </p:sp>
        <p:cxnSp>
          <p:nvCxnSpPr>
            <p:cNvPr id="23599" name="AutoShape 92"/>
            <p:cNvCxnSpPr>
              <a:cxnSpLocks noChangeShapeType="1"/>
              <a:stCxn id="23595" idx="1"/>
              <a:endCxn id="23598" idx="5"/>
            </p:cNvCxnSpPr>
            <p:nvPr/>
          </p:nvCxnSpPr>
          <p:spPr bwMode="auto">
            <a:xfrm flipH="1" flipV="1">
              <a:off x="4717" y="3235"/>
              <a:ext cx="310" cy="1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00" name="AutoShape 93"/>
            <p:cNvCxnSpPr>
              <a:cxnSpLocks noChangeShapeType="1"/>
              <a:stCxn id="23593" idx="7"/>
              <a:endCxn id="23598" idx="3"/>
            </p:cNvCxnSpPr>
            <p:nvPr/>
          </p:nvCxnSpPr>
          <p:spPr bwMode="auto">
            <a:xfrm flipV="1">
              <a:off x="4261" y="3235"/>
              <a:ext cx="286" cy="1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01" name="Oval 94"/>
            <p:cNvSpPr>
              <a:spLocks noChangeArrowheads="1"/>
            </p:cNvSpPr>
            <p:nvPr/>
          </p:nvSpPr>
          <p:spPr bwMode="auto">
            <a:xfrm>
              <a:off x="3840" y="268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/>
                <a:t>11</a:t>
              </a:r>
            </a:p>
          </p:txBody>
        </p:sp>
        <p:cxnSp>
          <p:nvCxnSpPr>
            <p:cNvPr id="23602" name="AutoShape 95"/>
            <p:cNvCxnSpPr>
              <a:cxnSpLocks noChangeShapeType="1"/>
              <a:stCxn id="23589" idx="0"/>
              <a:endCxn id="23601" idx="3"/>
            </p:cNvCxnSpPr>
            <p:nvPr/>
          </p:nvCxnSpPr>
          <p:spPr bwMode="auto">
            <a:xfrm flipV="1">
              <a:off x="3432" y="2899"/>
              <a:ext cx="443" cy="1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03" name="AutoShape 96"/>
            <p:cNvCxnSpPr>
              <a:cxnSpLocks noChangeShapeType="1"/>
              <a:stCxn id="23598" idx="1"/>
              <a:endCxn id="23601" idx="5"/>
            </p:cNvCxnSpPr>
            <p:nvPr/>
          </p:nvCxnSpPr>
          <p:spPr bwMode="auto">
            <a:xfrm flipH="1" flipV="1">
              <a:off x="4045" y="2899"/>
              <a:ext cx="502" cy="1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585" name="AutoShape 97"/>
          <p:cNvSpPr>
            <a:spLocks noChangeArrowheads="1"/>
          </p:cNvSpPr>
          <p:nvPr/>
        </p:nvSpPr>
        <p:spPr bwMode="auto">
          <a:xfrm rot="-5400000">
            <a:off x="3657600" y="52578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6" name="AutoShape 98"/>
          <p:cNvSpPr>
            <a:spLocks noChangeArrowheads="1"/>
          </p:cNvSpPr>
          <p:nvPr/>
        </p:nvSpPr>
        <p:spPr bwMode="auto">
          <a:xfrm rot="8100000">
            <a:off x="5943600" y="33528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Greedy Method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A8AF70A-B368-C94A-B82D-7F005A55C78F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Extended Huffman Tree Example</a:t>
            </a:r>
          </a:p>
        </p:txBody>
      </p:sp>
      <p:pic>
        <p:nvPicPr>
          <p:cNvPr id="24580" name="Picture 6" descr="huf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8" t="8078" r="31482" b="29039"/>
          <a:stretch>
            <a:fillRect/>
          </a:stretch>
        </p:blipFill>
        <p:spPr>
          <a:xfrm>
            <a:off x="1371600" y="1579563"/>
            <a:ext cx="6705600" cy="4876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Greedy Method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3EFB6CC-CD0A-7B40-AD29-B10CEF762E4B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Huffman</a:t>
            </a:r>
            <a:r>
              <a:rPr lang="ja-JP" altLang="en-US">
                <a:latin typeface="Tahoma" charset="0"/>
              </a:rPr>
              <a:t>’</a:t>
            </a:r>
            <a:r>
              <a:rPr lang="en-US" altLang="ja-JP">
                <a:latin typeface="Tahoma" charset="0"/>
              </a:rPr>
              <a:t>s Algorithm</a:t>
            </a:r>
            <a:endParaRPr lang="en-US">
              <a:latin typeface="Tahoma" charset="0"/>
            </a:endParaRPr>
          </a:p>
        </p:txBody>
      </p:sp>
      <p:pic>
        <p:nvPicPr>
          <p:cNvPr id="22532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05" y="1600200"/>
            <a:ext cx="774389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Greedy Method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3EFB6CC-CD0A-7B40-AD29-B10CEF762E4B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Huffman</a:t>
            </a:r>
            <a:r>
              <a:rPr lang="ja-JP" altLang="en-US">
                <a:latin typeface="Tahoma" charset="0"/>
              </a:rPr>
              <a:t>’</a:t>
            </a:r>
            <a:r>
              <a:rPr lang="en-US" altLang="ja-JP">
                <a:latin typeface="Tahoma" charset="0"/>
              </a:rPr>
              <a:t>s Algorithm</a:t>
            </a:r>
            <a:endParaRPr lang="en-US">
              <a:latin typeface="Tahoma" charset="0"/>
            </a:endParaRPr>
          </a:p>
        </p:txBody>
      </p:sp>
      <p:pic>
        <p:nvPicPr>
          <p:cNvPr id="22532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05" y="1600200"/>
            <a:ext cx="774389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01683" y="4495800"/>
            <a:ext cx="2788071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Greedy choice/step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118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Greedy Method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C28DDE8-0EAA-A842-A007-786325242E66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Huffman’</a:t>
            </a:r>
            <a:r>
              <a:rPr lang="en-US" altLang="ja-JP" dirty="0" smtClean="0">
                <a:latin typeface="Tahoma" charset="0"/>
              </a:rPr>
              <a:t>s </a:t>
            </a:r>
            <a:r>
              <a:rPr lang="en-US" altLang="ja-JP" dirty="0">
                <a:latin typeface="Tahoma" charset="0"/>
              </a:rPr>
              <a:t>Algorithm</a:t>
            </a:r>
            <a:endParaRPr lang="en-US" dirty="0">
              <a:latin typeface="Tahoma" charset="0"/>
            </a:endParaRP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8486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Given a string </a:t>
            </a:r>
            <a:r>
              <a:rPr lang="en-US" b="1" i="1" dirty="0" smtClean="0">
                <a:latin typeface="Times New Roman" charset="0"/>
              </a:rPr>
              <a:t>X</a:t>
            </a:r>
            <a:endParaRPr lang="en-US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Tahoma" charset="0"/>
              </a:rPr>
              <a:t>Huffman</a:t>
            </a:r>
            <a:r>
              <a:rPr lang="ja-JP" altLang="en-US" dirty="0" smtClean="0">
                <a:latin typeface="Tahoma" charset="0"/>
              </a:rPr>
              <a:t>’</a:t>
            </a:r>
            <a:r>
              <a:rPr lang="en-US" altLang="ja-JP" dirty="0" smtClean="0">
                <a:latin typeface="Tahoma" charset="0"/>
              </a:rPr>
              <a:t>s algorithm constructs a prefix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dirty="0" smtClean="0">
                <a:latin typeface="Tahoma" charset="0"/>
              </a:rPr>
              <a:t>that minimizes </a:t>
            </a:r>
            <a:r>
              <a:rPr lang="en-US" altLang="ja-JP" dirty="0">
                <a:latin typeface="Tahoma" charset="0"/>
              </a:rPr>
              <a:t>the size of the encoding of </a:t>
            </a:r>
            <a:r>
              <a:rPr lang="en-US" altLang="ja-JP" b="1" i="1" dirty="0" smtClean="0">
                <a:latin typeface="Times New Roman" charset="0"/>
              </a:rPr>
              <a:t>X</a:t>
            </a:r>
          </a:p>
          <a:p>
            <a:pPr eaLnBrk="1" hangingPunct="1">
              <a:lnSpc>
                <a:spcPct val="90000"/>
              </a:lnSpc>
            </a:pPr>
            <a:endParaRPr lang="en-US" altLang="ja-JP" dirty="0" smtClean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ja-JP" dirty="0">
                <a:latin typeface="Times New Roman" charset="0"/>
              </a:rPr>
              <a:t>o</a:t>
            </a:r>
            <a:r>
              <a:rPr lang="en-US" altLang="ja-JP" dirty="0" smtClean="0">
                <a:latin typeface="Times New Roman" charset="0"/>
              </a:rPr>
              <a:t>ptimal when each symbol (e.g. letter) has a separate code</a:t>
            </a:r>
            <a:endParaRPr lang="en-US" altLang="ja-JP" dirty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Greedy Method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C28DDE8-0EAA-A842-A007-786325242E66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Time Complexity</a:t>
            </a:r>
            <a:endParaRPr lang="en-US" dirty="0">
              <a:latin typeface="Tahoma" charset="0"/>
            </a:endParaRP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8486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imes New Roman" charset="0"/>
              </a:rPr>
              <a:t>n</a:t>
            </a:r>
            <a:r>
              <a:rPr lang="en-US" sz="2400" dirty="0" smtClean="0">
                <a:latin typeface="Tahoma" charset="0"/>
              </a:rPr>
              <a:t> = size </a:t>
            </a:r>
            <a:r>
              <a:rPr lang="en-US" sz="2400" dirty="0">
                <a:latin typeface="Tahoma" charset="0"/>
              </a:rPr>
              <a:t>of </a:t>
            </a:r>
            <a:r>
              <a:rPr lang="en-US" sz="2400" dirty="0">
                <a:latin typeface="Times New Roman" charset="0"/>
              </a:rPr>
              <a:t>X</a:t>
            </a:r>
            <a:r>
              <a:rPr lang="en-US" sz="2400" dirty="0">
                <a:latin typeface="Tahoma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imes New Roman" charset="0"/>
              </a:rPr>
              <a:t>d</a:t>
            </a:r>
            <a:r>
              <a:rPr lang="en-US" sz="2400" dirty="0" smtClean="0">
                <a:latin typeface="Tahoma" charset="0"/>
              </a:rPr>
              <a:t> = # of distinct characters in X</a:t>
            </a: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Find frequency of each character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?</a:t>
            </a:r>
            <a:endParaRPr lang="en-US" sz="2400" dirty="0" smtClean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d insertions into priority queue (Q)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2 * (d-1) </a:t>
            </a:r>
            <a:r>
              <a:rPr lang="en-US" sz="2400" dirty="0" err="1" smtClean="0">
                <a:latin typeface="Tahoma" charset="0"/>
              </a:rPr>
              <a:t>removeMin</a:t>
            </a:r>
            <a:r>
              <a:rPr lang="en-US" sz="2400" dirty="0" smtClean="0">
                <a:latin typeface="Tahoma" charset="0"/>
              </a:rPr>
              <a:t> operations from Q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d-1 insertions into Q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Total: </a:t>
            </a:r>
            <a:r>
              <a:rPr lang="en-US" b="1" i="1" dirty="0" smtClean="0">
                <a:latin typeface="Times New Roman" charset="0"/>
              </a:rPr>
              <a:t>?</a:t>
            </a:r>
            <a:endParaRPr lang="en-US" dirty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260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Greedy Method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C28DDE8-0EAA-A842-A007-786325242E66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Time Complexity</a:t>
            </a:r>
            <a:endParaRPr lang="en-US" dirty="0">
              <a:latin typeface="Tahoma" charset="0"/>
            </a:endParaRP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8486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imes New Roman" charset="0"/>
              </a:rPr>
              <a:t>n</a:t>
            </a:r>
            <a:r>
              <a:rPr lang="en-US" sz="2400" dirty="0" smtClean="0">
                <a:latin typeface="Tahoma" charset="0"/>
              </a:rPr>
              <a:t> = size </a:t>
            </a:r>
            <a:r>
              <a:rPr lang="en-US" sz="2400" dirty="0">
                <a:latin typeface="Tahoma" charset="0"/>
              </a:rPr>
              <a:t>of </a:t>
            </a:r>
            <a:r>
              <a:rPr lang="en-US" sz="2400" dirty="0">
                <a:latin typeface="Times New Roman" charset="0"/>
              </a:rPr>
              <a:t>X</a:t>
            </a:r>
            <a:r>
              <a:rPr lang="en-US" sz="2400" dirty="0">
                <a:latin typeface="Tahoma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imes New Roman" charset="0"/>
              </a:rPr>
              <a:t>d</a:t>
            </a:r>
            <a:r>
              <a:rPr lang="en-US" sz="2400" dirty="0" smtClean="0">
                <a:latin typeface="Tahoma" charset="0"/>
              </a:rPr>
              <a:t> = # of distinct characters in X</a:t>
            </a: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Find frequency of each character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O(n)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d</a:t>
            </a:r>
            <a:r>
              <a:rPr lang="en-US" sz="2400" dirty="0" smtClean="0">
                <a:latin typeface="Tahoma" charset="0"/>
              </a:rPr>
              <a:t> insertions into priority queue (Q)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O(d) [bottom up heap construction]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2 * (d-1) </a:t>
            </a:r>
            <a:r>
              <a:rPr lang="en-US" sz="2400" dirty="0" err="1" smtClean="0">
                <a:latin typeface="Tahoma" charset="0"/>
              </a:rPr>
              <a:t>removeMin</a:t>
            </a:r>
            <a:r>
              <a:rPr lang="en-US" sz="2400" dirty="0" smtClean="0">
                <a:latin typeface="Tahoma" charset="0"/>
              </a:rPr>
              <a:t> operations from Q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O(d log d)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d-1 insertions into Q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O(d log d)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Total: </a:t>
            </a:r>
            <a:r>
              <a:rPr lang="en-US" b="1" i="1" dirty="0">
                <a:latin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n</a:t>
            </a:r>
            <a:r>
              <a:rPr lang="en-US" dirty="0">
                <a:latin typeface="Symbol" charset="0"/>
              </a:rPr>
              <a:t> + </a:t>
            </a:r>
            <a:r>
              <a:rPr lang="en-US" b="1" i="1" u="sng" dirty="0" smtClean="0">
                <a:latin typeface="Times New Roman" charset="0"/>
              </a:rPr>
              <a:t>d </a:t>
            </a:r>
            <a:r>
              <a:rPr lang="en-US" b="1" i="1" u="sng" dirty="0">
                <a:latin typeface="Times New Roman" charset="0"/>
              </a:rPr>
              <a:t>+ d </a:t>
            </a:r>
            <a:r>
              <a:rPr lang="en-US" u="sng" dirty="0">
                <a:latin typeface="Times New Roman" charset="0"/>
              </a:rPr>
              <a:t>log</a:t>
            </a:r>
            <a:r>
              <a:rPr lang="en-US" b="1" i="1" u="sng" dirty="0">
                <a:latin typeface="Times New Roman" charset="0"/>
              </a:rPr>
              <a:t> </a:t>
            </a:r>
            <a:r>
              <a:rPr lang="en-US" b="1" i="1" u="sng" dirty="0" smtClean="0">
                <a:latin typeface="Times New Roman" charset="0"/>
              </a:rPr>
              <a:t>d</a:t>
            </a:r>
            <a:r>
              <a:rPr lang="en-US" dirty="0" smtClean="0">
                <a:latin typeface="Times New Roman" charset="0"/>
              </a:rPr>
              <a:t>) –&gt; </a:t>
            </a:r>
            <a:r>
              <a:rPr lang="en-US" b="1" i="1" dirty="0" smtClean="0">
                <a:latin typeface="Times New Roman" charset="0"/>
              </a:rPr>
              <a:t>O</a:t>
            </a:r>
            <a:r>
              <a:rPr lang="en-US" dirty="0" smtClean="0">
                <a:latin typeface="Times New Roman" charset="0"/>
              </a:rPr>
              <a:t>(</a:t>
            </a:r>
            <a:r>
              <a:rPr lang="en-US" b="1" i="1" dirty="0" smtClean="0">
                <a:latin typeface="Times New Roman" charset="0"/>
              </a:rPr>
              <a:t>n</a:t>
            </a:r>
            <a:r>
              <a:rPr lang="en-US" dirty="0" smtClean="0">
                <a:latin typeface="Symbol" charset="0"/>
              </a:rPr>
              <a:t> </a:t>
            </a:r>
            <a:r>
              <a:rPr lang="en-US" dirty="0">
                <a:latin typeface="Symbol" charset="0"/>
              </a:rPr>
              <a:t>+  </a:t>
            </a:r>
            <a:r>
              <a:rPr lang="en-US" b="1" i="1" dirty="0" smtClean="0">
                <a:latin typeface="Times New Roman" charset="0"/>
              </a:rPr>
              <a:t>d </a:t>
            </a:r>
            <a:r>
              <a:rPr lang="en-US" dirty="0">
                <a:latin typeface="Times New Roman" charset="0"/>
              </a:rPr>
              <a:t>log</a:t>
            </a:r>
            <a:r>
              <a:rPr lang="en-US" b="1" i="1" dirty="0">
                <a:latin typeface="Times New Roman" charset="0"/>
              </a:rPr>
              <a:t> d</a:t>
            </a:r>
            <a:r>
              <a:rPr lang="en-US" dirty="0">
                <a:latin typeface="Times New Roman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31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Skipping the rest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Greedy Method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2A3B0D-09D1-2644-B313-02B70C83CF3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61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Greedy Method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244606B-2E38-D449-8B8F-F87B91AF563A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The Fractional Knapsack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Problem (not in book)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229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Given: A set S of n items, with each item i having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b</a:t>
            </a:r>
            <a:r>
              <a:rPr lang="en-US" sz="2000" baseline="-25000">
                <a:latin typeface="Tahoma" charset="0"/>
              </a:rPr>
              <a:t>i</a:t>
            </a:r>
            <a:r>
              <a:rPr lang="en-US" sz="2000">
                <a:latin typeface="Tahoma" charset="0"/>
              </a:rPr>
              <a:t> - a positive benefit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w</a:t>
            </a:r>
            <a:r>
              <a:rPr lang="en-US" sz="2000" baseline="-25000">
                <a:latin typeface="Tahoma" charset="0"/>
              </a:rPr>
              <a:t>i</a:t>
            </a:r>
            <a:r>
              <a:rPr lang="en-US" sz="2000">
                <a:latin typeface="Tahoma" charset="0"/>
              </a:rPr>
              <a:t> - a positive weight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Goal: Choose items with maximum total benefit but with weight at most W.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If we are allowed to take fractional amounts, then this is the </a:t>
            </a:r>
            <a:r>
              <a:rPr lang="en-US" sz="2400" b="1">
                <a:solidFill>
                  <a:schemeClr val="tx2"/>
                </a:solidFill>
                <a:latin typeface="Tahoma" charset="0"/>
              </a:rPr>
              <a:t>fractional knapsack problem</a:t>
            </a:r>
            <a:r>
              <a:rPr lang="en-US" sz="2400">
                <a:latin typeface="Tahoma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In this case, we let x</a:t>
            </a:r>
            <a:r>
              <a:rPr lang="en-US" sz="2000" baseline="-25000">
                <a:latin typeface="Tahoma" charset="0"/>
              </a:rPr>
              <a:t>i </a:t>
            </a:r>
            <a:r>
              <a:rPr lang="en-US" sz="2000">
                <a:latin typeface="Tahoma" charset="0"/>
              </a:rPr>
              <a:t>denote the amount we take of item i</a:t>
            </a:r>
          </a:p>
          <a:p>
            <a:pPr lvl="1"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Objective: maximize</a:t>
            </a:r>
          </a:p>
          <a:p>
            <a:pPr lvl="1"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Constraint:</a:t>
            </a:r>
            <a:endParaRPr lang="en-US" sz="2000" b="1">
              <a:solidFill>
                <a:schemeClr val="tx2"/>
              </a:solidFill>
              <a:latin typeface="Tahoma" charset="0"/>
            </a:endParaRPr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7526338" y="152400"/>
          <a:ext cx="1328737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6" name="Clip" r:id="rId3" imgW="2225644" imgH="2682844" progId="MS_ClipArt_Gallery.5">
                  <p:embed/>
                </p:oleObj>
              </mc:Choice>
              <mc:Fallback>
                <p:oleObj name="Clip" r:id="rId3" imgW="2225644" imgH="2682844" progId="MS_ClipArt_Gallery.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6338" y="152400"/>
                        <a:ext cx="1328737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3962400" y="4648200"/>
          <a:ext cx="195103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7" name="Equation" r:id="rId5" imgW="787058" imgH="342751" progId="Equation.3">
                  <p:embed/>
                </p:oleObj>
              </mc:Choice>
              <mc:Fallback>
                <p:oleObj name="Equation" r:id="rId5" imgW="787058" imgH="34275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648200"/>
                        <a:ext cx="1951038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3235325" y="5638800"/>
          <a:ext cx="15748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8" name="Equation" r:id="rId7" imgW="634725" imgH="342751" progId="Equation.3">
                  <p:embed/>
                </p:oleObj>
              </mc:Choice>
              <mc:Fallback>
                <p:oleObj name="Equation" r:id="rId7" imgW="634725" imgH="34275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325" y="5638800"/>
                        <a:ext cx="15748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Greedy Method</a:t>
            </a:r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F0E68C0-481C-384E-8FDE-9E1FD713D797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324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Greedy Method</a:t>
            </a:r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ahoma" charset="0"/>
              </a:rPr>
              <a:t>A </a:t>
            </a:r>
            <a:r>
              <a:rPr lang="en-US" dirty="0">
                <a:latin typeface="Tahoma" charset="0"/>
              </a:rPr>
              <a:t>general algorithm </a:t>
            </a:r>
            <a:r>
              <a:rPr lang="en-US" dirty="0" smtClean="0">
                <a:latin typeface="Tahoma" charset="0"/>
              </a:rPr>
              <a:t>design with the </a:t>
            </a:r>
            <a:r>
              <a:rPr lang="en-US" dirty="0">
                <a:latin typeface="Tahoma" charset="0"/>
              </a:rPr>
              <a:t>following elements: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  <a:latin typeface="Tahoma" charset="0"/>
              </a:rPr>
              <a:t>configurations</a:t>
            </a:r>
            <a:r>
              <a:rPr lang="en-US" dirty="0">
                <a:latin typeface="Tahoma" charset="0"/>
              </a:rPr>
              <a:t>: different choices, collections, or values to </a:t>
            </a:r>
            <a:r>
              <a:rPr lang="en-US" dirty="0" smtClean="0">
                <a:latin typeface="Tahoma" charset="0"/>
              </a:rPr>
              <a:t>find (e.g. paths, spanning trees)</a:t>
            </a:r>
            <a:endParaRPr lang="en-US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  <a:latin typeface="Tahoma" charset="0"/>
              </a:rPr>
              <a:t>objective function</a:t>
            </a:r>
            <a:r>
              <a:rPr lang="en-US" dirty="0">
                <a:latin typeface="Tahoma" charset="0"/>
              </a:rPr>
              <a:t>: a score assigned to </a:t>
            </a:r>
            <a:r>
              <a:rPr lang="en-US" dirty="0" smtClean="0">
                <a:latin typeface="Tahoma" charset="0"/>
              </a:rPr>
              <a:t>configurations (e.g. path distance, total edge weight)</a:t>
            </a:r>
            <a:endParaRPr lang="en-US" dirty="0">
              <a:latin typeface="Tahoma" charset="0"/>
            </a:endParaRPr>
          </a:p>
        </p:txBody>
      </p:sp>
      <p:graphicFrame>
        <p:nvGraphicFramePr>
          <p:cNvPr id="17413" name="Object 6"/>
          <p:cNvGraphicFramePr>
            <a:graphicFrameLocks noChangeAspect="1"/>
          </p:cNvGraphicFramePr>
          <p:nvPr/>
        </p:nvGraphicFramePr>
        <p:xfrm>
          <a:off x="6705600" y="152400"/>
          <a:ext cx="2062163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8" name="Clip" r:id="rId3" imgW="4582562" imgH="3363362" progId="MS_ClipArt_Gallery.5">
                  <p:embed/>
                </p:oleObj>
              </mc:Choice>
              <mc:Fallback>
                <p:oleObj name="Clip" r:id="rId3" imgW="4582562" imgH="3363362" progId="MS_ClipArt_Gallery.5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52400"/>
                        <a:ext cx="2062163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Greedy Method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EC14FA6-7F0A-4445-89E6-CA14A64EB219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229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Given: A set S of n items, with each item i having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b</a:t>
            </a:r>
            <a:r>
              <a:rPr lang="en-US" sz="2000" baseline="-25000">
                <a:latin typeface="Tahoma" charset="0"/>
              </a:rPr>
              <a:t>i</a:t>
            </a:r>
            <a:r>
              <a:rPr lang="en-US" sz="2000">
                <a:latin typeface="Tahoma" charset="0"/>
              </a:rPr>
              <a:t> - a positive benefit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w</a:t>
            </a:r>
            <a:r>
              <a:rPr lang="en-US" sz="2000" baseline="-25000">
                <a:latin typeface="Tahoma" charset="0"/>
              </a:rPr>
              <a:t>i</a:t>
            </a:r>
            <a:r>
              <a:rPr lang="en-US" sz="2000">
                <a:latin typeface="Tahoma" charset="0"/>
              </a:rPr>
              <a:t> - a positive weight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Goal: Choose items with maximum total benefit but with weight at most W.</a:t>
            </a:r>
          </a:p>
        </p:txBody>
      </p:sp>
      <p:graphicFrame>
        <p:nvGraphicFramePr>
          <p:cNvPr id="26629" name="Object 4"/>
          <p:cNvGraphicFramePr>
            <a:graphicFrameLocks noChangeAspect="1"/>
          </p:cNvGraphicFramePr>
          <p:nvPr/>
        </p:nvGraphicFramePr>
        <p:xfrm>
          <a:off x="7526338" y="152400"/>
          <a:ext cx="1328737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5" name="Clip" r:id="rId3" imgW="2225644" imgH="2682844" progId="MS_ClipArt_Gallery.5">
                  <p:embed/>
                </p:oleObj>
              </mc:Choice>
              <mc:Fallback>
                <p:oleObj name="Clip" r:id="rId3" imgW="2225644" imgH="2682844" progId="MS_ClipArt_Gallery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6338" y="152400"/>
                        <a:ext cx="1328737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30" name="Picture 6" descr="HH01008_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88" y="4141788"/>
            <a:ext cx="495300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7" descr="HH01008_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75" y="3760788"/>
            <a:ext cx="708025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8" descr="HH01008_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25" y="4446588"/>
            <a:ext cx="325438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9" descr="HH01008_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50" y="3962400"/>
            <a:ext cx="5953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10" descr="HH01008_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4495800"/>
            <a:ext cx="28257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515938" y="5029200"/>
            <a:ext cx="1236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Weight: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533400" y="5410200"/>
            <a:ext cx="1230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Benefit: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1954213" y="4648200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2697163" y="4648200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387725" y="4648200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4079875" y="4648200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4754563" y="4648200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1790700" y="5105400"/>
            <a:ext cx="625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4 ml</a:t>
            </a:r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2533650" y="5105400"/>
            <a:ext cx="625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 ml</a:t>
            </a: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3224213" y="5105400"/>
            <a:ext cx="625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2 ml</a:t>
            </a:r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3916363" y="5105400"/>
            <a:ext cx="625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 ml</a:t>
            </a:r>
          </a:p>
        </p:txBody>
      </p:sp>
      <p:sp>
        <p:nvSpPr>
          <p:cNvPr id="26646" name="Text Box 23"/>
          <p:cNvSpPr txBox="1">
            <a:spLocks noChangeArrowheads="1"/>
          </p:cNvSpPr>
          <p:nvPr/>
        </p:nvSpPr>
        <p:spPr bwMode="auto">
          <a:xfrm>
            <a:off x="4591050" y="5105400"/>
            <a:ext cx="625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 ml</a:t>
            </a:r>
          </a:p>
        </p:txBody>
      </p:sp>
      <p:sp>
        <p:nvSpPr>
          <p:cNvPr id="26647" name="Text Box 24"/>
          <p:cNvSpPr txBox="1">
            <a:spLocks noChangeArrowheads="1"/>
          </p:cNvSpPr>
          <p:nvPr/>
        </p:nvSpPr>
        <p:spPr bwMode="auto">
          <a:xfrm>
            <a:off x="1824038" y="5486400"/>
            <a:ext cx="560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$12</a:t>
            </a:r>
          </a:p>
        </p:txBody>
      </p:sp>
      <p:sp>
        <p:nvSpPr>
          <p:cNvPr id="26648" name="Text Box 25"/>
          <p:cNvSpPr txBox="1">
            <a:spLocks noChangeArrowheads="1"/>
          </p:cNvSpPr>
          <p:nvPr/>
        </p:nvSpPr>
        <p:spPr bwMode="auto">
          <a:xfrm>
            <a:off x="2565400" y="5486400"/>
            <a:ext cx="560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$32</a:t>
            </a:r>
          </a:p>
        </p:txBody>
      </p:sp>
      <p:sp>
        <p:nvSpPr>
          <p:cNvPr id="26649" name="Text Box 26"/>
          <p:cNvSpPr txBox="1">
            <a:spLocks noChangeArrowheads="1"/>
          </p:cNvSpPr>
          <p:nvPr/>
        </p:nvSpPr>
        <p:spPr bwMode="auto">
          <a:xfrm>
            <a:off x="3257550" y="5486400"/>
            <a:ext cx="560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$40</a:t>
            </a:r>
          </a:p>
        </p:txBody>
      </p:sp>
      <p:sp>
        <p:nvSpPr>
          <p:cNvPr id="26650" name="Text Box 27"/>
          <p:cNvSpPr txBox="1">
            <a:spLocks noChangeArrowheads="1"/>
          </p:cNvSpPr>
          <p:nvPr/>
        </p:nvSpPr>
        <p:spPr bwMode="auto">
          <a:xfrm>
            <a:off x="3949700" y="5486400"/>
            <a:ext cx="560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$30</a:t>
            </a:r>
          </a:p>
        </p:txBody>
      </p:sp>
      <p:sp>
        <p:nvSpPr>
          <p:cNvPr id="26651" name="Text Box 28"/>
          <p:cNvSpPr txBox="1">
            <a:spLocks noChangeArrowheads="1"/>
          </p:cNvSpPr>
          <p:nvPr/>
        </p:nvSpPr>
        <p:spPr bwMode="auto">
          <a:xfrm>
            <a:off x="4622800" y="5486400"/>
            <a:ext cx="560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$50</a:t>
            </a:r>
          </a:p>
        </p:txBody>
      </p:sp>
      <p:sp>
        <p:nvSpPr>
          <p:cNvPr id="26652" name="Text Box 29"/>
          <p:cNvSpPr txBox="1">
            <a:spLocks noChangeArrowheads="1"/>
          </p:cNvSpPr>
          <p:nvPr/>
        </p:nvSpPr>
        <p:spPr bwMode="auto">
          <a:xfrm>
            <a:off x="685800" y="4343400"/>
            <a:ext cx="106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Items:</a:t>
            </a:r>
          </a:p>
        </p:txBody>
      </p:sp>
      <p:sp>
        <p:nvSpPr>
          <p:cNvPr id="26653" name="Text Box 30"/>
          <p:cNvSpPr txBox="1">
            <a:spLocks noChangeArrowheads="1"/>
          </p:cNvSpPr>
          <p:nvPr/>
        </p:nvSpPr>
        <p:spPr bwMode="auto">
          <a:xfrm>
            <a:off x="717550" y="5791200"/>
            <a:ext cx="103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Value:</a:t>
            </a:r>
          </a:p>
        </p:txBody>
      </p:sp>
      <p:sp>
        <p:nvSpPr>
          <p:cNvPr id="26654" name="Text Box 31"/>
          <p:cNvSpPr txBox="1">
            <a:spLocks noChangeArrowheads="1"/>
          </p:cNvSpPr>
          <p:nvPr/>
        </p:nvSpPr>
        <p:spPr bwMode="auto">
          <a:xfrm>
            <a:off x="1947863" y="58674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3</a:t>
            </a:r>
          </a:p>
        </p:txBody>
      </p:sp>
      <p:sp>
        <p:nvSpPr>
          <p:cNvPr id="26655" name="Text Box 32"/>
          <p:cNvSpPr txBox="1">
            <a:spLocks noChangeArrowheads="1"/>
          </p:cNvSpPr>
          <p:nvPr/>
        </p:nvSpPr>
        <p:spPr bwMode="auto">
          <a:xfrm>
            <a:off x="533400" y="6172200"/>
            <a:ext cx="1201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($ per ml)</a:t>
            </a:r>
          </a:p>
        </p:txBody>
      </p:sp>
      <p:sp>
        <p:nvSpPr>
          <p:cNvPr id="26656" name="Text Box 33"/>
          <p:cNvSpPr txBox="1">
            <a:spLocks noChangeArrowheads="1"/>
          </p:cNvSpPr>
          <p:nvPr/>
        </p:nvSpPr>
        <p:spPr bwMode="auto">
          <a:xfrm>
            <a:off x="2690813" y="58674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4</a:t>
            </a:r>
          </a:p>
        </p:txBody>
      </p:sp>
      <p:sp>
        <p:nvSpPr>
          <p:cNvPr id="26657" name="Text Box 34"/>
          <p:cNvSpPr txBox="1">
            <a:spLocks noChangeArrowheads="1"/>
          </p:cNvSpPr>
          <p:nvPr/>
        </p:nvSpPr>
        <p:spPr bwMode="auto">
          <a:xfrm>
            <a:off x="3319463" y="586740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20</a:t>
            </a:r>
          </a:p>
        </p:txBody>
      </p:sp>
      <p:sp>
        <p:nvSpPr>
          <p:cNvPr id="26658" name="Text Box 35"/>
          <p:cNvSpPr txBox="1">
            <a:spLocks noChangeArrowheads="1"/>
          </p:cNvSpPr>
          <p:nvPr/>
        </p:nvSpPr>
        <p:spPr bwMode="auto">
          <a:xfrm>
            <a:off x="4075113" y="58674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26659" name="Text Box 36"/>
          <p:cNvSpPr txBox="1">
            <a:spLocks noChangeArrowheads="1"/>
          </p:cNvSpPr>
          <p:nvPr/>
        </p:nvSpPr>
        <p:spPr bwMode="auto">
          <a:xfrm>
            <a:off x="4686300" y="586740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50</a:t>
            </a:r>
          </a:p>
        </p:txBody>
      </p:sp>
      <p:grpSp>
        <p:nvGrpSpPr>
          <p:cNvPr id="26660" name="Group 47"/>
          <p:cNvGrpSpPr>
            <a:grpSpLocks/>
          </p:cNvGrpSpPr>
          <p:nvPr/>
        </p:nvGrpSpPr>
        <p:grpSpPr bwMode="auto">
          <a:xfrm>
            <a:off x="5791200" y="3206750"/>
            <a:ext cx="1247775" cy="2722563"/>
            <a:chOff x="4180" y="2068"/>
            <a:chExt cx="786" cy="1715"/>
          </a:xfrm>
        </p:grpSpPr>
        <p:sp>
          <p:nvSpPr>
            <p:cNvPr id="26664" name="Freeform 38"/>
            <p:cNvSpPr>
              <a:spLocks/>
            </p:cNvSpPr>
            <p:nvPr/>
          </p:nvSpPr>
          <p:spPr bwMode="auto">
            <a:xfrm>
              <a:off x="4276" y="2068"/>
              <a:ext cx="594" cy="320"/>
            </a:xfrm>
            <a:custGeom>
              <a:avLst/>
              <a:gdLst>
                <a:gd name="T0" fmla="*/ 578 w 594"/>
                <a:gd name="T1" fmla="*/ 231 h 320"/>
                <a:gd name="T2" fmla="*/ 584 w 594"/>
                <a:gd name="T3" fmla="*/ 147 h 320"/>
                <a:gd name="T4" fmla="*/ 594 w 594"/>
                <a:gd name="T5" fmla="*/ 103 h 320"/>
                <a:gd name="T6" fmla="*/ 590 w 594"/>
                <a:gd name="T7" fmla="*/ 75 h 320"/>
                <a:gd name="T8" fmla="*/ 571 w 594"/>
                <a:gd name="T9" fmla="*/ 52 h 320"/>
                <a:gd name="T10" fmla="*/ 540 w 594"/>
                <a:gd name="T11" fmla="*/ 33 h 320"/>
                <a:gd name="T12" fmla="*/ 498 w 594"/>
                <a:gd name="T13" fmla="*/ 18 h 320"/>
                <a:gd name="T14" fmla="*/ 446 w 594"/>
                <a:gd name="T15" fmla="*/ 8 h 320"/>
                <a:gd name="T16" fmla="*/ 391 w 594"/>
                <a:gd name="T17" fmla="*/ 2 h 320"/>
                <a:gd name="T18" fmla="*/ 329 w 594"/>
                <a:gd name="T19" fmla="*/ 0 h 320"/>
                <a:gd name="T20" fmla="*/ 265 w 594"/>
                <a:gd name="T21" fmla="*/ 2 h 320"/>
                <a:gd name="T22" fmla="*/ 203 w 594"/>
                <a:gd name="T23" fmla="*/ 5 h 320"/>
                <a:gd name="T24" fmla="*/ 148 w 594"/>
                <a:gd name="T25" fmla="*/ 11 h 320"/>
                <a:gd name="T26" fmla="*/ 96 w 594"/>
                <a:gd name="T27" fmla="*/ 21 h 320"/>
                <a:gd name="T28" fmla="*/ 54 w 594"/>
                <a:gd name="T29" fmla="*/ 34 h 320"/>
                <a:gd name="T30" fmla="*/ 23 w 594"/>
                <a:gd name="T31" fmla="*/ 53 h 320"/>
                <a:gd name="T32" fmla="*/ 4 w 594"/>
                <a:gd name="T33" fmla="*/ 75 h 320"/>
                <a:gd name="T34" fmla="*/ 0 w 594"/>
                <a:gd name="T35" fmla="*/ 103 h 320"/>
                <a:gd name="T36" fmla="*/ 10 w 594"/>
                <a:gd name="T37" fmla="*/ 147 h 320"/>
                <a:gd name="T38" fmla="*/ 16 w 594"/>
                <a:gd name="T39" fmla="*/ 231 h 320"/>
                <a:gd name="T40" fmla="*/ 22 w 594"/>
                <a:gd name="T41" fmla="*/ 279 h 320"/>
                <a:gd name="T42" fmla="*/ 39 w 594"/>
                <a:gd name="T43" fmla="*/ 288 h 320"/>
                <a:gd name="T44" fmla="*/ 95 w 594"/>
                <a:gd name="T45" fmla="*/ 303 h 320"/>
                <a:gd name="T46" fmla="*/ 172 w 594"/>
                <a:gd name="T47" fmla="*/ 313 h 320"/>
                <a:gd name="T48" fmla="*/ 244 w 594"/>
                <a:gd name="T49" fmla="*/ 319 h 320"/>
                <a:gd name="T50" fmla="*/ 310 w 594"/>
                <a:gd name="T51" fmla="*/ 320 h 320"/>
                <a:gd name="T52" fmla="*/ 367 w 594"/>
                <a:gd name="T53" fmla="*/ 317 h 320"/>
                <a:gd name="T54" fmla="*/ 416 w 594"/>
                <a:gd name="T55" fmla="*/ 311 h 320"/>
                <a:gd name="T56" fmla="*/ 457 w 594"/>
                <a:gd name="T57" fmla="*/ 306 h 320"/>
                <a:gd name="T58" fmla="*/ 489 w 594"/>
                <a:gd name="T59" fmla="*/ 298 h 320"/>
                <a:gd name="T60" fmla="*/ 511 w 594"/>
                <a:gd name="T61" fmla="*/ 292 h 320"/>
                <a:gd name="T62" fmla="*/ 530 w 594"/>
                <a:gd name="T63" fmla="*/ 288 h 320"/>
                <a:gd name="T64" fmla="*/ 550 w 594"/>
                <a:gd name="T65" fmla="*/ 284 h 320"/>
                <a:gd name="T66" fmla="*/ 569 w 594"/>
                <a:gd name="T67" fmla="*/ 276 h 3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94"/>
                <a:gd name="T103" fmla="*/ 0 h 320"/>
                <a:gd name="T104" fmla="*/ 594 w 594"/>
                <a:gd name="T105" fmla="*/ 320 h 3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94" h="320">
                  <a:moveTo>
                    <a:pt x="578" y="272"/>
                  </a:moveTo>
                  <a:lnTo>
                    <a:pt x="578" y="231"/>
                  </a:lnTo>
                  <a:lnTo>
                    <a:pt x="580" y="187"/>
                  </a:lnTo>
                  <a:lnTo>
                    <a:pt x="584" y="147"/>
                  </a:lnTo>
                  <a:lnTo>
                    <a:pt x="590" y="119"/>
                  </a:lnTo>
                  <a:lnTo>
                    <a:pt x="594" y="103"/>
                  </a:lnTo>
                  <a:lnTo>
                    <a:pt x="594" y="88"/>
                  </a:lnTo>
                  <a:lnTo>
                    <a:pt x="590" y="75"/>
                  </a:lnTo>
                  <a:lnTo>
                    <a:pt x="583" y="62"/>
                  </a:lnTo>
                  <a:lnTo>
                    <a:pt x="571" y="52"/>
                  </a:lnTo>
                  <a:lnTo>
                    <a:pt x="556" y="41"/>
                  </a:lnTo>
                  <a:lnTo>
                    <a:pt x="540" y="33"/>
                  </a:lnTo>
                  <a:lnTo>
                    <a:pt x="520" y="24"/>
                  </a:lnTo>
                  <a:lnTo>
                    <a:pt x="498" y="18"/>
                  </a:lnTo>
                  <a:lnTo>
                    <a:pt x="473" y="12"/>
                  </a:lnTo>
                  <a:lnTo>
                    <a:pt x="446" y="8"/>
                  </a:lnTo>
                  <a:lnTo>
                    <a:pt x="419" y="5"/>
                  </a:lnTo>
                  <a:lnTo>
                    <a:pt x="391" y="2"/>
                  </a:lnTo>
                  <a:lnTo>
                    <a:pt x="360" y="0"/>
                  </a:lnTo>
                  <a:lnTo>
                    <a:pt x="329" y="0"/>
                  </a:lnTo>
                  <a:lnTo>
                    <a:pt x="297" y="0"/>
                  </a:lnTo>
                  <a:lnTo>
                    <a:pt x="265" y="2"/>
                  </a:lnTo>
                  <a:lnTo>
                    <a:pt x="234" y="3"/>
                  </a:lnTo>
                  <a:lnTo>
                    <a:pt x="203" y="5"/>
                  </a:lnTo>
                  <a:lnTo>
                    <a:pt x="175" y="8"/>
                  </a:lnTo>
                  <a:lnTo>
                    <a:pt x="148" y="11"/>
                  </a:lnTo>
                  <a:lnTo>
                    <a:pt x="121" y="15"/>
                  </a:lnTo>
                  <a:lnTo>
                    <a:pt x="96" y="21"/>
                  </a:lnTo>
                  <a:lnTo>
                    <a:pt x="74" y="27"/>
                  </a:lnTo>
                  <a:lnTo>
                    <a:pt x="54" y="34"/>
                  </a:lnTo>
                  <a:lnTo>
                    <a:pt x="38" y="43"/>
                  </a:lnTo>
                  <a:lnTo>
                    <a:pt x="23" y="53"/>
                  </a:lnTo>
                  <a:lnTo>
                    <a:pt x="11" y="63"/>
                  </a:lnTo>
                  <a:lnTo>
                    <a:pt x="4" y="75"/>
                  </a:lnTo>
                  <a:lnTo>
                    <a:pt x="0" y="88"/>
                  </a:lnTo>
                  <a:lnTo>
                    <a:pt x="0" y="103"/>
                  </a:lnTo>
                  <a:lnTo>
                    <a:pt x="4" y="119"/>
                  </a:lnTo>
                  <a:lnTo>
                    <a:pt x="10" y="147"/>
                  </a:lnTo>
                  <a:lnTo>
                    <a:pt x="14" y="187"/>
                  </a:lnTo>
                  <a:lnTo>
                    <a:pt x="16" y="231"/>
                  </a:lnTo>
                  <a:lnTo>
                    <a:pt x="14" y="272"/>
                  </a:lnTo>
                  <a:lnTo>
                    <a:pt x="22" y="279"/>
                  </a:lnTo>
                  <a:lnTo>
                    <a:pt x="29" y="284"/>
                  </a:lnTo>
                  <a:lnTo>
                    <a:pt x="39" y="288"/>
                  </a:lnTo>
                  <a:lnTo>
                    <a:pt x="52" y="294"/>
                  </a:lnTo>
                  <a:lnTo>
                    <a:pt x="95" y="303"/>
                  </a:lnTo>
                  <a:lnTo>
                    <a:pt x="134" y="308"/>
                  </a:lnTo>
                  <a:lnTo>
                    <a:pt x="172" y="313"/>
                  </a:lnTo>
                  <a:lnTo>
                    <a:pt x="209" y="317"/>
                  </a:lnTo>
                  <a:lnTo>
                    <a:pt x="244" y="319"/>
                  </a:lnTo>
                  <a:lnTo>
                    <a:pt x="278" y="320"/>
                  </a:lnTo>
                  <a:lnTo>
                    <a:pt x="310" y="320"/>
                  </a:lnTo>
                  <a:lnTo>
                    <a:pt x="339" y="319"/>
                  </a:lnTo>
                  <a:lnTo>
                    <a:pt x="367" y="317"/>
                  </a:lnTo>
                  <a:lnTo>
                    <a:pt x="392" y="314"/>
                  </a:lnTo>
                  <a:lnTo>
                    <a:pt x="416" y="311"/>
                  </a:lnTo>
                  <a:lnTo>
                    <a:pt x="438" y="308"/>
                  </a:lnTo>
                  <a:lnTo>
                    <a:pt x="457" y="306"/>
                  </a:lnTo>
                  <a:lnTo>
                    <a:pt x="473" y="301"/>
                  </a:lnTo>
                  <a:lnTo>
                    <a:pt x="489" y="298"/>
                  </a:lnTo>
                  <a:lnTo>
                    <a:pt x="501" y="294"/>
                  </a:lnTo>
                  <a:lnTo>
                    <a:pt x="511" y="292"/>
                  </a:lnTo>
                  <a:lnTo>
                    <a:pt x="520" y="291"/>
                  </a:lnTo>
                  <a:lnTo>
                    <a:pt x="530" y="288"/>
                  </a:lnTo>
                  <a:lnTo>
                    <a:pt x="540" y="286"/>
                  </a:lnTo>
                  <a:lnTo>
                    <a:pt x="550" y="284"/>
                  </a:lnTo>
                  <a:lnTo>
                    <a:pt x="559" y="279"/>
                  </a:lnTo>
                  <a:lnTo>
                    <a:pt x="569" y="276"/>
                  </a:lnTo>
                  <a:lnTo>
                    <a:pt x="578" y="272"/>
                  </a:lnTo>
                  <a:close/>
                </a:path>
              </a:pathLst>
            </a:custGeom>
            <a:solidFill>
              <a:srgbClr val="A37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5" name="Freeform 39"/>
            <p:cNvSpPr>
              <a:spLocks/>
            </p:cNvSpPr>
            <p:nvPr/>
          </p:nvSpPr>
          <p:spPr bwMode="auto">
            <a:xfrm>
              <a:off x="4180" y="2340"/>
              <a:ext cx="786" cy="1147"/>
            </a:xfrm>
            <a:custGeom>
              <a:avLst/>
              <a:gdLst>
                <a:gd name="T0" fmla="*/ 665 w 786"/>
                <a:gd name="T1" fmla="*/ 4 h 1147"/>
                <a:gd name="T2" fmla="*/ 646 w 786"/>
                <a:gd name="T3" fmla="*/ 12 h 1147"/>
                <a:gd name="T4" fmla="*/ 626 w 786"/>
                <a:gd name="T5" fmla="*/ 16 h 1147"/>
                <a:gd name="T6" fmla="*/ 607 w 786"/>
                <a:gd name="T7" fmla="*/ 20 h 1147"/>
                <a:gd name="T8" fmla="*/ 585 w 786"/>
                <a:gd name="T9" fmla="*/ 26 h 1147"/>
                <a:gd name="T10" fmla="*/ 553 w 786"/>
                <a:gd name="T11" fmla="*/ 34 h 1147"/>
                <a:gd name="T12" fmla="*/ 512 w 786"/>
                <a:gd name="T13" fmla="*/ 39 h 1147"/>
                <a:gd name="T14" fmla="*/ 463 w 786"/>
                <a:gd name="T15" fmla="*/ 45 h 1147"/>
                <a:gd name="T16" fmla="*/ 406 w 786"/>
                <a:gd name="T17" fmla="*/ 48 h 1147"/>
                <a:gd name="T18" fmla="*/ 340 w 786"/>
                <a:gd name="T19" fmla="*/ 47 h 1147"/>
                <a:gd name="T20" fmla="*/ 268 w 786"/>
                <a:gd name="T21" fmla="*/ 41 h 1147"/>
                <a:gd name="T22" fmla="*/ 191 w 786"/>
                <a:gd name="T23" fmla="*/ 31 h 1147"/>
                <a:gd name="T24" fmla="*/ 135 w 786"/>
                <a:gd name="T25" fmla="*/ 16 h 1147"/>
                <a:gd name="T26" fmla="*/ 118 w 786"/>
                <a:gd name="T27" fmla="*/ 7 h 1147"/>
                <a:gd name="T28" fmla="*/ 82 w 786"/>
                <a:gd name="T29" fmla="*/ 13 h 1147"/>
                <a:gd name="T30" fmla="*/ 41 w 786"/>
                <a:gd name="T31" fmla="*/ 44 h 1147"/>
                <a:gd name="T32" fmla="*/ 17 w 786"/>
                <a:gd name="T33" fmla="*/ 78 h 1147"/>
                <a:gd name="T34" fmla="*/ 5 w 786"/>
                <a:gd name="T35" fmla="*/ 107 h 1147"/>
                <a:gd name="T36" fmla="*/ 2 w 786"/>
                <a:gd name="T37" fmla="*/ 295 h 1147"/>
                <a:gd name="T38" fmla="*/ 0 w 786"/>
                <a:gd name="T39" fmla="*/ 796 h 1147"/>
                <a:gd name="T40" fmla="*/ 6 w 786"/>
                <a:gd name="T41" fmla="*/ 980 h 1147"/>
                <a:gd name="T42" fmla="*/ 22 w 786"/>
                <a:gd name="T43" fmla="*/ 1012 h 1147"/>
                <a:gd name="T44" fmla="*/ 52 w 786"/>
                <a:gd name="T45" fmla="*/ 1044 h 1147"/>
                <a:gd name="T46" fmla="*/ 94 w 786"/>
                <a:gd name="T47" fmla="*/ 1074 h 1147"/>
                <a:gd name="T48" fmla="*/ 147 w 786"/>
                <a:gd name="T49" fmla="*/ 1100 h 1147"/>
                <a:gd name="T50" fmla="*/ 208 w 786"/>
                <a:gd name="T51" fmla="*/ 1122 h 1147"/>
                <a:gd name="T52" fmla="*/ 277 w 786"/>
                <a:gd name="T53" fmla="*/ 1138 h 1147"/>
                <a:gd name="T54" fmla="*/ 353 w 786"/>
                <a:gd name="T55" fmla="*/ 1146 h 1147"/>
                <a:gd name="T56" fmla="*/ 433 w 786"/>
                <a:gd name="T57" fmla="*/ 1146 h 1147"/>
                <a:gd name="T58" fmla="*/ 507 w 786"/>
                <a:gd name="T59" fmla="*/ 1138 h 1147"/>
                <a:gd name="T60" fmla="*/ 576 w 786"/>
                <a:gd name="T61" fmla="*/ 1122 h 1147"/>
                <a:gd name="T62" fmla="*/ 638 w 786"/>
                <a:gd name="T63" fmla="*/ 1100 h 1147"/>
                <a:gd name="T64" fmla="*/ 690 w 786"/>
                <a:gd name="T65" fmla="*/ 1074 h 1147"/>
                <a:gd name="T66" fmla="*/ 733 w 786"/>
                <a:gd name="T67" fmla="*/ 1044 h 1147"/>
                <a:gd name="T68" fmla="*/ 764 w 786"/>
                <a:gd name="T69" fmla="*/ 1012 h 1147"/>
                <a:gd name="T70" fmla="*/ 780 w 786"/>
                <a:gd name="T71" fmla="*/ 980 h 1147"/>
                <a:gd name="T72" fmla="*/ 786 w 786"/>
                <a:gd name="T73" fmla="*/ 796 h 1147"/>
                <a:gd name="T74" fmla="*/ 784 w 786"/>
                <a:gd name="T75" fmla="*/ 295 h 1147"/>
                <a:gd name="T76" fmla="*/ 781 w 786"/>
                <a:gd name="T77" fmla="*/ 107 h 1147"/>
                <a:gd name="T78" fmla="*/ 769 w 786"/>
                <a:gd name="T79" fmla="*/ 78 h 1147"/>
                <a:gd name="T80" fmla="*/ 745 w 786"/>
                <a:gd name="T81" fmla="*/ 44 h 1147"/>
                <a:gd name="T82" fmla="*/ 702 w 786"/>
                <a:gd name="T83" fmla="*/ 13 h 114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786"/>
                <a:gd name="T127" fmla="*/ 0 h 1147"/>
                <a:gd name="T128" fmla="*/ 786 w 786"/>
                <a:gd name="T129" fmla="*/ 1147 h 114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786" h="1147">
                  <a:moveTo>
                    <a:pt x="674" y="0"/>
                  </a:moveTo>
                  <a:lnTo>
                    <a:pt x="665" y="4"/>
                  </a:lnTo>
                  <a:lnTo>
                    <a:pt x="655" y="7"/>
                  </a:lnTo>
                  <a:lnTo>
                    <a:pt x="646" y="12"/>
                  </a:lnTo>
                  <a:lnTo>
                    <a:pt x="636" y="14"/>
                  </a:lnTo>
                  <a:lnTo>
                    <a:pt x="626" y="16"/>
                  </a:lnTo>
                  <a:lnTo>
                    <a:pt x="616" y="19"/>
                  </a:lnTo>
                  <a:lnTo>
                    <a:pt x="607" y="20"/>
                  </a:lnTo>
                  <a:lnTo>
                    <a:pt x="597" y="22"/>
                  </a:lnTo>
                  <a:lnTo>
                    <a:pt x="585" y="26"/>
                  </a:lnTo>
                  <a:lnTo>
                    <a:pt x="569" y="29"/>
                  </a:lnTo>
                  <a:lnTo>
                    <a:pt x="553" y="34"/>
                  </a:lnTo>
                  <a:lnTo>
                    <a:pt x="534" y="36"/>
                  </a:lnTo>
                  <a:lnTo>
                    <a:pt x="512" y="39"/>
                  </a:lnTo>
                  <a:lnTo>
                    <a:pt x="488" y="42"/>
                  </a:lnTo>
                  <a:lnTo>
                    <a:pt x="463" y="45"/>
                  </a:lnTo>
                  <a:lnTo>
                    <a:pt x="435" y="47"/>
                  </a:lnTo>
                  <a:lnTo>
                    <a:pt x="406" y="48"/>
                  </a:lnTo>
                  <a:lnTo>
                    <a:pt x="374" y="48"/>
                  </a:lnTo>
                  <a:lnTo>
                    <a:pt x="340" y="47"/>
                  </a:lnTo>
                  <a:lnTo>
                    <a:pt x="305" y="45"/>
                  </a:lnTo>
                  <a:lnTo>
                    <a:pt x="268" y="41"/>
                  </a:lnTo>
                  <a:lnTo>
                    <a:pt x="230" y="36"/>
                  </a:lnTo>
                  <a:lnTo>
                    <a:pt x="191" y="31"/>
                  </a:lnTo>
                  <a:lnTo>
                    <a:pt x="148" y="22"/>
                  </a:lnTo>
                  <a:lnTo>
                    <a:pt x="135" y="16"/>
                  </a:lnTo>
                  <a:lnTo>
                    <a:pt x="125" y="12"/>
                  </a:lnTo>
                  <a:lnTo>
                    <a:pt x="118" y="7"/>
                  </a:lnTo>
                  <a:lnTo>
                    <a:pt x="110" y="0"/>
                  </a:lnTo>
                  <a:lnTo>
                    <a:pt x="82" y="13"/>
                  </a:lnTo>
                  <a:lnTo>
                    <a:pt x="60" y="28"/>
                  </a:lnTo>
                  <a:lnTo>
                    <a:pt x="41" y="44"/>
                  </a:lnTo>
                  <a:lnTo>
                    <a:pt x="27" y="61"/>
                  </a:lnTo>
                  <a:lnTo>
                    <a:pt x="17" y="78"/>
                  </a:lnTo>
                  <a:lnTo>
                    <a:pt x="9" y="94"/>
                  </a:lnTo>
                  <a:lnTo>
                    <a:pt x="5" y="107"/>
                  </a:lnTo>
                  <a:lnTo>
                    <a:pt x="3" y="119"/>
                  </a:lnTo>
                  <a:lnTo>
                    <a:pt x="2" y="295"/>
                  </a:lnTo>
                  <a:lnTo>
                    <a:pt x="0" y="547"/>
                  </a:lnTo>
                  <a:lnTo>
                    <a:pt x="0" y="796"/>
                  </a:lnTo>
                  <a:lnTo>
                    <a:pt x="3" y="964"/>
                  </a:lnTo>
                  <a:lnTo>
                    <a:pt x="6" y="980"/>
                  </a:lnTo>
                  <a:lnTo>
                    <a:pt x="12" y="996"/>
                  </a:lnTo>
                  <a:lnTo>
                    <a:pt x="22" y="1012"/>
                  </a:lnTo>
                  <a:lnTo>
                    <a:pt x="36" y="1028"/>
                  </a:lnTo>
                  <a:lnTo>
                    <a:pt x="52" y="1044"/>
                  </a:lnTo>
                  <a:lnTo>
                    <a:pt x="72" y="1059"/>
                  </a:lnTo>
                  <a:lnTo>
                    <a:pt x="94" y="1074"/>
                  </a:lnTo>
                  <a:lnTo>
                    <a:pt x="119" y="1088"/>
                  </a:lnTo>
                  <a:lnTo>
                    <a:pt x="147" y="1100"/>
                  </a:lnTo>
                  <a:lnTo>
                    <a:pt x="176" y="1112"/>
                  </a:lnTo>
                  <a:lnTo>
                    <a:pt x="208" y="1122"/>
                  </a:lnTo>
                  <a:lnTo>
                    <a:pt x="242" y="1131"/>
                  </a:lnTo>
                  <a:lnTo>
                    <a:pt x="277" y="1138"/>
                  </a:lnTo>
                  <a:lnTo>
                    <a:pt x="314" y="1143"/>
                  </a:lnTo>
                  <a:lnTo>
                    <a:pt x="353" y="1146"/>
                  </a:lnTo>
                  <a:lnTo>
                    <a:pt x="393" y="1147"/>
                  </a:lnTo>
                  <a:lnTo>
                    <a:pt x="433" y="1146"/>
                  </a:lnTo>
                  <a:lnTo>
                    <a:pt x="471" y="1143"/>
                  </a:lnTo>
                  <a:lnTo>
                    <a:pt x="507" y="1138"/>
                  </a:lnTo>
                  <a:lnTo>
                    <a:pt x="542" y="1131"/>
                  </a:lnTo>
                  <a:lnTo>
                    <a:pt x="576" y="1122"/>
                  </a:lnTo>
                  <a:lnTo>
                    <a:pt x="608" y="1112"/>
                  </a:lnTo>
                  <a:lnTo>
                    <a:pt x="638" y="1100"/>
                  </a:lnTo>
                  <a:lnTo>
                    <a:pt x="665" y="1088"/>
                  </a:lnTo>
                  <a:lnTo>
                    <a:pt x="690" y="1074"/>
                  </a:lnTo>
                  <a:lnTo>
                    <a:pt x="712" y="1059"/>
                  </a:lnTo>
                  <a:lnTo>
                    <a:pt x="733" y="1044"/>
                  </a:lnTo>
                  <a:lnTo>
                    <a:pt x="749" y="1028"/>
                  </a:lnTo>
                  <a:lnTo>
                    <a:pt x="764" y="1012"/>
                  </a:lnTo>
                  <a:lnTo>
                    <a:pt x="774" y="996"/>
                  </a:lnTo>
                  <a:lnTo>
                    <a:pt x="780" y="980"/>
                  </a:lnTo>
                  <a:lnTo>
                    <a:pt x="783" y="964"/>
                  </a:lnTo>
                  <a:lnTo>
                    <a:pt x="786" y="796"/>
                  </a:lnTo>
                  <a:lnTo>
                    <a:pt x="786" y="547"/>
                  </a:lnTo>
                  <a:lnTo>
                    <a:pt x="784" y="295"/>
                  </a:lnTo>
                  <a:lnTo>
                    <a:pt x="783" y="119"/>
                  </a:lnTo>
                  <a:lnTo>
                    <a:pt x="781" y="107"/>
                  </a:lnTo>
                  <a:lnTo>
                    <a:pt x="777" y="94"/>
                  </a:lnTo>
                  <a:lnTo>
                    <a:pt x="769" y="78"/>
                  </a:lnTo>
                  <a:lnTo>
                    <a:pt x="759" y="61"/>
                  </a:lnTo>
                  <a:lnTo>
                    <a:pt x="745" y="44"/>
                  </a:lnTo>
                  <a:lnTo>
                    <a:pt x="726" y="28"/>
                  </a:lnTo>
                  <a:lnTo>
                    <a:pt x="702" y="1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609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6" name="Freeform 40"/>
            <p:cNvSpPr>
              <a:spLocks/>
            </p:cNvSpPr>
            <p:nvPr/>
          </p:nvSpPr>
          <p:spPr bwMode="auto">
            <a:xfrm>
              <a:off x="4314" y="2195"/>
              <a:ext cx="482" cy="164"/>
            </a:xfrm>
            <a:custGeom>
              <a:avLst/>
              <a:gdLst>
                <a:gd name="T0" fmla="*/ 447 w 482"/>
                <a:gd name="T1" fmla="*/ 149 h 164"/>
                <a:gd name="T2" fmla="*/ 370 w 482"/>
                <a:gd name="T3" fmla="*/ 159 h 164"/>
                <a:gd name="T4" fmla="*/ 274 w 482"/>
                <a:gd name="T5" fmla="*/ 164 h 164"/>
                <a:gd name="T6" fmla="*/ 168 w 482"/>
                <a:gd name="T7" fmla="*/ 161 h 164"/>
                <a:gd name="T8" fmla="*/ 66 w 482"/>
                <a:gd name="T9" fmla="*/ 145 h 164"/>
                <a:gd name="T10" fmla="*/ 7 w 482"/>
                <a:gd name="T11" fmla="*/ 104 h 164"/>
                <a:gd name="T12" fmla="*/ 0 w 482"/>
                <a:gd name="T13" fmla="*/ 0 h 164"/>
                <a:gd name="T14" fmla="*/ 48 w 482"/>
                <a:gd name="T15" fmla="*/ 10 h 164"/>
                <a:gd name="T16" fmla="*/ 115 w 482"/>
                <a:gd name="T17" fmla="*/ 23 h 164"/>
                <a:gd name="T18" fmla="*/ 203 w 482"/>
                <a:gd name="T19" fmla="*/ 32 h 164"/>
                <a:gd name="T20" fmla="*/ 307 w 482"/>
                <a:gd name="T21" fmla="*/ 32 h 164"/>
                <a:gd name="T22" fmla="*/ 427 w 482"/>
                <a:gd name="T23" fmla="*/ 16 h 164"/>
                <a:gd name="T24" fmla="*/ 445 w 482"/>
                <a:gd name="T25" fmla="*/ 16 h 164"/>
                <a:gd name="T26" fmla="*/ 388 w 482"/>
                <a:gd name="T27" fmla="*/ 29 h 164"/>
                <a:gd name="T28" fmla="*/ 312 w 482"/>
                <a:gd name="T29" fmla="*/ 39 h 164"/>
                <a:gd name="T30" fmla="*/ 221 w 482"/>
                <a:gd name="T31" fmla="*/ 48 h 164"/>
                <a:gd name="T32" fmla="*/ 123 w 482"/>
                <a:gd name="T33" fmla="*/ 49 h 164"/>
                <a:gd name="T34" fmla="*/ 74 w 482"/>
                <a:gd name="T35" fmla="*/ 51 h 164"/>
                <a:gd name="T36" fmla="*/ 143 w 482"/>
                <a:gd name="T37" fmla="*/ 61 h 164"/>
                <a:gd name="T38" fmla="*/ 225 w 482"/>
                <a:gd name="T39" fmla="*/ 67 h 164"/>
                <a:gd name="T40" fmla="*/ 313 w 482"/>
                <a:gd name="T41" fmla="*/ 66 h 164"/>
                <a:gd name="T42" fmla="*/ 398 w 482"/>
                <a:gd name="T43" fmla="*/ 58 h 164"/>
                <a:gd name="T44" fmla="*/ 474 w 482"/>
                <a:gd name="T45" fmla="*/ 45 h 164"/>
                <a:gd name="T46" fmla="*/ 429 w 482"/>
                <a:gd name="T47" fmla="*/ 61 h 164"/>
                <a:gd name="T48" fmla="*/ 353 w 482"/>
                <a:gd name="T49" fmla="*/ 76 h 164"/>
                <a:gd name="T50" fmla="*/ 262 w 482"/>
                <a:gd name="T51" fmla="*/ 86 h 164"/>
                <a:gd name="T52" fmla="*/ 170 w 482"/>
                <a:gd name="T53" fmla="*/ 89 h 164"/>
                <a:gd name="T54" fmla="*/ 89 w 482"/>
                <a:gd name="T55" fmla="*/ 85 h 164"/>
                <a:gd name="T56" fmla="*/ 108 w 482"/>
                <a:gd name="T57" fmla="*/ 92 h 164"/>
                <a:gd name="T58" fmla="*/ 175 w 482"/>
                <a:gd name="T59" fmla="*/ 104 h 164"/>
                <a:gd name="T60" fmla="*/ 253 w 482"/>
                <a:gd name="T61" fmla="*/ 108 h 164"/>
                <a:gd name="T62" fmla="*/ 334 w 482"/>
                <a:gd name="T63" fmla="*/ 108 h 164"/>
                <a:gd name="T64" fmla="*/ 417 w 482"/>
                <a:gd name="T65" fmla="*/ 101 h 164"/>
                <a:gd name="T66" fmla="*/ 458 w 482"/>
                <a:gd name="T67" fmla="*/ 96 h 164"/>
                <a:gd name="T68" fmla="*/ 410 w 482"/>
                <a:gd name="T69" fmla="*/ 110 h 164"/>
                <a:gd name="T70" fmla="*/ 345 w 482"/>
                <a:gd name="T71" fmla="*/ 121 h 164"/>
                <a:gd name="T72" fmla="*/ 271 w 482"/>
                <a:gd name="T73" fmla="*/ 130 h 164"/>
                <a:gd name="T74" fmla="*/ 183 w 482"/>
                <a:gd name="T75" fmla="*/ 130 h 164"/>
                <a:gd name="T76" fmla="*/ 86 w 482"/>
                <a:gd name="T77" fmla="*/ 118 h 164"/>
                <a:gd name="T78" fmla="*/ 126 w 482"/>
                <a:gd name="T79" fmla="*/ 127 h 164"/>
                <a:gd name="T80" fmla="*/ 187 w 482"/>
                <a:gd name="T81" fmla="*/ 137 h 164"/>
                <a:gd name="T82" fmla="*/ 265 w 482"/>
                <a:gd name="T83" fmla="*/ 146 h 164"/>
                <a:gd name="T84" fmla="*/ 354 w 482"/>
                <a:gd name="T85" fmla="*/ 148 h 164"/>
                <a:gd name="T86" fmla="*/ 449 w 482"/>
                <a:gd name="T87" fmla="*/ 143 h 16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82"/>
                <a:gd name="T133" fmla="*/ 0 h 164"/>
                <a:gd name="T134" fmla="*/ 482 w 482"/>
                <a:gd name="T135" fmla="*/ 164 h 16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82" h="164">
                  <a:moveTo>
                    <a:pt x="482" y="139"/>
                  </a:moveTo>
                  <a:lnTo>
                    <a:pt x="467" y="145"/>
                  </a:lnTo>
                  <a:lnTo>
                    <a:pt x="447" y="149"/>
                  </a:lnTo>
                  <a:lnTo>
                    <a:pt x="425" y="154"/>
                  </a:lnTo>
                  <a:lnTo>
                    <a:pt x="398" y="157"/>
                  </a:lnTo>
                  <a:lnTo>
                    <a:pt x="370" y="159"/>
                  </a:lnTo>
                  <a:lnTo>
                    <a:pt x="340" y="162"/>
                  </a:lnTo>
                  <a:lnTo>
                    <a:pt x="307" y="164"/>
                  </a:lnTo>
                  <a:lnTo>
                    <a:pt x="274" y="164"/>
                  </a:lnTo>
                  <a:lnTo>
                    <a:pt x="238" y="164"/>
                  </a:lnTo>
                  <a:lnTo>
                    <a:pt x="203" y="162"/>
                  </a:lnTo>
                  <a:lnTo>
                    <a:pt x="168" y="161"/>
                  </a:lnTo>
                  <a:lnTo>
                    <a:pt x="133" y="157"/>
                  </a:lnTo>
                  <a:lnTo>
                    <a:pt x="99" y="152"/>
                  </a:lnTo>
                  <a:lnTo>
                    <a:pt x="66" y="145"/>
                  </a:lnTo>
                  <a:lnTo>
                    <a:pt x="33" y="137"/>
                  </a:lnTo>
                  <a:lnTo>
                    <a:pt x="4" y="129"/>
                  </a:lnTo>
                  <a:lnTo>
                    <a:pt x="7" y="104"/>
                  </a:lnTo>
                  <a:lnTo>
                    <a:pt x="7" y="73"/>
                  </a:lnTo>
                  <a:lnTo>
                    <a:pt x="4" y="38"/>
                  </a:lnTo>
                  <a:lnTo>
                    <a:pt x="0" y="0"/>
                  </a:lnTo>
                  <a:lnTo>
                    <a:pt x="13" y="2"/>
                  </a:lnTo>
                  <a:lnTo>
                    <a:pt x="29" y="7"/>
                  </a:lnTo>
                  <a:lnTo>
                    <a:pt x="48" y="10"/>
                  </a:lnTo>
                  <a:lnTo>
                    <a:pt x="69" y="14"/>
                  </a:lnTo>
                  <a:lnTo>
                    <a:pt x="91" y="19"/>
                  </a:lnTo>
                  <a:lnTo>
                    <a:pt x="115" y="23"/>
                  </a:lnTo>
                  <a:lnTo>
                    <a:pt x="143" y="26"/>
                  </a:lnTo>
                  <a:lnTo>
                    <a:pt x="173" y="29"/>
                  </a:lnTo>
                  <a:lnTo>
                    <a:pt x="203" y="32"/>
                  </a:lnTo>
                  <a:lnTo>
                    <a:pt x="236" y="33"/>
                  </a:lnTo>
                  <a:lnTo>
                    <a:pt x="271" y="33"/>
                  </a:lnTo>
                  <a:lnTo>
                    <a:pt x="307" y="32"/>
                  </a:lnTo>
                  <a:lnTo>
                    <a:pt x="345" y="29"/>
                  </a:lnTo>
                  <a:lnTo>
                    <a:pt x="385" y="23"/>
                  </a:lnTo>
                  <a:lnTo>
                    <a:pt x="427" y="16"/>
                  </a:lnTo>
                  <a:lnTo>
                    <a:pt x="470" y="7"/>
                  </a:lnTo>
                  <a:lnTo>
                    <a:pt x="460" y="11"/>
                  </a:lnTo>
                  <a:lnTo>
                    <a:pt x="445" y="16"/>
                  </a:lnTo>
                  <a:lnTo>
                    <a:pt x="429" y="20"/>
                  </a:lnTo>
                  <a:lnTo>
                    <a:pt x="410" y="25"/>
                  </a:lnTo>
                  <a:lnTo>
                    <a:pt x="388" y="29"/>
                  </a:lnTo>
                  <a:lnTo>
                    <a:pt x="364" y="33"/>
                  </a:lnTo>
                  <a:lnTo>
                    <a:pt x="338" y="36"/>
                  </a:lnTo>
                  <a:lnTo>
                    <a:pt x="312" y="39"/>
                  </a:lnTo>
                  <a:lnTo>
                    <a:pt x="282" y="44"/>
                  </a:lnTo>
                  <a:lnTo>
                    <a:pt x="252" y="45"/>
                  </a:lnTo>
                  <a:lnTo>
                    <a:pt x="221" y="48"/>
                  </a:lnTo>
                  <a:lnTo>
                    <a:pt x="189" y="49"/>
                  </a:lnTo>
                  <a:lnTo>
                    <a:pt x="156" y="49"/>
                  </a:lnTo>
                  <a:lnTo>
                    <a:pt x="123" y="49"/>
                  </a:lnTo>
                  <a:lnTo>
                    <a:pt x="91" y="48"/>
                  </a:lnTo>
                  <a:lnTo>
                    <a:pt x="57" y="47"/>
                  </a:lnTo>
                  <a:lnTo>
                    <a:pt x="74" y="51"/>
                  </a:lnTo>
                  <a:lnTo>
                    <a:pt x="95" y="55"/>
                  </a:lnTo>
                  <a:lnTo>
                    <a:pt x="118" y="58"/>
                  </a:lnTo>
                  <a:lnTo>
                    <a:pt x="143" y="61"/>
                  </a:lnTo>
                  <a:lnTo>
                    <a:pt x="170" y="64"/>
                  </a:lnTo>
                  <a:lnTo>
                    <a:pt x="196" y="66"/>
                  </a:lnTo>
                  <a:lnTo>
                    <a:pt x="225" y="67"/>
                  </a:lnTo>
                  <a:lnTo>
                    <a:pt x="255" y="67"/>
                  </a:lnTo>
                  <a:lnTo>
                    <a:pt x="284" y="67"/>
                  </a:lnTo>
                  <a:lnTo>
                    <a:pt x="313" y="66"/>
                  </a:lnTo>
                  <a:lnTo>
                    <a:pt x="343" y="64"/>
                  </a:lnTo>
                  <a:lnTo>
                    <a:pt x="370" y="61"/>
                  </a:lnTo>
                  <a:lnTo>
                    <a:pt x="398" y="58"/>
                  </a:lnTo>
                  <a:lnTo>
                    <a:pt x="426" y="55"/>
                  </a:lnTo>
                  <a:lnTo>
                    <a:pt x="451" y="51"/>
                  </a:lnTo>
                  <a:lnTo>
                    <a:pt x="474" y="45"/>
                  </a:lnTo>
                  <a:lnTo>
                    <a:pt x="464" y="51"/>
                  </a:lnTo>
                  <a:lnTo>
                    <a:pt x="448" y="55"/>
                  </a:lnTo>
                  <a:lnTo>
                    <a:pt x="429" y="61"/>
                  </a:lnTo>
                  <a:lnTo>
                    <a:pt x="407" y="66"/>
                  </a:lnTo>
                  <a:lnTo>
                    <a:pt x="381" y="71"/>
                  </a:lnTo>
                  <a:lnTo>
                    <a:pt x="353" y="76"/>
                  </a:lnTo>
                  <a:lnTo>
                    <a:pt x="323" y="79"/>
                  </a:lnTo>
                  <a:lnTo>
                    <a:pt x="294" y="83"/>
                  </a:lnTo>
                  <a:lnTo>
                    <a:pt x="262" y="86"/>
                  </a:lnTo>
                  <a:lnTo>
                    <a:pt x="231" y="88"/>
                  </a:lnTo>
                  <a:lnTo>
                    <a:pt x="199" y="89"/>
                  </a:lnTo>
                  <a:lnTo>
                    <a:pt x="170" y="89"/>
                  </a:lnTo>
                  <a:lnTo>
                    <a:pt x="140" y="89"/>
                  </a:lnTo>
                  <a:lnTo>
                    <a:pt x="114" y="88"/>
                  </a:lnTo>
                  <a:lnTo>
                    <a:pt x="89" y="85"/>
                  </a:lnTo>
                  <a:lnTo>
                    <a:pt x="69" y="82"/>
                  </a:lnTo>
                  <a:lnTo>
                    <a:pt x="88" y="88"/>
                  </a:lnTo>
                  <a:lnTo>
                    <a:pt x="108" y="92"/>
                  </a:lnTo>
                  <a:lnTo>
                    <a:pt x="129" y="96"/>
                  </a:lnTo>
                  <a:lnTo>
                    <a:pt x="152" y="99"/>
                  </a:lnTo>
                  <a:lnTo>
                    <a:pt x="175" y="104"/>
                  </a:lnTo>
                  <a:lnTo>
                    <a:pt x="200" y="105"/>
                  </a:lnTo>
                  <a:lnTo>
                    <a:pt x="227" y="108"/>
                  </a:lnTo>
                  <a:lnTo>
                    <a:pt x="253" y="108"/>
                  </a:lnTo>
                  <a:lnTo>
                    <a:pt x="280" y="110"/>
                  </a:lnTo>
                  <a:lnTo>
                    <a:pt x="306" y="110"/>
                  </a:lnTo>
                  <a:lnTo>
                    <a:pt x="334" y="108"/>
                  </a:lnTo>
                  <a:lnTo>
                    <a:pt x="362" y="107"/>
                  </a:lnTo>
                  <a:lnTo>
                    <a:pt x="389" y="104"/>
                  </a:lnTo>
                  <a:lnTo>
                    <a:pt x="417" y="101"/>
                  </a:lnTo>
                  <a:lnTo>
                    <a:pt x="444" y="96"/>
                  </a:lnTo>
                  <a:lnTo>
                    <a:pt x="471" y="92"/>
                  </a:lnTo>
                  <a:lnTo>
                    <a:pt x="458" y="96"/>
                  </a:lnTo>
                  <a:lnTo>
                    <a:pt x="444" y="99"/>
                  </a:lnTo>
                  <a:lnTo>
                    <a:pt x="427" y="105"/>
                  </a:lnTo>
                  <a:lnTo>
                    <a:pt x="410" y="110"/>
                  </a:lnTo>
                  <a:lnTo>
                    <a:pt x="389" y="114"/>
                  </a:lnTo>
                  <a:lnTo>
                    <a:pt x="369" y="118"/>
                  </a:lnTo>
                  <a:lnTo>
                    <a:pt x="345" y="121"/>
                  </a:lnTo>
                  <a:lnTo>
                    <a:pt x="322" y="126"/>
                  </a:lnTo>
                  <a:lnTo>
                    <a:pt x="297" y="129"/>
                  </a:lnTo>
                  <a:lnTo>
                    <a:pt x="271" y="130"/>
                  </a:lnTo>
                  <a:lnTo>
                    <a:pt x="243" y="132"/>
                  </a:lnTo>
                  <a:lnTo>
                    <a:pt x="214" y="132"/>
                  </a:lnTo>
                  <a:lnTo>
                    <a:pt x="183" y="130"/>
                  </a:lnTo>
                  <a:lnTo>
                    <a:pt x="152" y="129"/>
                  </a:lnTo>
                  <a:lnTo>
                    <a:pt x="120" y="124"/>
                  </a:lnTo>
                  <a:lnTo>
                    <a:pt x="86" y="118"/>
                  </a:lnTo>
                  <a:lnTo>
                    <a:pt x="96" y="121"/>
                  </a:lnTo>
                  <a:lnTo>
                    <a:pt x="110" y="124"/>
                  </a:lnTo>
                  <a:lnTo>
                    <a:pt x="126" y="127"/>
                  </a:lnTo>
                  <a:lnTo>
                    <a:pt x="143" y="132"/>
                  </a:lnTo>
                  <a:lnTo>
                    <a:pt x="164" y="135"/>
                  </a:lnTo>
                  <a:lnTo>
                    <a:pt x="187" y="137"/>
                  </a:lnTo>
                  <a:lnTo>
                    <a:pt x="212" y="140"/>
                  </a:lnTo>
                  <a:lnTo>
                    <a:pt x="238" y="143"/>
                  </a:lnTo>
                  <a:lnTo>
                    <a:pt x="265" y="146"/>
                  </a:lnTo>
                  <a:lnTo>
                    <a:pt x="294" y="148"/>
                  </a:lnTo>
                  <a:lnTo>
                    <a:pt x="323" y="148"/>
                  </a:lnTo>
                  <a:lnTo>
                    <a:pt x="354" y="148"/>
                  </a:lnTo>
                  <a:lnTo>
                    <a:pt x="386" y="148"/>
                  </a:lnTo>
                  <a:lnTo>
                    <a:pt x="417" y="146"/>
                  </a:lnTo>
                  <a:lnTo>
                    <a:pt x="449" y="143"/>
                  </a:lnTo>
                  <a:lnTo>
                    <a:pt x="482" y="139"/>
                  </a:lnTo>
                  <a:close/>
                </a:path>
              </a:pathLst>
            </a:custGeom>
            <a:solidFill>
              <a:srgbClr val="CCB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7" name="Freeform 41"/>
            <p:cNvSpPr>
              <a:spLocks/>
            </p:cNvSpPr>
            <p:nvPr/>
          </p:nvSpPr>
          <p:spPr bwMode="auto">
            <a:xfrm>
              <a:off x="4331" y="2098"/>
              <a:ext cx="487" cy="101"/>
            </a:xfrm>
            <a:custGeom>
              <a:avLst/>
              <a:gdLst>
                <a:gd name="T0" fmla="*/ 0 w 487"/>
                <a:gd name="T1" fmla="*/ 53 h 101"/>
                <a:gd name="T2" fmla="*/ 5 w 487"/>
                <a:gd name="T3" fmla="*/ 42 h 101"/>
                <a:gd name="T4" fmla="*/ 19 w 487"/>
                <a:gd name="T5" fmla="*/ 32 h 101"/>
                <a:gd name="T6" fmla="*/ 43 w 487"/>
                <a:gd name="T7" fmla="*/ 23 h 101"/>
                <a:gd name="T8" fmla="*/ 74 w 487"/>
                <a:gd name="T9" fmla="*/ 16 h 101"/>
                <a:gd name="T10" fmla="*/ 110 w 487"/>
                <a:gd name="T11" fmla="*/ 10 h 101"/>
                <a:gd name="T12" fmla="*/ 153 w 487"/>
                <a:gd name="T13" fmla="*/ 6 h 101"/>
                <a:gd name="T14" fmla="*/ 197 w 487"/>
                <a:gd name="T15" fmla="*/ 1 h 101"/>
                <a:gd name="T16" fmla="*/ 242 w 487"/>
                <a:gd name="T17" fmla="*/ 0 h 101"/>
                <a:gd name="T18" fmla="*/ 289 w 487"/>
                <a:gd name="T19" fmla="*/ 0 h 101"/>
                <a:gd name="T20" fmla="*/ 333 w 487"/>
                <a:gd name="T21" fmla="*/ 1 h 101"/>
                <a:gd name="T22" fmla="*/ 374 w 487"/>
                <a:gd name="T23" fmla="*/ 4 h 101"/>
                <a:gd name="T24" fmla="*/ 412 w 487"/>
                <a:gd name="T25" fmla="*/ 9 h 101"/>
                <a:gd name="T26" fmla="*/ 443 w 487"/>
                <a:gd name="T27" fmla="*/ 16 h 101"/>
                <a:gd name="T28" fmla="*/ 466 w 487"/>
                <a:gd name="T29" fmla="*/ 25 h 101"/>
                <a:gd name="T30" fmla="*/ 482 w 487"/>
                <a:gd name="T31" fmla="*/ 35 h 101"/>
                <a:gd name="T32" fmla="*/ 487 w 487"/>
                <a:gd name="T33" fmla="*/ 48 h 101"/>
                <a:gd name="T34" fmla="*/ 481 w 487"/>
                <a:gd name="T35" fmla="*/ 61 h 101"/>
                <a:gd name="T36" fmla="*/ 465 w 487"/>
                <a:gd name="T37" fmla="*/ 72 h 101"/>
                <a:gd name="T38" fmla="*/ 441 w 487"/>
                <a:gd name="T39" fmla="*/ 82 h 101"/>
                <a:gd name="T40" fmla="*/ 410 w 487"/>
                <a:gd name="T41" fmla="*/ 89 h 101"/>
                <a:gd name="T42" fmla="*/ 374 w 487"/>
                <a:gd name="T43" fmla="*/ 95 h 101"/>
                <a:gd name="T44" fmla="*/ 334 w 487"/>
                <a:gd name="T45" fmla="*/ 98 h 101"/>
                <a:gd name="T46" fmla="*/ 290 w 487"/>
                <a:gd name="T47" fmla="*/ 101 h 101"/>
                <a:gd name="T48" fmla="*/ 246 w 487"/>
                <a:gd name="T49" fmla="*/ 101 h 101"/>
                <a:gd name="T50" fmla="*/ 201 w 487"/>
                <a:gd name="T51" fmla="*/ 101 h 101"/>
                <a:gd name="T52" fmla="*/ 157 w 487"/>
                <a:gd name="T53" fmla="*/ 98 h 101"/>
                <a:gd name="T54" fmla="*/ 116 w 487"/>
                <a:gd name="T55" fmla="*/ 94 h 101"/>
                <a:gd name="T56" fmla="*/ 79 w 487"/>
                <a:gd name="T57" fmla="*/ 88 h 101"/>
                <a:gd name="T58" fmla="*/ 49 w 487"/>
                <a:gd name="T59" fmla="*/ 82 h 101"/>
                <a:gd name="T60" fmla="*/ 24 w 487"/>
                <a:gd name="T61" fmla="*/ 73 h 101"/>
                <a:gd name="T62" fmla="*/ 8 w 487"/>
                <a:gd name="T63" fmla="*/ 63 h 101"/>
                <a:gd name="T64" fmla="*/ 0 w 487"/>
                <a:gd name="T65" fmla="*/ 53 h 10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87"/>
                <a:gd name="T100" fmla="*/ 0 h 101"/>
                <a:gd name="T101" fmla="*/ 487 w 487"/>
                <a:gd name="T102" fmla="*/ 101 h 10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87" h="101">
                  <a:moveTo>
                    <a:pt x="0" y="53"/>
                  </a:moveTo>
                  <a:lnTo>
                    <a:pt x="5" y="42"/>
                  </a:lnTo>
                  <a:lnTo>
                    <a:pt x="19" y="32"/>
                  </a:lnTo>
                  <a:lnTo>
                    <a:pt x="43" y="23"/>
                  </a:lnTo>
                  <a:lnTo>
                    <a:pt x="74" y="16"/>
                  </a:lnTo>
                  <a:lnTo>
                    <a:pt x="110" y="10"/>
                  </a:lnTo>
                  <a:lnTo>
                    <a:pt x="153" y="6"/>
                  </a:lnTo>
                  <a:lnTo>
                    <a:pt x="197" y="1"/>
                  </a:lnTo>
                  <a:lnTo>
                    <a:pt x="242" y="0"/>
                  </a:lnTo>
                  <a:lnTo>
                    <a:pt x="289" y="0"/>
                  </a:lnTo>
                  <a:lnTo>
                    <a:pt x="333" y="1"/>
                  </a:lnTo>
                  <a:lnTo>
                    <a:pt x="374" y="4"/>
                  </a:lnTo>
                  <a:lnTo>
                    <a:pt x="412" y="9"/>
                  </a:lnTo>
                  <a:lnTo>
                    <a:pt x="443" y="16"/>
                  </a:lnTo>
                  <a:lnTo>
                    <a:pt x="466" y="25"/>
                  </a:lnTo>
                  <a:lnTo>
                    <a:pt x="482" y="35"/>
                  </a:lnTo>
                  <a:lnTo>
                    <a:pt x="487" y="48"/>
                  </a:lnTo>
                  <a:lnTo>
                    <a:pt x="481" y="61"/>
                  </a:lnTo>
                  <a:lnTo>
                    <a:pt x="465" y="72"/>
                  </a:lnTo>
                  <a:lnTo>
                    <a:pt x="441" y="82"/>
                  </a:lnTo>
                  <a:lnTo>
                    <a:pt x="410" y="89"/>
                  </a:lnTo>
                  <a:lnTo>
                    <a:pt x="374" y="95"/>
                  </a:lnTo>
                  <a:lnTo>
                    <a:pt x="334" y="98"/>
                  </a:lnTo>
                  <a:lnTo>
                    <a:pt x="290" y="101"/>
                  </a:lnTo>
                  <a:lnTo>
                    <a:pt x="246" y="101"/>
                  </a:lnTo>
                  <a:lnTo>
                    <a:pt x="201" y="101"/>
                  </a:lnTo>
                  <a:lnTo>
                    <a:pt x="157" y="98"/>
                  </a:lnTo>
                  <a:lnTo>
                    <a:pt x="116" y="94"/>
                  </a:lnTo>
                  <a:lnTo>
                    <a:pt x="79" y="88"/>
                  </a:lnTo>
                  <a:lnTo>
                    <a:pt x="49" y="82"/>
                  </a:lnTo>
                  <a:lnTo>
                    <a:pt x="24" y="73"/>
                  </a:lnTo>
                  <a:lnTo>
                    <a:pt x="8" y="6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CCB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8" name="Freeform 42"/>
            <p:cNvSpPr>
              <a:spLocks/>
            </p:cNvSpPr>
            <p:nvPr/>
          </p:nvSpPr>
          <p:spPr bwMode="auto">
            <a:xfrm>
              <a:off x="4211" y="2362"/>
              <a:ext cx="693" cy="1071"/>
            </a:xfrm>
            <a:custGeom>
              <a:avLst/>
              <a:gdLst>
                <a:gd name="T0" fmla="*/ 35 w 693"/>
                <a:gd name="T1" fmla="*/ 994 h 1071"/>
                <a:gd name="T2" fmla="*/ 302 w 693"/>
                <a:gd name="T3" fmla="*/ 1069 h 1071"/>
                <a:gd name="T4" fmla="*/ 567 w 693"/>
                <a:gd name="T5" fmla="*/ 1031 h 1071"/>
                <a:gd name="T6" fmla="*/ 377 w 693"/>
                <a:gd name="T7" fmla="*/ 1015 h 1071"/>
                <a:gd name="T8" fmla="*/ 513 w 693"/>
                <a:gd name="T9" fmla="*/ 1003 h 1071"/>
                <a:gd name="T10" fmla="*/ 626 w 693"/>
                <a:gd name="T11" fmla="*/ 965 h 1071"/>
                <a:gd name="T12" fmla="*/ 579 w 693"/>
                <a:gd name="T13" fmla="*/ 971 h 1071"/>
                <a:gd name="T14" fmla="*/ 451 w 693"/>
                <a:gd name="T15" fmla="*/ 962 h 1071"/>
                <a:gd name="T16" fmla="*/ 453 w 693"/>
                <a:gd name="T17" fmla="*/ 943 h 1071"/>
                <a:gd name="T18" fmla="*/ 610 w 693"/>
                <a:gd name="T19" fmla="*/ 909 h 1071"/>
                <a:gd name="T20" fmla="*/ 692 w 693"/>
                <a:gd name="T21" fmla="*/ 854 h 1071"/>
                <a:gd name="T22" fmla="*/ 561 w 693"/>
                <a:gd name="T23" fmla="*/ 893 h 1071"/>
                <a:gd name="T24" fmla="*/ 446 w 693"/>
                <a:gd name="T25" fmla="*/ 889 h 1071"/>
                <a:gd name="T26" fmla="*/ 528 w 693"/>
                <a:gd name="T27" fmla="*/ 877 h 1071"/>
                <a:gd name="T28" fmla="*/ 645 w 693"/>
                <a:gd name="T29" fmla="*/ 832 h 1071"/>
                <a:gd name="T30" fmla="*/ 596 w 693"/>
                <a:gd name="T31" fmla="*/ 820 h 1071"/>
                <a:gd name="T32" fmla="*/ 533 w 693"/>
                <a:gd name="T33" fmla="*/ 795 h 1071"/>
                <a:gd name="T34" fmla="*/ 664 w 693"/>
                <a:gd name="T35" fmla="*/ 747 h 1071"/>
                <a:gd name="T36" fmla="*/ 470 w 693"/>
                <a:gd name="T37" fmla="*/ 748 h 1071"/>
                <a:gd name="T38" fmla="*/ 675 w 693"/>
                <a:gd name="T39" fmla="*/ 695 h 1071"/>
                <a:gd name="T40" fmla="*/ 539 w 693"/>
                <a:gd name="T41" fmla="*/ 695 h 1071"/>
                <a:gd name="T42" fmla="*/ 637 w 693"/>
                <a:gd name="T43" fmla="*/ 656 h 1071"/>
                <a:gd name="T44" fmla="*/ 573 w 693"/>
                <a:gd name="T45" fmla="*/ 638 h 1071"/>
                <a:gd name="T46" fmla="*/ 595 w 693"/>
                <a:gd name="T47" fmla="*/ 609 h 1071"/>
                <a:gd name="T48" fmla="*/ 633 w 693"/>
                <a:gd name="T49" fmla="*/ 568 h 1071"/>
                <a:gd name="T50" fmla="*/ 519 w 693"/>
                <a:gd name="T51" fmla="*/ 562 h 1071"/>
                <a:gd name="T52" fmla="*/ 686 w 693"/>
                <a:gd name="T53" fmla="*/ 503 h 1071"/>
                <a:gd name="T54" fmla="*/ 508 w 693"/>
                <a:gd name="T55" fmla="*/ 509 h 1071"/>
                <a:gd name="T56" fmla="*/ 659 w 693"/>
                <a:gd name="T57" fmla="*/ 468 h 1071"/>
                <a:gd name="T58" fmla="*/ 554 w 693"/>
                <a:gd name="T59" fmla="*/ 462 h 1071"/>
                <a:gd name="T60" fmla="*/ 596 w 693"/>
                <a:gd name="T61" fmla="*/ 433 h 1071"/>
                <a:gd name="T62" fmla="*/ 608 w 693"/>
                <a:gd name="T63" fmla="*/ 402 h 1071"/>
                <a:gd name="T64" fmla="*/ 539 w 693"/>
                <a:gd name="T65" fmla="*/ 389 h 1071"/>
                <a:gd name="T66" fmla="*/ 646 w 693"/>
                <a:gd name="T67" fmla="*/ 346 h 1071"/>
                <a:gd name="T68" fmla="*/ 473 w 693"/>
                <a:gd name="T69" fmla="*/ 331 h 1071"/>
                <a:gd name="T70" fmla="*/ 658 w 693"/>
                <a:gd name="T71" fmla="*/ 302 h 1071"/>
                <a:gd name="T72" fmla="*/ 595 w 693"/>
                <a:gd name="T73" fmla="*/ 299 h 1071"/>
                <a:gd name="T74" fmla="*/ 482 w 693"/>
                <a:gd name="T75" fmla="*/ 290 h 1071"/>
                <a:gd name="T76" fmla="*/ 513 w 693"/>
                <a:gd name="T77" fmla="*/ 279 h 1071"/>
                <a:gd name="T78" fmla="*/ 637 w 693"/>
                <a:gd name="T79" fmla="*/ 251 h 1071"/>
                <a:gd name="T80" fmla="*/ 673 w 693"/>
                <a:gd name="T81" fmla="*/ 230 h 1071"/>
                <a:gd name="T82" fmla="*/ 563 w 693"/>
                <a:gd name="T83" fmla="*/ 245 h 1071"/>
                <a:gd name="T84" fmla="*/ 448 w 693"/>
                <a:gd name="T85" fmla="*/ 242 h 1071"/>
                <a:gd name="T86" fmla="*/ 478 w 693"/>
                <a:gd name="T87" fmla="*/ 233 h 1071"/>
                <a:gd name="T88" fmla="*/ 617 w 693"/>
                <a:gd name="T89" fmla="*/ 210 h 1071"/>
                <a:gd name="T90" fmla="*/ 680 w 693"/>
                <a:gd name="T91" fmla="*/ 183 h 1071"/>
                <a:gd name="T92" fmla="*/ 533 w 693"/>
                <a:gd name="T93" fmla="*/ 195 h 1071"/>
                <a:gd name="T94" fmla="*/ 388 w 693"/>
                <a:gd name="T95" fmla="*/ 185 h 1071"/>
                <a:gd name="T96" fmla="*/ 498 w 693"/>
                <a:gd name="T97" fmla="*/ 180 h 1071"/>
                <a:gd name="T98" fmla="*/ 662 w 693"/>
                <a:gd name="T99" fmla="*/ 160 h 1071"/>
                <a:gd name="T100" fmla="*/ 602 w 693"/>
                <a:gd name="T101" fmla="*/ 152 h 1071"/>
                <a:gd name="T102" fmla="*/ 333 w 693"/>
                <a:gd name="T103" fmla="*/ 148 h 1071"/>
                <a:gd name="T104" fmla="*/ 311 w 693"/>
                <a:gd name="T105" fmla="*/ 126 h 1071"/>
                <a:gd name="T106" fmla="*/ 582 w 693"/>
                <a:gd name="T107" fmla="*/ 110 h 1071"/>
                <a:gd name="T108" fmla="*/ 684 w 693"/>
                <a:gd name="T109" fmla="*/ 69 h 1071"/>
                <a:gd name="T110" fmla="*/ 591 w 693"/>
                <a:gd name="T111" fmla="*/ 1 h 1071"/>
                <a:gd name="T112" fmla="*/ 457 w 693"/>
                <a:gd name="T113" fmla="*/ 20 h 1071"/>
                <a:gd name="T114" fmla="*/ 237 w 693"/>
                <a:gd name="T115" fmla="*/ 19 h 1071"/>
                <a:gd name="T116" fmla="*/ 53 w 693"/>
                <a:gd name="T117" fmla="*/ 31 h 1071"/>
                <a:gd name="T118" fmla="*/ 6 w 693"/>
                <a:gd name="T119" fmla="*/ 177 h 107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93"/>
                <a:gd name="T181" fmla="*/ 0 h 1071"/>
                <a:gd name="T182" fmla="*/ 693 w 693"/>
                <a:gd name="T183" fmla="*/ 1071 h 107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93" h="1071">
                  <a:moveTo>
                    <a:pt x="5" y="226"/>
                  </a:moveTo>
                  <a:lnTo>
                    <a:pt x="2" y="425"/>
                  </a:lnTo>
                  <a:lnTo>
                    <a:pt x="0" y="645"/>
                  </a:lnTo>
                  <a:lnTo>
                    <a:pt x="0" y="836"/>
                  </a:lnTo>
                  <a:lnTo>
                    <a:pt x="2" y="946"/>
                  </a:lnTo>
                  <a:lnTo>
                    <a:pt x="15" y="972"/>
                  </a:lnTo>
                  <a:lnTo>
                    <a:pt x="35" y="994"/>
                  </a:lnTo>
                  <a:lnTo>
                    <a:pt x="62" y="1014"/>
                  </a:lnTo>
                  <a:lnTo>
                    <a:pt x="94" y="1031"/>
                  </a:lnTo>
                  <a:lnTo>
                    <a:pt x="129" y="1044"/>
                  </a:lnTo>
                  <a:lnTo>
                    <a:pt x="170" y="1055"/>
                  </a:lnTo>
                  <a:lnTo>
                    <a:pt x="213" y="1062"/>
                  </a:lnTo>
                  <a:lnTo>
                    <a:pt x="257" y="1068"/>
                  </a:lnTo>
                  <a:lnTo>
                    <a:pt x="302" y="1069"/>
                  </a:lnTo>
                  <a:lnTo>
                    <a:pt x="346" y="1071"/>
                  </a:lnTo>
                  <a:lnTo>
                    <a:pt x="391" y="1069"/>
                  </a:lnTo>
                  <a:lnTo>
                    <a:pt x="434" y="1065"/>
                  </a:lnTo>
                  <a:lnTo>
                    <a:pt x="473" y="1059"/>
                  </a:lnTo>
                  <a:lnTo>
                    <a:pt x="508" y="1052"/>
                  </a:lnTo>
                  <a:lnTo>
                    <a:pt x="541" y="1041"/>
                  </a:lnTo>
                  <a:lnTo>
                    <a:pt x="567" y="1031"/>
                  </a:lnTo>
                  <a:lnTo>
                    <a:pt x="536" y="1033"/>
                  </a:lnTo>
                  <a:lnTo>
                    <a:pt x="506" y="1034"/>
                  </a:lnTo>
                  <a:lnTo>
                    <a:pt x="476" y="1033"/>
                  </a:lnTo>
                  <a:lnTo>
                    <a:pt x="447" y="1031"/>
                  </a:lnTo>
                  <a:lnTo>
                    <a:pt x="419" y="1027"/>
                  </a:lnTo>
                  <a:lnTo>
                    <a:pt x="396" y="1022"/>
                  </a:lnTo>
                  <a:lnTo>
                    <a:pt x="377" y="1015"/>
                  </a:lnTo>
                  <a:lnTo>
                    <a:pt x="362" y="1006"/>
                  </a:lnTo>
                  <a:lnTo>
                    <a:pt x="390" y="1009"/>
                  </a:lnTo>
                  <a:lnTo>
                    <a:pt x="418" y="1011"/>
                  </a:lnTo>
                  <a:lnTo>
                    <a:pt x="444" y="1009"/>
                  </a:lnTo>
                  <a:lnTo>
                    <a:pt x="467" y="1009"/>
                  </a:lnTo>
                  <a:lnTo>
                    <a:pt x="491" y="1006"/>
                  </a:lnTo>
                  <a:lnTo>
                    <a:pt x="513" y="1003"/>
                  </a:lnTo>
                  <a:lnTo>
                    <a:pt x="533" y="999"/>
                  </a:lnTo>
                  <a:lnTo>
                    <a:pt x="552" y="994"/>
                  </a:lnTo>
                  <a:lnTo>
                    <a:pt x="570" y="989"/>
                  </a:lnTo>
                  <a:lnTo>
                    <a:pt x="586" y="983"/>
                  </a:lnTo>
                  <a:lnTo>
                    <a:pt x="601" y="977"/>
                  </a:lnTo>
                  <a:lnTo>
                    <a:pt x="614" y="971"/>
                  </a:lnTo>
                  <a:lnTo>
                    <a:pt x="626" y="965"/>
                  </a:lnTo>
                  <a:lnTo>
                    <a:pt x="637" y="958"/>
                  </a:lnTo>
                  <a:lnTo>
                    <a:pt x="646" y="952"/>
                  </a:lnTo>
                  <a:lnTo>
                    <a:pt x="654" y="946"/>
                  </a:lnTo>
                  <a:lnTo>
                    <a:pt x="636" y="955"/>
                  </a:lnTo>
                  <a:lnTo>
                    <a:pt x="617" y="962"/>
                  </a:lnTo>
                  <a:lnTo>
                    <a:pt x="598" y="967"/>
                  </a:lnTo>
                  <a:lnTo>
                    <a:pt x="579" y="971"/>
                  </a:lnTo>
                  <a:lnTo>
                    <a:pt x="560" y="972"/>
                  </a:lnTo>
                  <a:lnTo>
                    <a:pt x="541" y="974"/>
                  </a:lnTo>
                  <a:lnTo>
                    <a:pt x="522" y="972"/>
                  </a:lnTo>
                  <a:lnTo>
                    <a:pt x="503" y="971"/>
                  </a:lnTo>
                  <a:lnTo>
                    <a:pt x="485" y="969"/>
                  </a:lnTo>
                  <a:lnTo>
                    <a:pt x="467" y="967"/>
                  </a:lnTo>
                  <a:lnTo>
                    <a:pt x="451" y="962"/>
                  </a:lnTo>
                  <a:lnTo>
                    <a:pt x="437" y="958"/>
                  </a:lnTo>
                  <a:lnTo>
                    <a:pt x="422" y="955"/>
                  </a:lnTo>
                  <a:lnTo>
                    <a:pt x="409" y="950"/>
                  </a:lnTo>
                  <a:lnTo>
                    <a:pt x="399" y="946"/>
                  </a:lnTo>
                  <a:lnTo>
                    <a:pt x="390" y="942"/>
                  </a:lnTo>
                  <a:lnTo>
                    <a:pt x="422" y="943"/>
                  </a:lnTo>
                  <a:lnTo>
                    <a:pt x="453" y="943"/>
                  </a:lnTo>
                  <a:lnTo>
                    <a:pt x="481" y="942"/>
                  </a:lnTo>
                  <a:lnTo>
                    <a:pt x="507" y="939"/>
                  </a:lnTo>
                  <a:lnTo>
                    <a:pt x="530" y="934"/>
                  </a:lnTo>
                  <a:lnTo>
                    <a:pt x="554" y="930"/>
                  </a:lnTo>
                  <a:lnTo>
                    <a:pt x="574" y="923"/>
                  </a:lnTo>
                  <a:lnTo>
                    <a:pt x="592" y="917"/>
                  </a:lnTo>
                  <a:lnTo>
                    <a:pt x="610" y="909"/>
                  </a:lnTo>
                  <a:lnTo>
                    <a:pt x="626" y="901"/>
                  </a:lnTo>
                  <a:lnTo>
                    <a:pt x="639" y="893"/>
                  </a:lnTo>
                  <a:lnTo>
                    <a:pt x="652" y="884"/>
                  </a:lnTo>
                  <a:lnTo>
                    <a:pt x="664" y="877"/>
                  </a:lnTo>
                  <a:lnTo>
                    <a:pt x="674" y="868"/>
                  </a:lnTo>
                  <a:lnTo>
                    <a:pt x="683" y="861"/>
                  </a:lnTo>
                  <a:lnTo>
                    <a:pt x="692" y="854"/>
                  </a:lnTo>
                  <a:lnTo>
                    <a:pt x="674" y="862"/>
                  </a:lnTo>
                  <a:lnTo>
                    <a:pt x="656" y="870"/>
                  </a:lnTo>
                  <a:lnTo>
                    <a:pt x="639" y="877"/>
                  </a:lnTo>
                  <a:lnTo>
                    <a:pt x="620" y="883"/>
                  </a:lnTo>
                  <a:lnTo>
                    <a:pt x="599" y="887"/>
                  </a:lnTo>
                  <a:lnTo>
                    <a:pt x="580" y="890"/>
                  </a:lnTo>
                  <a:lnTo>
                    <a:pt x="561" y="893"/>
                  </a:lnTo>
                  <a:lnTo>
                    <a:pt x="542" y="895"/>
                  </a:lnTo>
                  <a:lnTo>
                    <a:pt x="525" y="895"/>
                  </a:lnTo>
                  <a:lnTo>
                    <a:pt x="506" y="895"/>
                  </a:lnTo>
                  <a:lnTo>
                    <a:pt x="489" y="895"/>
                  </a:lnTo>
                  <a:lnTo>
                    <a:pt x="473" y="893"/>
                  </a:lnTo>
                  <a:lnTo>
                    <a:pt x="459" y="890"/>
                  </a:lnTo>
                  <a:lnTo>
                    <a:pt x="446" y="889"/>
                  </a:lnTo>
                  <a:lnTo>
                    <a:pt x="434" y="884"/>
                  </a:lnTo>
                  <a:lnTo>
                    <a:pt x="425" y="881"/>
                  </a:lnTo>
                  <a:lnTo>
                    <a:pt x="446" y="883"/>
                  </a:lnTo>
                  <a:lnTo>
                    <a:pt x="467" y="883"/>
                  </a:lnTo>
                  <a:lnTo>
                    <a:pt x="488" y="883"/>
                  </a:lnTo>
                  <a:lnTo>
                    <a:pt x="507" y="880"/>
                  </a:lnTo>
                  <a:lnTo>
                    <a:pt x="528" y="877"/>
                  </a:lnTo>
                  <a:lnTo>
                    <a:pt x="547" y="874"/>
                  </a:lnTo>
                  <a:lnTo>
                    <a:pt x="564" y="868"/>
                  </a:lnTo>
                  <a:lnTo>
                    <a:pt x="583" y="862"/>
                  </a:lnTo>
                  <a:lnTo>
                    <a:pt x="599" y="855"/>
                  </a:lnTo>
                  <a:lnTo>
                    <a:pt x="615" y="848"/>
                  </a:lnTo>
                  <a:lnTo>
                    <a:pt x="632" y="840"/>
                  </a:lnTo>
                  <a:lnTo>
                    <a:pt x="645" y="832"/>
                  </a:lnTo>
                  <a:lnTo>
                    <a:pt x="659" y="823"/>
                  </a:lnTo>
                  <a:lnTo>
                    <a:pt x="671" y="814"/>
                  </a:lnTo>
                  <a:lnTo>
                    <a:pt x="681" y="805"/>
                  </a:lnTo>
                  <a:lnTo>
                    <a:pt x="692" y="795"/>
                  </a:lnTo>
                  <a:lnTo>
                    <a:pt x="658" y="808"/>
                  </a:lnTo>
                  <a:lnTo>
                    <a:pt x="627" y="817"/>
                  </a:lnTo>
                  <a:lnTo>
                    <a:pt x="596" y="820"/>
                  </a:lnTo>
                  <a:lnTo>
                    <a:pt x="569" y="820"/>
                  </a:lnTo>
                  <a:lnTo>
                    <a:pt x="541" y="817"/>
                  </a:lnTo>
                  <a:lnTo>
                    <a:pt x="514" y="811"/>
                  </a:lnTo>
                  <a:lnTo>
                    <a:pt x="487" y="805"/>
                  </a:lnTo>
                  <a:lnTo>
                    <a:pt x="460" y="798"/>
                  </a:lnTo>
                  <a:lnTo>
                    <a:pt x="498" y="798"/>
                  </a:lnTo>
                  <a:lnTo>
                    <a:pt x="533" y="795"/>
                  </a:lnTo>
                  <a:lnTo>
                    <a:pt x="566" y="791"/>
                  </a:lnTo>
                  <a:lnTo>
                    <a:pt x="595" y="783"/>
                  </a:lnTo>
                  <a:lnTo>
                    <a:pt x="623" y="773"/>
                  </a:lnTo>
                  <a:lnTo>
                    <a:pt x="648" y="761"/>
                  </a:lnTo>
                  <a:lnTo>
                    <a:pt x="671" y="748"/>
                  </a:lnTo>
                  <a:lnTo>
                    <a:pt x="692" y="732"/>
                  </a:lnTo>
                  <a:lnTo>
                    <a:pt x="664" y="747"/>
                  </a:lnTo>
                  <a:lnTo>
                    <a:pt x="633" y="755"/>
                  </a:lnTo>
                  <a:lnTo>
                    <a:pt x="602" y="760"/>
                  </a:lnTo>
                  <a:lnTo>
                    <a:pt x="570" y="761"/>
                  </a:lnTo>
                  <a:lnTo>
                    <a:pt x="541" y="760"/>
                  </a:lnTo>
                  <a:lnTo>
                    <a:pt x="513" y="757"/>
                  </a:lnTo>
                  <a:lnTo>
                    <a:pt x="489" y="752"/>
                  </a:lnTo>
                  <a:lnTo>
                    <a:pt x="470" y="748"/>
                  </a:lnTo>
                  <a:lnTo>
                    <a:pt x="507" y="748"/>
                  </a:lnTo>
                  <a:lnTo>
                    <a:pt x="542" y="744"/>
                  </a:lnTo>
                  <a:lnTo>
                    <a:pt x="574" y="738"/>
                  </a:lnTo>
                  <a:lnTo>
                    <a:pt x="604" y="729"/>
                  </a:lnTo>
                  <a:lnTo>
                    <a:pt x="632" y="720"/>
                  </a:lnTo>
                  <a:lnTo>
                    <a:pt x="655" y="707"/>
                  </a:lnTo>
                  <a:lnTo>
                    <a:pt x="675" y="695"/>
                  </a:lnTo>
                  <a:lnTo>
                    <a:pt x="692" y="680"/>
                  </a:lnTo>
                  <a:lnTo>
                    <a:pt x="658" y="691"/>
                  </a:lnTo>
                  <a:lnTo>
                    <a:pt x="630" y="697"/>
                  </a:lnTo>
                  <a:lnTo>
                    <a:pt x="605" y="701"/>
                  </a:lnTo>
                  <a:lnTo>
                    <a:pt x="583" y="701"/>
                  </a:lnTo>
                  <a:lnTo>
                    <a:pt x="561" y="700"/>
                  </a:lnTo>
                  <a:lnTo>
                    <a:pt x="539" y="695"/>
                  </a:lnTo>
                  <a:lnTo>
                    <a:pt x="514" y="688"/>
                  </a:lnTo>
                  <a:lnTo>
                    <a:pt x="488" y="679"/>
                  </a:lnTo>
                  <a:lnTo>
                    <a:pt x="528" y="676"/>
                  </a:lnTo>
                  <a:lnTo>
                    <a:pt x="561" y="673"/>
                  </a:lnTo>
                  <a:lnTo>
                    <a:pt x="591" y="669"/>
                  </a:lnTo>
                  <a:lnTo>
                    <a:pt x="615" y="663"/>
                  </a:lnTo>
                  <a:lnTo>
                    <a:pt x="637" y="656"/>
                  </a:lnTo>
                  <a:lnTo>
                    <a:pt x="656" y="645"/>
                  </a:lnTo>
                  <a:lnTo>
                    <a:pt x="674" y="634"/>
                  </a:lnTo>
                  <a:lnTo>
                    <a:pt x="692" y="617"/>
                  </a:lnTo>
                  <a:lnTo>
                    <a:pt x="656" y="626"/>
                  </a:lnTo>
                  <a:lnTo>
                    <a:pt x="624" y="632"/>
                  </a:lnTo>
                  <a:lnTo>
                    <a:pt x="596" y="636"/>
                  </a:lnTo>
                  <a:lnTo>
                    <a:pt x="573" y="638"/>
                  </a:lnTo>
                  <a:lnTo>
                    <a:pt x="550" y="638"/>
                  </a:lnTo>
                  <a:lnTo>
                    <a:pt x="528" y="635"/>
                  </a:lnTo>
                  <a:lnTo>
                    <a:pt x="507" y="629"/>
                  </a:lnTo>
                  <a:lnTo>
                    <a:pt x="485" y="622"/>
                  </a:lnTo>
                  <a:lnTo>
                    <a:pt x="529" y="619"/>
                  </a:lnTo>
                  <a:lnTo>
                    <a:pt x="564" y="614"/>
                  </a:lnTo>
                  <a:lnTo>
                    <a:pt x="595" y="609"/>
                  </a:lnTo>
                  <a:lnTo>
                    <a:pt x="620" y="600"/>
                  </a:lnTo>
                  <a:lnTo>
                    <a:pt x="640" y="590"/>
                  </a:lnTo>
                  <a:lnTo>
                    <a:pt x="658" y="578"/>
                  </a:lnTo>
                  <a:lnTo>
                    <a:pt x="673" y="565"/>
                  </a:lnTo>
                  <a:lnTo>
                    <a:pt x="686" y="550"/>
                  </a:lnTo>
                  <a:lnTo>
                    <a:pt x="661" y="560"/>
                  </a:lnTo>
                  <a:lnTo>
                    <a:pt x="633" y="568"/>
                  </a:lnTo>
                  <a:lnTo>
                    <a:pt x="605" y="572"/>
                  </a:lnTo>
                  <a:lnTo>
                    <a:pt x="577" y="573"/>
                  </a:lnTo>
                  <a:lnTo>
                    <a:pt x="551" y="573"/>
                  </a:lnTo>
                  <a:lnTo>
                    <a:pt x="526" y="572"/>
                  </a:lnTo>
                  <a:lnTo>
                    <a:pt x="506" y="569"/>
                  </a:lnTo>
                  <a:lnTo>
                    <a:pt x="488" y="566"/>
                  </a:lnTo>
                  <a:lnTo>
                    <a:pt x="519" y="562"/>
                  </a:lnTo>
                  <a:lnTo>
                    <a:pt x="550" y="556"/>
                  </a:lnTo>
                  <a:lnTo>
                    <a:pt x="582" y="548"/>
                  </a:lnTo>
                  <a:lnTo>
                    <a:pt x="611" y="540"/>
                  </a:lnTo>
                  <a:lnTo>
                    <a:pt x="637" y="531"/>
                  </a:lnTo>
                  <a:lnTo>
                    <a:pt x="659" y="522"/>
                  </a:lnTo>
                  <a:lnTo>
                    <a:pt x="677" y="512"/>
                  </a:lnTo>
                  <a:lnTo>
                    <a:pt x="686" y="503"/>
                  </a:lnTo>
                  <a:lnTo>
                    <a:pt x="662" y="507"/>
                  </a:lnTo>
                  <a:lnTo>
                    <a:pt x="639" y="512"/>
                  </a:lnTo>
                  <a:lnTo>
                    <a:pt x="613" y="515"/>
                  </a:lnTo>
                  <a:lnTo>
                    <a:pt x="586" y="516"/>
                  </a:lnTo>
                  <a:lnTo>
                    <a:pt x="560" y="516"/>
                  </a:lnTo>
                  <a:lnTo>
                    <a:pt x="535" y="513"/>
                  </a:lnTo>
                  <a:lnTo>
                    <a:pt x="508" y="509"/>
                  </a:lnTo>
                  <a:lnTo>
                    <a:pt x="485" y="503"/>
                  </a:lnTo>
                  <a:lnTo>
                    <a:pt x="510" y="503"/>
                  </a:lnTo>
                  <a:lnTo>
                    <a:pt x="541" y="499"/>
                  </a:lnTo>
                  <a:lnTo>
                    <a:pt x="573" y="493"/>
                  </a:lnTo>
                  <a:lnTo>
                    <a:pt x="605" y="485"/>
                  </a:lnTo>
                  <a:lnTo>
                    <a:pt x="634" y="477"/>
                  </a:lnTo>
                  <a:lnTo>
                    <a:pt x="659" y="468"/>
                  </a:lnTo>
                  <a:lnTo>
                    <a:pt x="677" y="459"/>
                  </a:lnTo>
                  <a:lnTo>
                    <a:pt x="686" y="452"/>
                  </a:lnTo>
                  <a:lnTo>
                    <a:pt x="656" y="456"/>
                  </a:lnTo>
                  <a:lnTo>
                    <a:pt x="630" y="459"/>
                  </a:lnTo>
                  <a:lnTo>
                    <a:pt x="604" y="460"/>
                  </a:lnTo>
                  <a:lnTo>
                    <a:pt x="579" y="462"/>
                  </a:lnTo>
                  <a:lnTo>
                    <a:pt x="554" y="462"/>
                  </a:lnTo>
                  <a:lnTo>
                    <a:pt x="530" y="460"/>
                  </a:lnTo>
                  <a:lnTo>
                    <a:pt x="507" y="456"/>
                  </a:lnTo>
                  <a:lnTo>
                    <a:pt x="485" y="449"/>
                  </a:lnTo>
                  <a:lnTo>
                    <a:pt x="513" y="446"/>
                  </a:lnTo>
                  <a:lnTo>
                    <a:pt x="541" y="441"/>
                  </a:lnTo>
                  <a:lnTo>
                    <a:pt x="569" y="437"/>
                  </a:lnTo>
                  <a:lnTo>
                    <a:pt x="596" y="433"/>
                  </a:lnTo>
                  <a:lnTo>
                    <a:pt x="623" y="427"/>
                  </a:lnTo>
                  <a:lnTo>
                    <a:pt x="648" y="419"/>
                  </a:lnTo>
                  <a:lnTo>
                    <a:pt x="668" y="409"/>
                  </a:lnTo>
                  <a:lnTo>
                    <a:pt x="686" y="396"/>
                  </a:lnTo>
                  <a:lnTo>
                    <a:pt x="662" y="399"/>
                  </a:lnTo>
                  <a:lnTo>
                    <a:pt x="636" y="402"/>
                  </a:lnTo>
                  <a:lnTo>
                    <a:pt x="608" y="402"/>
                  </a:lnTo>
                  <a:lnTo>
                    <a:pt x="580" y="402"/>
                  </a:lnTo>
                  <a:lnTo>
                    <a:pt x="551" y="402"/>
                  </a:lnTo>
                  <a:lnTo>
                    <a:pt x="525" y="399"/>
                  </a:lnTo>
                  <a:lnTo>
                    <a:pt x="500" y="396"/>
                  </a:lnTo>
                  <a:lnTo>
                    <a:pt x="478" y="391"/>
                  </a:lnTo>
                  <a:lnTo>
                    <a:pt x="510" y="391"/>
                  </a:lnTo>
                  <a:lnTo>
                    <a:pt x="539" y="389"/>
                  </a:lnTo>
                  <a:lnTo>
                    <a:pt x="570" y="384"/>
                  </a:lnTo>
                  <a:lnTo>
                    <a:pt x="598" y="378"/>
                  </a:lnTo>
                  <a:lnTo>
                    <a:pt x="623" y="369"/>
                  </a:lnTo>
                  <a:lnTo>
                    <a:pt x="646" y="361"/>
                  </a:lnTo>
                  <a:lnTo>
                    <a:pt x="668" y="350"/>
                  </a:lnTo>
                  <a:lnTo>
                    <a:pt x="686" y="340"/>
                  </a:lnTo>
                  <a:lnTo>
                    <a:pt x="646" y="346"/>
                  </a:lnTo>
                  <a:lnTo>
                    <a:pt x="613" y="349"/>
                  </a:lnTo>
                  <a:lnTo>
                    <a:pt x="583" y="349"/>
                  </a:lnTo>
                  <a:lnTo>
                    <a:pt x="557" y="346"/>
                  </a:lnTo>
                  <a:lnTo>
                    <a:pt x="533" y="343"/>
                  </a:lnTo>
                  <a:lnTo>
                    <a:pt x="513" y="340"/>
                  </a:lnTo>
                  <a:lnTo>
                    <a:pt x="492" y="336"/>
                  </a:lnTo>
                  <a:lnTo>
                    <a:pt x="473" y="331"/>
                  </a:lnTo>
                  <a:lnTo>
                    <a:pt x="494" y="331"/>
                  </a:lnTo>
                  <a:lnTo>
                    <a:pt x="519" y="330"/>
                  </a:lnTo>
                  <a:lnTo>
                    <a:pt x="544" y="327"/>
                  </a:lnTo>
                  <a:lnTo>
                    <a:pt x="571" y="324"/>
                  </a:lnTo>
                  <a:lnTo>
                    <a:pt x="601" y="320"/>
                  </a:lnTo>
                  <a:lnTo>
                    <a:pt x="630" y="312"/>
                  </a:lnTo>
                  <a:lnTo>
                    <a:pt x="658" y="302"/>
                  </a:lnTo>
                  <a:lnTo>
                    <a:pt x="686" y="290"/>
                  </a:lnTo>
                  <a:lnTo>
                    <a:pt x="673" y="293"/>
                  </a:lnTo>
                  <a:lnTo>
                    <a:pt x="659" y="295"/>
                  </a:lnTo>
                  <a:lnTo>
                    <a:pt x="643" y="296"/>
                  </a:lnTo>
                  <a:lnTo>
                    <a:pt x="629" y="298"/>
                  </a:lnTo>
                  <a:lnTo>
                    <a:pt x="611" y="299"/>
                  </a:lnTo>
                  <a:lnTo>
                    <a:pt x="595" y="299"/>
                  </a:lnTo>
                  <a:lnTo>
                    <a:pt x="579" y="299"/>
                  </a:lnTo>
                  <a:lnTo>
                    <a:pt x="561" y="299"/>
                  </a:lnTo>
                  <a:lnTo>
                    <a:pt x="545" y="298"/>
                  </a:lnTo>
                  <a:lnTo>
                    <a:pt x="528" y="296"/>
                  </a:lnTo>
                  <a:lnTo>
                    <a:pt x="511" y="295"/>
                  </a:lnTo>
                  <a:lnTo>
                    <a:pt x="497" y="293"/>
                  </a:lnTo>
                  <a:lnTo>
                    <a:pt x="482" y="290"/>
                  </a:lnTo>
                  <a:lnTo>
                    <a:pt x="469" y="287"/>
                  </a:lnTo>
                  <a:lnTo>
                    <a:pt x="456" y="284"/>
                  </a:lnTo>
                  <a:lnTo>
                    <a:pt x="446" y="280"/>
                  </a:lnTo>
                  <a:lnTo>
                    <a:pt x="462" y="281"/>
                  </a:lnTo>
                  <a:lnTo>
                    <a:pt x="478" y="281"/>
                  </a:lnTo>
                  <a:lnTo>
                    <a:pt x="495" y="281"/>
                  </a:lnTo>
                  <a:lnTo>
                    <a:pt x="513" y="279"/>
                  </a:lnTo>
                  <a:lnTo>
                    <a:pt x="532" y="277"/>
                  </a:lnTo>
                  <a:lnTo>
                    <a:pt x="551" y="274"/>
                  </a:lnTo>
                  <a:lnTo>
                    <a:pt x="570" y="270"/>
                  </a:lnTo>
                  <a:lnTo>
                    <a:pt x="588" y="265"/>
                  </a:lnTo>
                  <a:lnTo>
                    <a:pt x="605" y="261"/>
                  </a:lnTo>
                  <a:lnTo>
                    <a:pt x="623" y="255"/>
                  </a:lnTo>
                  <a:lnTo>
                    <a:pt x="637" y="251"/>
                  </a:lnTo>
                  <a:lnTo>
                    <a:pt x="652" y="245"/>
                  </a:lnTo>
                  <a:lnTo>
                    <a:pt x="665" y="239"/>
                  </a:lnTo>
                  <a:lnTo>
                    <a:pt x="677" y="235"/>
                  </a:lnTo>
                  <a:lnTo>
                    <a:pt x="686" y="229"/>
                  </a:lnTo>
                  <a:lnTo>
                    <a:pt x="692" y="224"/>
                  </a:lnTo>
                  <a:lnTo>
                    <a:pt x="683" y="227"/>
                  </a:lnTo>
                  <a:lnTo>
                    <a:pt x="673" y="230"/>
                  </a:lnTo>
                  <a:lnTo>
                    <a:pt x="661" y="233"/>
                  </a:lnTo>
                  <a:lnTo>
                    <a:pt x="646" y="236"/>
                  </a:lnTo>
                  <a:lnTo>
                    <a:pt x="632" y="239"/>
                  </a:lnTo>
                  <a:lnTo>
                    <a:pt x="615" y="240"/>
                  </a:lnTo>
                  <a:lnTo>
                    <a:pt x="598" y="242"/>
                  </a:lnTo>
                  <a:lnTo>
                    <a:pt x="582" y="243"/>
                  </a:lnTo>
                  <a:lnTo>
                    <a:pt x="563" y="245"/>
                  </a:lnTo>
                  <a:lnTo>
                    <a:pt x="545" y="245"/>
                  </a:lnTo>
                  <a:lnTo>
                    <a:pt x="528" y="246"/>
                  </a:lnTo>
                  <a:lnTo>
                    <a:pt x="510" y="246"/>
                  </a:lnTo>
                  <a:lnTo>
                    <a:pt x="492" y="246"/>
                  </a:lnTo>
                  <a:lnTo>
                    <a:pt x="478" y="245"/>
                  </a:lnTo>
                  <a:lnTo>
                    <a:pt x="462" y="243"/>
                  </a:lnTo>
                  <a:lnTo>
                    <a:pt x="448" y="242"/>
                  </a:lnTo>
                  <a:lnTo>
                    <a:pt x="440" y="240"/>
                  </a:lnTo>
                  <a:lnTo>
                    <a:pt x="431" y="239"/>
                  </a:lnTo>
                  <a:lnTo>
                    <a:pt x="424" y="236"/>
                  </a:lnTo>
                  <a:lnTo>
                    <a:pt x="418" y="233"/>
                  </a:lnTo>
                  <a:lnTo>
                    <a:pt x="437" y="235"/>
                  </a:lnTo>
                  <a:lnTo>
                    <a:pt x="457" y="235"/>
                  </a:lnTo>
                  <a:lnTo>
                    <a:pt x="478" y="233"/>
                  </a:lnTo>
                  <a:lnTo>
                    <a:pt x="498" y="232"/>
                  </a:lnTo>
                  <a:lnTo>
                    <a:pt x="519" y="229"/>
                  </a:lnTo>
                  <a:lnTo>
                    <a:pt x="539" y="226"/>
                  </a:lnTo>
                  <a:lnTo>
                    <a:pt x="560" y="223"/>
                  </a:lnTo>
                  <a:lnTo>
                    <a:pt x="580" y="218"/>
                  </a:lnTo>
                  <a:lnTo>
                    <a:pt x="599" y="214"/>
                  </a:lnTo>
                  <a:lnTo>
                    <a:pt x="617" y="210"/>
                  </a:lnTo>
                  <a:lnTo>
                    <a:pt x="634" y="205"/>
                  </a:lnTo>
                  <a:lnTo>
                    <a:pt x="649" y="199"/>
                  </a:lnTo>
                  <a:lnTo>
                    <a:pt x="662" y="195"/>
                  </a:lnTo>
                  <a:lnTo>
                    <a:pt x="674" y="191"/>
                  </a:lnTo>
                  <a:lnTo>
                    <a:pt x="684" y="185"/>
                  </a:lnTo>
                  <a:lnTo>
                    <a:pt x="692" y="180"/>
                  </a:lnTo>
                  <a:lnTo>
                    <a:pt x="680" y="183"/>
                  </a:lnTo>
                  <a:lnTo>
                    <a:pt x="665" y="186"/>
                  </a:lnTo>
                  <a:lnTo>
                    <a:pt x="648" y="189"/>
                  </a:lnTo>
                  <a:lnTo>
                    <a:pt x="629" y="191"/>
                  </a:lnTo>
                  <a:lnTo>
                    <a:pt x="607" y="192"/>
                  </a:lnTo>
                  <a:lnTo>
                    <a:pt x="583" y="193"/>
                  </a:lnTo>
                  <a:lnTo>
                    <a:pt x="558" y="195"/>
                  </a:lnTo>
                  <a:lnTo>
                    <a:pt x="533" y="195"/>
                  </a:lnTo>
                  <a:lnTo>
                    <a:pt x="508" y="195"/>
                  </a:lnTo>
                  <a:lnTo>
                    <a:pt x="485" y="195"/>
                  </a:lnTo>
                  <a:lnTo>
                    <a:pt x="462" y="193"/>
                  </a:lnTo>
                  <a:lnTo>
                    <a:pt x="440" y="192"/>
                  </a:lnTo>
                  <a:lnTo>
                    <a:pt x="421" y="191"/>
                  </a:lnTo>
                  <a:lnTo>
                    <a:pt x="403" y="188"/>
                  </a:lnTo>
                  <a:lnTo>
                    <a:pt x="388" y="185"/>
                  </a:lnTo>
                  <a:lnTo>
                    <a:pt x="378" y="180"/>
                  </a:lnTo>
                  <a:lnTo>
                    <a:pt x="391" y="182"/>
                  </a:lnTo>
                  <a:lnTo>
                    <a:pt x="407" y="182"/>
                  </a:lnTo>
                  <a:lnTo>
                    <a:pt x="428" y="182"/>
                  </a:lnTo>
                  <a:lnTo>
                    <a:pt x="450" y="182"/>
                  </a:lnTo>
                  <a:lnTo>
                    <a:pt x="473" y="180"/>
                  </a:lnTo>
                  <a:lnTo>
                    <a:pt x="498" y="180"/>
                  </a:lnTo>
                  <a:lnTo>
                    <a:pt x="525" y="179"/>
                  </a:lnTo>
                  <a:lnTo>
                    <a:pt x="551" y="176"/>
                  </a:lnTo>
                  <a:lnTo>
                    <a:pt x="576" y="174"/>
                  </a:lnTo>
                  <a:lnTo>
                    <a:pt x="601" y="171"/>
                  </a:lnTo>
                  <a:lnTo>
                    <a:pt x="623" y="167"/>
                  </a:lnTo>
                  <a:lnTo>
                    <a:pt x="645" y="164"/>
                  </a:lnTo>
                  <a:lnTo>
                    <a:pt x="662" y="160"/>
                  </a:lnTo>
                  <a:lnTo>
                    <a:pt x="677" y="155"/>
                  </a:lnTo>
                  <a:lnTo>
                    <a:pt x="687" y="149"/>
                  </a:lnTo>
                  <a:lnTo>
                    <a:pt x="693" y="144"/>
                  </a:lnTo>
                  <a:lnTo>
                    <a:pt x="680" y="147"/>
                  </a:lnTo>
                  <a:lnTo>
                    <a:pt x="659" y="148"/>
                  </a:lnTo>
                  <a:lnTo>
                    <a:pt x="633" y="151"/>
                  </a:lnTo>
                  <a:lnTo>
                    <a:pt x="602" y="152"/>
                  </a:lnTo>
                  <a:lnTo>
                    <a:pt x="567" y="154"/>
                  </a:lnTo>
                  <a:lnTo>
                    <a:pt x="530" y="154"/>
                  </a:lnTo>
                  <a:lnTo>
                    <a:pt x="491" y="154"/>
                  </a:lnTo>
                  <a:lnTo>
                    <a:pt x="450" y="154"/>
                  </a:lnTo>
                  <a:lnTo>
                    <a:pt x="409" y="152"/>
                  </a:lnTo>
                  <a:lnTo>
                    <a:pt x="369" y="151"/>
                  </a:lnTo>
                  <a:lnTo>
                    <a:pt x="333" y="148"/>
                  </a:lnTo>
                  <a:lnTo>
                    <a:pt x="299" y="145"/>
                  </a:lnTo>
                  <a:lnTo>
                    <a:pt x="268" y="141"/>
                  </a:lnTo>
                  <a:lnTo>
                    <a:pt x="243" y="136"/>
                  </a:lnTo>
                  <a:lnTo>
                    <a:pt x="223" y="130"/>
                  </a:lnTo>
                  <a:lnTo>
                    <a:pt x="211" y="123"/>
                  </a:lnTo>
                  <a:lnTo>
                    <a:pt x="261" y="124"/>
                  </a:lnTo>
                  <a:lnTo>
                    <a:pt x="311" y="126"/>
                  </a:lnTo>
                  <a:lnTo>
                    <a:pt x="356" y="126"/>
                  </a:lnTo>
                  <a:lnTo>
                    <a:pt x="402" y="126"/>
                  </a:lnTo>
                  <a:lnTo>
                    <a:pt x="443" y="123"/>
                  </a:lnTo>
                  <a:lnTo>
                    <a:pt x="482" y="122"/>
                  </a:lnTo>
                  <a:lnTo>
                    <a:pt x="519" y="119"/>
                  </a:lnTo>
                  <a:lnTo>
                    <a:pt x="551" y="114"/>
                  </a:lnTo>
                  <a:lnTo>
                    <a:pt x="582" y="110"/>
                  </a:lnTo>
                  <a:lnTo>
                    <a:pt x="608" y="104"/>
                  </a:lnTo>
                  <a:lnTo>
                    <a:pt x="632" y="100"/>
                  </a:lnTo>
                  <a:lnTo>
                    <a:pt x="651" y="94"/>
                  </a:lnTo>
                  <a:lnTo>
                    <a:pt x="665" y="88"/>
                  </a:lnTo>
                  <a:lnTo>
                    <a:pt x="675" y="82"/>
                  </a:lnTo>
                  <a:lnTo>
                    <a:pt x="683" y="75"/>
                  </a:lnTo>
                  <a:lnTo>
                    <a:pt x="684" y="69"/>
                  </a:lnTo>
                  <a:lnTo>
                    <a:pt x="678" y="53"/>
                  </a:lnTo>
                  <a:lnTo>
                    <a:pt x="670" y="39"/>
                  </a:lnTo>
                  <a:lnTo>
                    <a:pt x="659" y="28"/>
                  </a:lnTo>
                  <a:lnTo>
                    <a:pt x="646" y="17"/>
                  </a:lnTo>
                  <a:lnTo>
                    <a:pt x="630" y="10"/>
                  </a:lnTo>
                  <a:lnTo>
                    <a:pt x="613" y="4"/>
                  </a:lnTo>
                  <a:lnTo>
                    <a:pt x="591" y="1"/>
                  </a:lnTo>
                  <a:lnTo>
                    <a:pt x="566" y="0"/>
                  </a:lnTo>
                  <a:lnTo>
                    <a:pt x="554" y="4"/>
                  </a:lnTo>
                  <a:lnTo>
                    <a:pt x="538" y="7"/>
                  </a:lnTo>
                  <a:lnTo>
                    <a:pt x="522" y="12"/>
                  </a:lnTo>
                  <a:lnTo>
                    <a:pt x="503" y="14"/>
                  </a:lnTo>
                  <a:lnTo>
                    <a:pt x="481" y="17"/>
                  </a:lnTo>
                  <a:lnTo>
                    <a:pt x="457" y="20"/>
                  </a:lnTo>
                  <a:lnTo>
                    <a:pt x="432" y="23"/>
                  </a:lnTo>
                  <a:lnTo>
                    <a:pt x="404" y="25"/>
                  </a:lnTo>
                  <a:lnTo>
                    <a:pt x="375" y="26"/>
                  </a:lnTo>
                  <a:lnTo>
                    <a:pt x="343" y="26"/>
                  </a:lnTo>
                  <a:lnTo>
                    <a:pt x="309" y="25"/>
                  </a:lnTo>
                  <a:lnTo>
                    <a:pt x="274" y="23"/>
                  </a:lnTo>
                  <a:lnTo>
                    <a:pt x="237" y="19"/>
                  </a:lnTo>
                  <a:lnTo>
                    <a:pt x="199" y="14"/>
                  </a:lnTo>
                  <a:lnTo>
                    <a:pt x="160" y="9"/>
                  </a:lnTo>
                  <a:lnTo>
                    <a:pt x="117" y="0"/>
                  </a:lnTo>
                  <a:lnTo>
                    <a:pt x="103" y="6"/>
                  </a:lnTo>
                  <a:lnTo>
                    <a:pt x="87" y="12"/>
                  </a:lnTo>
                  <a:lnTo>
                    <a:pt x="70" y="20"/>
                  </a:lnTo>
                  <a:lnTo>
                    <a:pt x="53" y="31"/>
                  </a:lnTo>
                  <a:lnTo>
                    <a:pt x="38" y="42"/>
                  </a:lnTo>
                  <a:lnTo>
                    <a:pt x="24" y="57"/>
                  </a:lnTo>
                  <a:lnTo>
                    <a:pt x="15" y="73"/>
                  </a:lnTo>
                  <a:lnTo>
                    <a:pt x="9" y="92"/>
                  </a:lnTo>
                  <a:lnTo>
                    <a:pt x="7" y="108"/>
                  </a:lnTo>
                  <a:lnTo>
                    <a:pt x="7" y="136"/>
                  </a:lnTo>
                  <a:lnTo>
                    <a:pt x="6" y="177"/>
                  </a:lnTo>
                  <a:lnTo>
                    <a:pt x="5" y="226"/>
                  </a:lnTo>
                  <a:close/>
                </a:path>
              </a:pathLst>
            </a:custGeom>
            <a:solidFill>
              <a:srgbClr val="D8E5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9" name="Freeform 44"/>
            <p:cNvSpPr>
              <a:spLocks/>
            </p:cNvSpPr>
            <p:nvPr/>
          </p:nvSpPr>
          <p:spPr bwMode="auto">
            <a:xfrm>
              <a:off x="4249" y="2415"/>
              <a:ext cx="72" cy="908"/>
            </a:xfrm>
            <a:custGeom>
              <a:avLst/>
              <a:gdLst>
                <a:gd name="T0" fmla="*/ 72 w 72"/>
                <a:gd name="T1" fmla="*/ 0 h 908"/>
                <a:gd name="T2" fmla="*/ 60 w 72"/>
                <a:gd name="T3" fmla="*/ 1 h 908"/>
                <a:gd name="T4" fmla="*/ 49 w 72"/>
                <a:gd name="T5" fmla="*/ 5 h 908"/>
                <a:gd name="T6" fmla="*/ 38 w 72"/>
                <a:gd name="T7" fmla="*/ 13 h 908"/>
                <a:gd name="T8" fmla="*/ 28 w 72"/>
                <a:gd name="T9" fmla="*/ 22 h 908"/>
                <a:gd name="T10" fmla="*/ 19 w 72"/>
                <a:gd name="T11" fmla="*/ 35 h 908"/>
                <a:gd name="T12" fmla="*/ 13 w 72"/>
                <a:gd name="T13" fmla="*/ 54 h 908"/>
                <a:gd name="T14" fmla="*/ 9 w 72"/>
                <a:gd name="T15" fmla="*/ 76 h 908"/>
                <a:gd name="T16" fmla="*/ 8 w 72"/>
                <a:gd name="T17" fmla="*/ 104 h 908"/>
                <a:gd name="T18" fmla="*/ 6 w 72"/>
                <a:gd name="T19" fmla="*/ 262 h 908"/>
                <a:gd name="T20" fmla="*/ 5 w 72"/>
                <a:gd name="T21" fmla="*/ 529 h 908"/>
                <a:gd name="T22" fmla="*/ 2 w 72"/>
                <a:gd name="T23" fmla="*/ 782 h 908"/>
                <a:gd name="T24" fmla="*/ 0 w 72"/>
                <a:gd name="T25" fmla="*/ 893 h 908"/>
                <a:gd name="T26" fmla="*/ 34 w 72"/>
                <a:gd name="T27" fmla="*/ 908 h 908"/>
                <a:gd name="T28" fmla="*/ 35 w 72"/>
                <a:gd name="T29" fmla="*/ 786 h 908"/>
                <a:gd name="T30" fmla="*/ 38 w 72"/>
                <a:gd name="T31" fmla="*/ 516 h 908"/>
                <a:gd name="T32" fmla="*/ 41 w 72"/>
                <a:gd name="T33" fmla="*/ 240 h 908"/>
                <a:gd name="T34" fmla="*/ 46 w 72"/>
                <a:gd name="T35" fmla="*/ 101 h 908"/>
                <a:gd name="T36" fmla="*/ 47 w 72"/>
                <a:gd name="T37" fmla="*/ 73 h 908"/>
                <a:gd name="T38" fmla="*/ 50 w 72"/>
                <a:gd name="T39" fmla="*/ 45 h 908"/>
                <a:gd name="T40" fmla="*/ 57 w 72"/>
                <a:gd name="T41" fmla="*/ 19 h 908"/>
                <a:gd name="T42" fmla="*/ 72 w 72"/>
                <a:gd name="T43" fmla="*/ 0 h 90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2"/>
                <a:gd name="T67" fmla="*/ 0 h 908"/>
                <a:gd name="T68" fmla="*/ 72 w 72"/>
                <a:gd name="T69" fmla="*/ 908 h 90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2" h="908">
                  <a:moveTo>
                    <a:pt x="72" y="0"/>
                  </a:moveTo>
                  <a:lnTo>
                    <a:pt x="60" y="1"/>
                  </a:lnTo>
                  <a:lnTo>
                    <a:pt x="49" y="5"/>
                  </a:lnTo>
                  <a:lnTo>
                    <a:pt x="38" y="13"/>
                  </a:lnTo>
                  <a:lnTo>
                    <a:pt x="28" y="22"/>
                  </a:lnTo>
                  <a:lnTo>
                    <a:pt x="19" y="35"/>
                  </a:lnTo>
                  <a:lnTo>
                    <a:pt x="13" y="54"/>
                  </a:lnTo>
                  <a:lnTo>
                    <a:pt x="9" y="76"/>
                  </a:lnTo>
                  <a:lnTo>
                    <a:pt x="8" y="104"/>
                  </a:lnTo>
                  <a:lnTo>
                    <a:pt x="6" y="262"/>
                  </a:lnTo>
                  <a:lnTo>
                    <a:pt x="5" y="529"/>
                  </a:lnTo>
                  <a:lnTo>
                    <a:pt x="2" y="782"/>
                  </a:lnTo>
                  <a:lnTo>
                    <a:pt x="0" y="893"/>
                  </a:lnTo>
                  <a:lnTo>
                    <a:pt x="34" y="908"/>
                  </a:lnTo>
                  <a:lnTo>
                    <a:pt x="35" y="786"/>
                  </a:lnTo>
                  <a:lnTo>
                    <a:pt x="38" y="516"/>
                  </a:lnTo>
                  <a:lnTo>
                    <a:pt x="41" y="240"/>
                  </a:lnTo>
                  <a:lnTo>
                    <a:pt x="46" y="101"/>
                  </a:lnTo>
                  <a:lnTo>
                    <a:pt x="47" y="73"/>
                  </a:lnTo>
                  <a:lnTo>
                    <a:pt x="50" y="45"/>
                  </a:lnTo>
                  <a:lnTo>
                    <a:pt x="57" y="1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0" name="Text Box 45"/>
            <p:cNvSpPr txBox="1">
              <a:spLocks noChangeArrowheads="1"/>
            </p:cNvSpPr>
            <p:nvPr/>
          </p:nvSpPr>
          <p:spPr bwMode="auto">
            <a:xfrm>
              <a:off x="4320" y="3552"/>
              <a:ext cx="4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10 ml</a:t>
              </a:r>
            </a:p>
          </p:txBody>
        </p:sp>
      </p:grpSp>
      <p:sp>
        <p:nvSpPr>
          <p:cNvPr id="26661" name="Line 46"/>
          <p:cNvSpPr>
            <a:spLocks noChangeShapeType="1"/>
          </p:cNvSpPr>
          <p:nvPr/>
        </p:nvSpPr>
        <p:spPr bwMode="auto">
          <a:xfrm>
            <a:off x="5410200" y="342900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008" name="Text Box 48"/>
          <p:cNvSpPr txBox="1">
            <a:spLocks noChangeArrowheads="1"/>
          </p:cNvSpPr>
          <p:nvPr/>
        </p:nvSpPr>
        <p:spPr bwMode="auto">
          <a:xfrm>
            <a:off x="7239000" y="3886200"/>
            <a:ext cx="13843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/>
              <a:t>Solution:</a:t>
            </a:r>
          </a:p>
          <a:p>
            <a:pPr algn="l" eaLnBrk="1" hangingPunct="1">
              <a:buFontTx/>
              <a:buChar char="•"/>
            </a:pPr>
            <a:r>
              <a:rPr lang="en-US" sz="2000"/>
              <a:t> 1 ml of 5</a:t>
            </a:r>
          </a:p>
          <a:p>
            <a:pPr algn="l" eaLnBrk="1" hangingPunct="1">
              <a:buFontTx/>
              <a:buChar char="•"/>
            </a:pPr>
            <a:r>
              <a:rPr lang="en-US" sz="2000"/>
              <a:t> 2 ml of 3</a:t>
            </a:r>
          </a:p>
          <a:p>
            <a:pPr algn="l" eaLnBrk="1" hangingPunct="1">
              <a:buFontTx/>
              <a:buChar char="•"/>
            </a:pPr>
            <a:r>
              <a:rPr lang="en-US" sz="2000"/>
              <a:t> 6 ml of 4</a:t>
            </a:r>
          </a:p>
          <a:p>
            <a:pPr algn="l" eaLnBrk="1" hangingPunct="1">
              <a:buFontTx/>
              <a:buChar char="•"/>
            </a:pPr>
            <a:r>
              <a:rPr lang="en-US" sz="2000"/>
              <a:t> 1 ml of 2</a:t>
            </a:r>
          </a:p>
        </p:txBody>
      </p:sp>
      <p:sp>
        <p:nvSpPr>
          <p:cNvPr id="26663" name="Text Box 49"/>
          <p:cNvSpPr txBox="1">
            <a:spLocks noChangeArrowheads="1"/>
          </p:cNvSpPr>
          <p:nvPr/>
        </p:nvSpPr>
        <p:spPr bwMode="auto">
          <a:xfrm>
            <a:off x="7010400" y="3200400"/>
            <a:ext cx="1670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/>
              <a:t>“</a:t>
            </a:r>
            <a:r>
              <a:rPr lang="en-US" altLang="ja-JP"/>
              <a:t>knapsack</a:t>
            </a:r>
            <a:r>
              <a:rPr lang="ja-JP" altLang="en-US"/>
              <a:t>”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08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Greedy Method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35952A6-BA4F-7E44-AF62-6A750EA160C2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The Fractional Knapsack 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Algorithm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441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Greedy choice: Keep taking item with highest </a:t>
            </a:r>
            <a:r>
              <a:rPr lang="en-US" sz="2400">
                <a:solidFill>
                  <a:schemeClr val="tx2"/>
                </a:solidFill>
                <a:latin typeface="Tahoma" charset="0"/>
              </a:rPr>
              <a:t>value</a:t>
            </a:r>
            <a:r>
              <a:rPr lang="en-US" sz="2400">
                <a:latin typeface="Tahoma" charset="0"/>
              </a:rPr>
              <a:t> (benefit to weight ratio)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Since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Run time: O(n log n). Why?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Correctness: Suppose there is a better solution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there is an item i with higher value than a chosen item j, but x</a:t>
            </a:r>
            <a:r>
              <a:rPr lang="en-US" sz="2000" baseline="-25000">
                <a:latin typeface="Tahoma" charset="0"/>
              </a:rPr>
              <a:t>i</a:t>
            </a:r>
            <a:r>
              <a:rPr lang="en-US" sz="2000">
                <a:latin typeface="Tahoma" charset="0"/>
              </a:rPr>
              <a:t>&lt;w</a:t>
            </a:r>
            <a:r>
              <a:rPr lang="en-US" sz="2000" baseline="-25000">
                <a:latin typeface="Tahoma" charset="0"/>
              </a:rPr>
              <a:t>i</a:t>
            </a:r>
            <a:r>
              <a:rPr lang="en-US" sz="2000">
                <a:latin typeface="Tahoma" charset="0"/>
              </a:rPr>
              <a:t>, x</a:t>
            </a:r>
            <a:r>
              <a:rPr lang="en-US" sz="2000" baseline="-25000">
                <a:latin typeface="Tahoma" charset="0"/>
              </a:rPr>
              <a:t>j</a:t>
            </a:r>
            <a:r>
              <a:rPr lang="en-US" sz="2000">
                <a:latin typeface="Tahoma" charset="0"/>
              </a:rPr>
              <a:t>&gt;0 and v</a:t>
            </a:r>
            <a:r>
              <a:rPr lang="en-US" sz="2000" baseline="-25000">
                <a:latin typeface="Tahoma" charset="0"/>
              </a:rPr>
              <a:t>i</a:t>
            </a:r>
            <a:r>
              <a:rPr lang="en-US" sz="2000">
                <a:latin typeface="Tahoma" charset="0"/>
              </a:rPr>
              <a:t>&lt;v</a:t>
            </a:r>
            <a:r>
              <a:rPr lang="en-US" sz="2000" baseline="-25000">
                <a:latin typeface="Tahoma" charset="0"/>
              </a:rPr>
              <a:t>j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If we substitute some i with j, we get a better solution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How much of i: min{w</a:t>
            </a:r>
            <a:r>
              <a:rPr lang="en-US" sz="2000" baseline="-25000">
                <a:latin typeface="Tahoma" charset="0"/>
              </a:rPr>
              <a:t>i</a:t>
            </a:r>
            <a:r>
              <a:rPr lang="en-US" sz="2000">
                <a:latin typeface="Tahoma" charset="0"/>
              </a:rPr>
              <a:t>-x</a:t>
            </a:r>
            <a:r>
              <a:rPr lang="en-US" sz="2000" baseline="-25000">
                <a:latin typeface="Tahoma" charset="0"/>
              </a:rPr>
              <a:t>i</a:t>
            </a:r>
            <a:r>
              <a:rPr lang="en-US" sz="2000">
                <a:latin typeface="Tahoma" charset="0"/>
              </a:rPr>
              <a:t>, x</a:t>
            </a:r>
            <a:r>
              <a:rPr lang="en-US" sz="2000" baseline="-25000">
                <a:latin typeface="Tahoma" charset="0"/>
              </a:rPr>
              <a:t>j</a:t>
            </a:r>
            <a:r>
              <a:rPr lang="en-US" sz="2000">
                <a:latin typeface="Tahoma" charset="0"/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Thus, there is no better solution than the greedy one</a:t>
            </a:r>
          </a:p>
        </p:txBody>
      </p:sp>
      <p:sp>
        <p:nvSpPr>
          <p:cNvPr id="27653" name="Text Box 6"/>
          <p:cNvSpPr txBox="1">
            <a:spLocks noChangeArrowheads="1"/>
          </p:cNvSpPr>
          <p:nvPr/>
        </p:nvSpPr>
        <p:spPr bwMode="auto">
          <a:xfrm>
            <a:off x="5029200" y="1951038"/>
            <a:ext cx="3810000" cy="40687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fractionalKnapsack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S,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W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Input: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set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of items w/ benefit </a:t>
            </a:r>
            <a:r>
              <a:rPr lang="en-US" sz="1800" i="1">
                <a:solidFill>
                  <a:schemeClr val="accent2"/>
                </a:solidFill>
                <a:latin typeface="Times New Roman" charset="0"/>
              </a:rPr>
              <a:t>b</a:t>
            </a:r>
            <a:r>
              <a:rPr lang="en-US" sz="1800" i="1" baseline="-25000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i="1">
                <a:solidFill>
                  <a:schemeClr val="accent2"/>
                </a:solidFill>
                <a:latin typeface="Times New Roman" charset="0"/>
              </a:rPr>
              <a:t> 		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and weight </a:t>
            </a:r>
            <a:r>
              <a:rPr lang="en-US" sz="1800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 sz="1800" i="1" baseline="-25000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; max. weight </a:t>
            </a:r>
            <a:r>
              <a:rPr lang="en-US" sz="1800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Output: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amount </a:t>
            </a:r>
            <a:r>
              <a:rPr lang="en-US" sz="1800" i="1">
                <a:solidFill>
                  <a:schemeClr val="accent2"/>
                </a:solidFill>
                <a:latin typeface="Times New Roman" charset="0"/>
              </a:rPr>
              <a:t>x</a:t>
            </a:r>
            <a:r>
              <a:rPr lang="en-US" sz="1800" i="1" baseline="-25000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of each item </a:t>
            </a:r>
            <a:r>
              <a:rPr lang="en-US" sz="1800" i="1">
                <a:solidFill>
                  <a:schemeClr val="accent2"/>
                </a:solidFill>
                <a:latin typeface="Times New Roman" charset="0"/>
              </a:rPr>
              <a:t>i 		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to maximize benefit w/ weight 		at most </a:t>
            </a:r>
            <a:r>
              <a:rPr lang="en-US" sz="1800" i="1">
                <a:solidFill>
                  <a:schemeClr val="accent2"/>
                </a:solidFill>
                <a:latin typeface="Times New Roman" charset="0"/>
              </a:rPr>
              <a:t>W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for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each item i in S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x</a:t>
            </a:r>
            <a:r>
              <a:rPr lang="en-US" sz="1800" b="1" i="1" baseline="-25000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0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	v</a:t>
            </a:r>
            <a:r>
              <a:rPr lang="en-US" sz="1800" b="1" i="1" baseline="-25000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b</a:t>
            </a:r>
            <a:r>
              <a:rPr lang="en-US" sz="1800" b="1" i="1" baseline="-25000">
                <a:solidFill>
                  <a:schemeClr val="accent2"/>
                </a:solidFill>
                <a:latin typeface="Times New Roman" charset="0"/>
              </a:rPr>
              <a:t>i 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/ w</a:t>
            </a:r>
            <a:r>
              <a:rPr lang="en-US" sz="1800" b="1" i="1" baseline="-25000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b="1">
                <a:solidFill>
                  <a:schemeClr val="accent2"/>
                </a:solidFill>
                <a:latin typeface="Times New Roman" charset="0"/>
              </a:rPr>
              <a:t> 		</a:t>
            </a:r>
            <a:r>
              <a:rPr lang="en-US" sz="1800">
                <a:latin typeface="Times New Roman" charset="0"/>
              </a:rPr>
              <a:t>{value}</a:t>
            </a:r>
            <a:endParaRPr lang="en-US" sz="1800" baseline="-25000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 sz="1800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0				</a:t>
            </a:r>
            <a:r>
              <a:rPr lang="en-US" sz="1600">
                <a:latin typeface="Times New Roman" charset="0"/>
              </a:rPr>
              <a:t>{total weight}</a:t>
            </a:r>
            <a:endParaRPr lang="en-US" sz="1800" i="1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while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w &lt; W 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	remove item i w/ highest v</a:t>
            </a:r>
            <a:r>
              <a:rPr lang="en-US" sz="1800" b="1" i="1" baseline="-25000">
                <a:solidFill>
                  <a:schemeClr val="accent2"/>
                </a:solidFill>
                <a:latin typeface="Times New Roman" charset="0"/>
              </a:rPr>
              <a:t>i</a:t>
            </a:r>
            <a:endParaRPr lang="en-US" sz="1800" baseline="-250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x</a:t>
            </a:r>
            <a:r>
              <a:rPr lang="en-US" sz="1800" b="1" i="1" baseline="-25000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min{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 sz="1800" b="1" i="1" baseline="-25000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, W - w</a:t>
            </a:r>
            <a:r>
              <a:rPr lang="en-US" sz="1800">
                <a:solidFill>
                  <a:srgbClr val="000000"/>
                </a:solidFill>
                <a:latin typeface="Times New Roman" charset="0"/>
              </a:rPr>
              <a:t>}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w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  + min{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 sz="1800" b="1" i="1" baseline="-25000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, W - w</a:t>
            </a:r>
            <a:r>
              <a:rPr lang="en-US" sz="1800">
                <a:solidFill>
                  <a:srgbClr val="000000"/>
                </a:solidFill>
                <a:latin typeface="Times New Roman" charset="0"/>
              </a:rPr>
              <a:t>}</a:t>
            </a:r>
          </a:p>
        </p:txBody>
      </p:sp>
      <p:graphicFrame>
        <p:nvGraphicFramePr>
          <p:cNvPr id="27654" name="Object 7"/>
          <p:cNvGraphicFramePr>
            <a:graphicFrameLocks noChangeAspect="1"/>
          </p:cNvGraphicFramePr>
          <p:nvPr/>
        </p:nvGraphicFramePr>
        <p:xfrm>
          <a:off x="7526338" y="152400"/>
          <a:ext cx="1328737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2" name="Clip" r:id="rId3" imgW="2225644" imgH="2682844" progId="MS_ClipArt_Gallery.5">
                  <p:embed/>
                </p:oleObj>
              </mc:Choice>
              <mc:Fallback>
                <p:oleObj name="Clip" r:id="rId3" imgW="2225644" imgH="2682844" progId="MS_ClipArt_Gallery.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6338" y="152400"/>
                        <a:ext cx="1328737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8"/>
          <p:cNvGraphicFramePr>
            <a:graphicFrameLocks noChangeAspect="1"/>
          </p:cNvGraphicFramePr>
          <p:nvPr/>
        </p:nvGraphicFramePr>
        <p:xfrm>
          <a:off x="2057400" y="2514600"/>
          <a:ext cx="2514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3" name="Equation" r:id="rId5" imgW="1688367" imgH="342751" progId="Equation.3">
                  <p:embed/>
                </p:oleObj>
              </mc:Choice>
              <mc:Fallback>
                <p:oleObj name="Equation" r:id="rId5" imgW="1688367" imgH="34275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514600"/>
                        <a:ext cx="2514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Greedy Method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441338D-A6C2-784A-A7B8-9A1D84B50758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41910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 smtClean="0">
                <a:ea typeface="+mj-ea"/>
                <a:cs typeface="+mj-cs"/>
              </a:rPr>
              <a:t>Task Scheduling (not in book)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077200" cy="22002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Given: a set T of n tasks, each having: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 start time, s</a:t>
            </a:r>
            <a:r>
              <a:rPr lang="en-US" sz="2000" baseline="-25000">
                <a:latin typeface="Tahoma" charset="0"/>
              </a:rPr>
              <a:t>i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 finish time, f</a:t>
            </a:r>
            <a:r>
              <a:rPr lang="en-US" sz="2000" baseline="-25000">
                <a:latin typeface="Tahoma" charset="0"/>
              </a:rPr>
              <a:t>i</a:t>
            </a:r>
            <a:r>
              <a:rPr lang="en-US" sz="2000">
                <a:latin typeface="Tahoma" charset="0"/>
              </a:rPr>
              <a:t> (where s</a:t>
            </a:r>
            <a:r>
              <a:rPr lang="en-US" sz="2000" baseline="-25000">
                <a:latin typeface="Tahoma" charset="0"/>
              </a:rPr>
              <a:t>i</a:t>
            </a:r>
            <a:r>
              <a:rPr lang="en-US" sz="2000">
                <a:latin typeface="Tahoma" charset="0"/>
              </a:rPr>
              <a:t> &lt; f</a:t>
            </a:r>
            <a:r>
              <a:rPr lang="en-US" sz="2000" baseline="-25000">
                <a:latin typeface="Tahoma" charset="0"/>
              </a:rPr>
              <a:t>i</a:t>
            </a:r>
            <a:r>
              <a:rPr lang="en-US" sz="2000">
                <a:latin typeface="Tahoma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Goal: Perform all the tasks using a minimum number of </a:t>
            </a:r>
            <a:r>
              <a:rPr lang="ja-JP" altLang="en-US" sz="2400">
                <a:latin typeface="Tahoma" charset="0"/>
              </a:rPr>
              <a:t>“</a:t>
            </a:r>
            <a:r>
              <a:rPr lang="en-US" altLang="ja-JP" sz="2400">
                <a:latin typeface="Tahoma" charset="0"/>
              </a:rPr>
              <a:t>machines.</a:t>
            </a:r>
            <a:r>
              <a:rPr lang="ja-JP" altLang="en-US" sz="2400">
                <a:latin typeface="Tahoma" charset="0"/>
              </a:rPr>
              <a:t>”</a:t>
            </a:r>
            <a:endParaRPr lang="en-US" sz="2400">
              <a:latin typeface="Tahoma" charset="0"/>
            </a:endParaRPr>
          </a:p>
        </p:txBody>
      </p:sp>
      <p:grpSp>
        <p:nvGrpSpPr>
          <p:cNvPr id="28677" name="Group 775"/>
          <p:cNvGrpSpPr>
            <a:grpSpLocks/>
          </p:cNvGrpSpPr>
          <p:nvPr/>
        </p:nvGrpSpPr>
        <p:grpSpPr bwMode="auto">
          <a:xfrm>
            <a:off x="1600200" y="3581400"/>
            <a:ext cx="5865813" cy="1803400"/>
            <a:chOff x="1162" y="2391"/>
            <a:chExt cx="3279" cy="994"/>
          </a:xfrm>
        </p:grpSpPr>
        <p:grpSp>
          <p:nvGrpSpPr>
            <p:cNvPr id="28679" name="Group 249"/>
            <p:cNvGrpSpPr>
              <a:grpSpLocks/>
            </p:cNvGrpSpPr>
            <p:nvPr/>
          </p:nvGrpSpPr>
          <p:grpSpPr bwMode="auto">
            <a:xfrm>
              <a:off x="1563" y="2893"/>
              <a:ext cx="2590" cy="73"/>
              <a:chOff x="1563" y="2893"/>
              <a:chExt cx="2590" cy="73"/>
            </a:xfrm>
          </p:grpSpPr>
          <p:sp>
            <p:nvSpPr>
              <p:cNvPr id="29205" name="Line 49"/>
              <p:cNvSpPr>
                <a:spLocks noChangeShapeType="1"/>
              </p:cNvSpPr>
              <p:nvPr/>
            </p:nvSpPr>
            <p:spPr bwMode="auto">
              <a:xfrm>
                <a:off x="1563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06" name="Line 50"/>
              <p:cNvSpPr>
                <a:spLocks noChangeShapeType="1"/>
              </p:cNvSpPr>
              <p:nvPr/>
            </p:nvSpPr>
            <p:spPr bwMode="auto">
              <a:xfrm>
                <a:off x="1586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07" name="Line 51"/>
              <p:cNvSpPr>
                <a:spLocks noChangeShapeType="1"/>
              </p:cNvSpPr>
              <p:nvPr/>
            </p:nvSpPr>
            <p:spPr bwMode="auto">
              <a:xfrm>
                <a:off x="1609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08" name="Line 52"/>
              <p:cNvSpPr>
                <a:spLocks noChangeShapeType="1"/>
              </p:cNvSpPr>
              <p:nvPr/>
            </p:nvSpPr>
            <p:spPr bwMode="auto">
              <a:xfrm>
                <a:off x="1632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09" name="Line 53"/>
              <p:cNvSpPr>
                <a:spLocks noChangeShapeType="1"/>
              </p:cNvSpPr>
              <p:nvPr/>
            </p:nvSpPr>
            <p:spPr bwMode="auto">
              <a:xfrm>
                <a:off x="1655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10" name="Line 54"/>
              <p:cNvSpPr>
                <a:spLocks noChangeShapeType="1"/>
              </p:cNvSpPr>
              <p:nvPr/>
            </p:nvSpPr>
            <p:spPr bwMode="auto">
              <a:xfrm>
                <a:off x="1678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11" name="Line 55"/>
              <p:cNvSpPr>
                <a:spLocks noChangeShapeType="1"/>
              </p:cNvSpPr>
              <p:nvPr/>
            </p:nvSpPr>
            <p:spPr bwMode="auto">
              <a:xfrm>
                <a:off x="1701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12" name="Line 56"/>
              <p:cNvSpPr>
                <a:spLocks noChangeShapeType="1"/>
              </p:cNvSpPr>
              <p:nvPr/>
            </p:nvSpPr>
            <p:spPr bwMode="auto">
              <a:xfrm>
                <a:off x="1724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13" name="Line 57"/>
              <p:cNvSpPr>
                <a:spLocks noChangeShapeType="1"/>
              </p:cNvSpPr>
              <p:nvPr/>
            </p:nvSpPr>
            <p:spPr bwMode="auto">
              <a:xfrm>
                <a:off x="1747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14" name="Line 58"/>
              <p:cNvSpPr>
                <a:spLocks noChangeShapeType="1"/>
              </p:cNvSpPr>
              <p:nvPr/>
            </p:nvSpPr>
            <p:spPr bwMode="auto">
              <a:xfrm>
                <a:off x="1770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15" name="Line 59"/>
              <p:cNvSpPr>
                <a:spLocks noChangeShapeType="1"/>
              </p:cNvSpPr>
              <p:nvPr/>
            </p:nvSpPr>
            <p:spPr bwMode="auto">
              <a:xfrm>
                <a:off x="1793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16" name="Line 60"/>
              <p:cNvSpPr>
                <a:spLocks noChangeShapeType="1"/>
              </p:cNvSpPr>
              <p:nvPr/>
            </p:nvSpPr>
            <p:spPr bwMode="auto">
              <a:xfrm>
                <a:off x="1816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17" name="Line 61"/>
              <p:cNvSpPr>
                <a:spLocks noChangeShapeType="1"/>
              </p:cNvSpPr>
              <p:nvPr/>
            </p:nvSpPr>
            <p:spPr bwMode="auto">
              <a:xfrm>
                <a:off x="1839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18" name="Line 62"/>
              <p:cNvSpPr>
                <a:spLocks noChangeShapeType="1"/>
              </p:cNvSpPr>
              <p:nvPr/>
            </p:nvSpPr>
            <p:spPr bwMode="auto">
              <a:xfrm>
                <a:off x="1863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19" name="Line 63"/>
              <p:cNvSpPr>
                <a:spLocks noChangeShapeType="1"/>
              </p:cNvSpPr>
              <p:nvPr/>
            </p:nvSpPr>
            <p:spPr bwMode="auto">
              <a:xfrm>
                <a:off x="1886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20" name="Line 64"/>
              <p:cNvSpPr>
                <a:spLocks noChangeShapeType="1"/>
              </p:cNvSpPr>
              <p:nvPr/>
            </p:nvSpPr>
            <p:spPr bwMode="auto">
              <a:xfrm>
                <a:off x="1909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21" name="Line 65"/>
              <p:cNvSpPr>
                <a:spLocks noChangeShapeType="1"/>
              </p:cNvSpPr>
              <p:nvPr/>
            </p:nvSpPr>
            <p:spPr bwMode="auto">
              <a:xfrm>
                <a:off x="1932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22" name="Line 66"/>
              <p:cNvSpPr>
                <a:spLocks noChangeShapeType="1"/>
              </p:cNvSpPr>
              <p:nvPr/>
            </p:nvSpPr>
            <p:spPr bwMode="auto">
              <a:xfrm>
                <a:off x="1955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23" name="Line 67"/>
              <p:cNvSpPr>
                <a:spLocks noChangeShapeType="1"/>
              </p:cNvSpPr>
              <p:nvPr/>
            </p:nvSpPr>
            <p:spPr bwMode="auto">
              <a:xfrm>
                <a:off x="1978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24" name="Line 68"/>
              <p:cNvSpPr>
                <a:spLocks noChangeShapeType="1"/>
              </p:cNvSpPr>
              <p:nvPr/>
            </p:nvSpPr>
            <p:spPr bwMode="auto">
              <a:xfrm>
                <a:off x="2001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25" name="Line 69"/>
              <p:cNvSpPr>
                <a:spLocks noChangeShapeType="1"/>
              </p:cNvSpPr>
              <p:nvPr/>
            </p:nvSpPr>
            <p:spPr bwMode="auto">
              <a:xfrm>
                <a:off x="2024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26" name="Line 70"/>
              <p:cNvSpPr>
                <a:spLocks noChangeShapeType="1"/>
              </p:cNvSpPr>
              <p:nvPr/>
            </p:nvSpPr>
            <p:spPr bwMode="auto">
              <a:xfrm>
                <a:off x="2047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27" name="Line 71"/>
              <p:cNvSpPr>
                <a:spLocks noChangeShapeType="1"/>
              </p:cNvSpPr>
              <p:nvPr/>
            </p:nvSpPr>
            <p:spPr bwMode="auto">
              <a:xfrm>
                <a:off x="2070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28" name="Line 72"/>
              <p:cNvSpPr>
                <a:spLocks noChangeShapeType="1"/>
              </p:cNvSpPr>
              <p:nvPr/>
            </p:nvSpPr>
            <p:spPr bwMode="auto">
              <a:xfrm>
                <a:off x="2093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29" name="Line 73"/>
              <p:cNvSpPr>
                <a:spLocks noChangeShapeType="1"/>
              </p:cNvSpPr>
              <p:nvPr/>
            </p:nvSpPr>
            <p:spPr bwMode="auto">
              <a:xfrm>
                <a:off x="2116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30" name="Line 74"/>
              <p:cNvSpPr>
                <a:spLocks noChangeShapeType="1"/>
              </p:cNvSpPr>
              <p:nvPr/>
            </p:nvSpPr>
            <p:spPr bwMode="auto">
              <a:xfrm>
                <a:off x="2139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31" name="Line 75"/>
              <p:cNvSpPr>
                <a:spLocks noChangeShapeType="1"/>
              </p:cNvSpPr>
              <p:nvPr/>
            </p:nvSpPr>
            <p:spPr bwMode="auto">
              <a:xfrm>
                <a:off x="2162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32" name="Line 76"/>
              <p:cNvSpPr>
                <a:spLocks noChangeShapeType="1"/>
              </p:cNvSpPr>
              <p:nvPr/>
            </p:nvSpPr>
            <p:spPr bwMode="auto">
              <a:xfrm>
                <a:off x="2185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33" name="Line 77"/>
              <p:cNvSpPr>
                <a:spLocks noChangeShapeType="1"/>
              </p:cNvSpPr>
              <p:nvPr/>
            </p:nvSpPr>
            <p:spPr bwMode="auto">
              <a:xfrm>
                <a:off x="2208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34" name="Line 78"/>
              <p:cNvSpPr>
                <a:spLocks noChangeShapeType="1"/>
              </p:cNvSpPr>
              <p:nvPr/>
            </p:nvSpPr>
            <p:spPr bwMode="auto">
              <a:xfrm>
                <a:off x="2231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35" name="Line 79"/>
              <p:cNvSpPr>
                <a:spLocks noChangeShapeType="1"/>
              </p:cNvSpPr>
              <p:nvPr/>
            </p:nvSpPr>
            <p:spPr bwMode="auto">
              <a:xfrm>
                <a:off x="2254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36" name="Line 80"/>
              <p:cNvSpPr>
                <a:spLocks noChangeShapeType="1"/>
              </p:cNvSpPr>
              <p:nvPr/>
            </p:nvSpPr>
            <p:spPr bwMode="auto">
              <a:xfrm>
                <a:off x="2277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37" name="Line 81"/>
              <p:cNvSpPr>
                <a:spLocks noChangeShapeType="1"/>
              </p:cNvSpPr>
              <p:nvPr/>
            </p:nvSpPr>
            <p:spPr bwMode="auto">
              <a:xfrm>
                <a:off x="2300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38" name="Line 82"/>
              <p:cNvSpPr>
                <a:spLocks noChangeShapeType="1"/>
              </p:cNvSpPr>
              <p:nvPr/>
            </p:nvSpPr>
            <p:spPr bwMode="auto">
              <a:xfrm>
                <a:off x="2323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39" name="Line 83"/>
              <p:cNvSpPr>
                <a:spLocks noChangeShapeType="1"/>
              </p:cNvSpPr>
              <p:nvPr/>
            </p:nvSpPr>
            <p:spPr bwMode="auto">
              <a:xfrm>
                <a:off x="2346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40" name="Line 84"/>
              <p:cNvSpPr>
                <a:spLocks noChangeShapeType="1"/>
              </p:cNvSpPr>
              <p:nvPr/>
            </p:nvSpPr>
            <p:spPr bwMode="auto">
              <a:xfrm>
                <a:off x="2369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41" name="Line 85"/>
              <p:cNvSpPr>
                <a:spLocks noChangeShapeType="1"/>
              </p:cNvSpPr>
              <p:nvPr/>
            </p:nvSpPr>
            <p:spPr bwMode="auto">
              <a:xfrm>
                <a:off x="2392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42" name="Line 86"/>
              <p:cNvSpPr>
                <a:spLocks noChangeShapeType="1"/>
              </p:cNvSpPr>
              <p:nvPr/>
            </p:nvSpPr>
            <p:spPr bwMode="auto">
              <a:xfrm>
                <a:off x="2415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43" name="Line 87"/>
              <p:cNvSpPr>
                <a:spLocks noChangeShapeType="1"/>
              </p:cNvSpPr>
              <p:nvPr/>
            </p:nvSpPr>
            <p:spPr bwMode="auto">
              <a:xfrm>
                <a:off x="2438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44" name="Line 88"/>
              <p:cNvSpPr>
                <a:spLocks noChangeShapeType="1"/>
              </p:cNvSpPr>
              <p:nvPr/>
            </p:nvSpPr>
            <p:spPr bwMode="auto">
              <a:xfrm>
                <a:off x="2461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45" name="Line 89"/>
              <p:cNvSpPr>
                <a:spLocks noChangeShapeType="1"/>
              </p:cNvSpPr>
              <p:nvPr/>
            </p:nvSpPr>
            <p:spPr bwMode="auto">
              <a:xfrm>
                <a:off x="2484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46" name="Line 90"/>
              <p:cNvSpPr>
                <a:spLocks noChangeShapeType="1"/>
              </p:cNvSpPr>
              <p:nvPr/>
            </p:nvSpPr>
            <p:spPr bwMode="auto">
              <a:xfrm>
                <a:off x="2507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47" name="Line 91"/>
              <p:cNvSpPr>
                <a:spLocks noChangeShapeType="1"/>
              </p:cNvSpPr>
              <p:nvPr/>
            </p:nvSpPr>
            <p:spPr bwMode="auto">
              <a:xfrm>
                <a:off x="2530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48" name="Line 92"/>
              <p:cNvSpPr>
                <a:spLocks noChangeShapeType="1"/>
              </p:cNvSpPr>
              <p:nvPr/>
            </p:nvSpPr>
            <p:spPr bwMode="auto">
              <a:xfrm>
                <a:off x="2553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49" name="Line 93"/>
              <p:cNvSpPr>
                <a:spLocks noChangeShapeType="1"/>
              </p:cNvSpPr>
              <p:nvPr/>
            </p:nvSpPr>
            <p:spPr bwMode="auto">
              <a:xfrm>
                <a:off x="2576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50" name="Line 94"/>
              <p:cNvSpPr>
                <a:spLocks noChangeShapeType="1"/>
              </p:cNvSpPr>
              <p:nvPr/>
            </p:nvSpPr>
            <p:spPr bwMode="auto">
              <a:xfrm>
                <a:off x="2599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51" name="Line 95"/>
              <p:cNvSpPr>
                <a:spLocks noChangeShapeType="1"/>
              </p:cNvSpPr>
              <p:nvPr/>
            </p:nvSpPr>
            <p:spPr bwMode="auto">
              <a:xfrm>
                <a:off x="2622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52" name="Line 96"/>
              <p:cNvSpPr>
                <a:spLocks noChangeShapeType="1"/>
              </p:cNvSpPr>
              <p:nvPr/>
            </p:nvSpPr>
            <p:spPr bwMode="auto">
              <a:xfrm>
                <a:off x="2645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53" name="Line 97"/>
              <p:cNvSpPr>
                <a:spLocks noChangeShapeType="1"/>
              </p:cNvSpPr>
              <p:nvPr/>
            </p:nvSpPr>
            <p:spPr bwMode="auto">
              <a:xfrm>
                <a:off x="2668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54" name="Line 98"/>
              <p:cNvSpPr>
                <a:spLocks noChangeShapeType="1"/>
              </p:cNvSpPr>
              <p:nvPr/>
            </p:nvSpPr>
            <p:spPr bwMode="auto">
              <a:xfrm>
                <a:off x="2691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55" name="Line 99"/>
              <p:cNvSpPr>
                <a:spLocks noChangeShapeType="1"/>
              </p:cNvSpPr>
              <p:nvPr/>
            </p:nvSpPr>
            <p:spPr bwMode="auto">
              <a:xfrm>
                <a:off x="2714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56" name="Line 100"/>
              <p:cNvSpPr>
                <a:spLocks noChangeShapeType="1"/>
              </p:cNvSpPr>
              <p:nvPr/>
            </p:nvSpPr>
            <p:spPr bwMode="auto">
              <a:xfrm>
                <a:off x="2737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57" name="Line 101"/>
              <p:cNvSpPr>
                <a:spLocks noChangeShapeType="1"/>
              </p:cNvSpPr>
              <p:nvPr/>
            </p:nvSpPr>
            <p:spPr bwMode="auto">
              <a:xfrm>
                <a:off x="2760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58" name="Line 102"/>
              <p:cNvSpPr>
                <a:spLocks noChangeShapeType="1"/>
              </p:cNvSpPr>
              <p:nvPr/>
            </p:nvSpPr>
            <p:spPr bwMode="auto">
              <a:xfrm>
                <a:off x="2783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59" name="Line 103"/>
              <p:cNvSpPr>
                <a:spLocks noChangeShapeType="1"/>
              </p:cNvSpPr>
              <p:nvPr/>
            </p:nvSpPr>
            <p:spPr bwMode="auto">
              <a:xfrm>
                <a:off x="2806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60" name="Line 104"/>
              <p:cNvSpPr>
                <a:spLocks noChangeShapeType="1"/>
              </p:cNvSpPr>
              <p:nvPr/>
            </p:nvSpPr>
            <p:spPr bwMode="auto">
              <a:xfrm>
                <a:off x="2829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61" name="Line 105"/>
              <p:cNvSpPr>
                <a:spLocks noChangeShapeType="1"/>
              </p:cNvSpPr>
              <p:nvPr/>
            </p:nvSpPr>
            <p:spPr bwMode="auto">
              <a:xfrm>
                <a:off x="2853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62" name="Line 106"/>
              <p:cNvSpPr>
                <a:spLocks noChangeShapeType="1"/>
              </p:cNvSpPr>
              <p:nvPr/>
            </p:nvSpPr>
            <p:spPr bwMode="auto">
              <a:xfrm>
                <a:off x="2876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63" name="Line 107"/>
              <p:cNvSpPr>
                <a:spLocks noChangeShapeType="1"/>
              </p:cNvSpPr>
              <p:nvPr/>
            </p:nvSpPr>
            <p:spPr bwMode="auto">
              <a:xfrm>
                <a:off x="2899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64" name="Line 108"/>
              <p:cNvSpPr>
                <a:spLocks noChangeShapeType="1"/>
              </p:cNvSpPr>
              <p:nvPr/>
            </p:nvSpPr>
            <p:spPr bwMode="auto">
              <a:xfrm>
                <a:off x="2922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65" name="Line 109"/>
              <p:cNvSpPr>
                <a:spLocks noChangeShapeType="1"/>
              </p:cNvSpPr>
              <p:nvPr/>
            </p:nvSpPr>
            <p:spPr bwMode="auto">
              <a:xfrm>
                <a:off x="2945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66" name="Line 110"/>
              <p:cNvSpPr>
                <a:spLocks noChangeShapeType="1"/>
              </p:cNvSpPr>
              <p:nvPr/>
            </p:nvSpPr>
            <p:spPr bwMode="auto">
              <a:xfrm>
                <a:off x="2968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67" name="Line 111"/>
              <p:cNvSpPr>
                <a:spLocks noChangeShapeType="1"/>
              </p:cNvSpPr>
              <p:nvPr/>
            </p:nvSpPr>
            <p:spPr bwMode="auto">
              <a:xfrm>
                <a:off x="2991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68" name="Line 112"/>
              <p:cNvSpPr>
                <a:spLocks noChangeShapeType="1"/>
              </p:cNvSpPr>
              <p:nvPr/>
            </p:nvSpPr>
            <p:spPr bwMode="auto">
              <a:xfrm>
                <a:off x="3014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69" name="Line 113"/>
              <p:cNvSpPr>
                <a:spLocks noChangeShapeType="1"/>
              </p:cNvSpPr>
              <p:nvPr/>
            </p:nvSpPr>
            <p:spPr bwMode="auto">
              <a:xfrm>
                <a:off x="3037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70" name="Line 114"/>
              <p:cNvSpPr>
                <a:spLocks noChangeShapeType="1"/>
              </p:cNvSpPr>
              <p:nvPr/>
            </p:nvSpPr>
            <p:spPr bwMode="auto">
              <a:xfrm>
                <a:off x="3060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71" name="Line 115"/>
              <p:cNvSpPr>
                <a:spLocks noChangeShapeType="1"/>
              </p:cNvSpPr>
              <p:nvPr/>
            </p:nvSpPr>
            <p:spPr bwMode="auto">
              <a:xfrm>
                <a:off x="3083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72" name="Line 116"/>
              <p:cNvSpPr>
                <a:spLocks noChangeShapeType="1"/>
              </p:cNvSpPr>
              <p:nvPr/>
            </p:nvSpPr>
            <p:spPr bwMode="auto">
              <a:xfrm>
                <a:off x="3106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73" name="Line 117"/>
              <p:cNvSpPr>
                <a:spLocks noChangeShapeType="1"/>
              </p:cNvSpPr>
              <p:nvPr/>
            </p:nvSpPr>
            <p:spPr bwMode="auto">
              <a:xfrm>
                <a:off x="3129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74" name="Line 118"/>
              <p:cNvSpPr>
                <a:spLocks noChangeShapeType="1"/>
              </p:cNvSpPr>
              <p:nvPr/>
            </p:nvSpPr>
            <p:spPr bwMode="auto">
              <a:xfrm>
                <a:off x="3152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75" name="Line 119"/>
              <p:cNvSpPr>
                <a:spLocks noChangeShapeType="1"/>
              </p:cNvSpPr>
              <p:nvPr/>
            </p:nvSpPr>
            <p:spPr bwMode="auto">
              <a:xfrm>
                <a:off x="3175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76" name="Line 120"/>
              <p:cNvSpPr>
                <a:spLocks noChangeShapeType="1"/>
              </p:cNvSpPr>
              <p:nvPr/>
            </p:nvSpPr>
            <p:spPr bwMode="auto">
              <a:xfrm>
                <a:off x="3198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77" name="Line 121"/>
              <p:cNvSpPr>
                <a:spLocks noChangeShapeType="1"/>
              </p:cNvSpPr>
              <p:nvPr/>
            </p:nvSpPr>
            <p:spPr bwMode="auto">
              <a:xfrm>
                <a:off x="3221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78" name="Line 122"/>
              <p:cNvSpPr>
                <a:spLocks noChangeShapeType="1"/>
              </p:cNvSpPr>
              <p:nvPr/>
            </p:nvSpPr>
            <p:spPr bwMode="auto">
              <a:xfrm>
                <a:off x="3244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79" name="Line 123"/>
              <p:cNvSpPr>
                <a:spLocks noChangeShapeType="1"/>
              </p:cNvSpPr>
              <p:nvPr/>
            </p:nvSpPr>
            <p:spPr bwMode="auto">
              <a:xfrm>
                <a:off x="3267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80" name="Line 124"/>
              <p:cNvSpPr>
                <a:spLocks noChangeShapeType="1"/>
              </p:cNvSpPr>
              <p:nvPr/>
            </p:nvSpPr>
            <p:spPr bwMode="auto">
              <a:xfrm>
                <a:off x="3290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81" name="Line 125"/>
              <p:cNvSpPr>
                <a:spLocks noChangeShapeType="1"/>
              </p:cNvSpPr>
              <p:nvPr/>
            </p:nvSpPr>
            <p:spPr bwMode="auto">
              <a:xfrm>
                <a:off x="3313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82" name="Line 126"/>
              <p:cNvSpPr>
                <a:spLocks noChangeShapeType="1"/>
              </p:cNvSpPr>
              <p:nvPr/>
            </p:nvSpPr>
            <p:spPr bwMode="auto">
              <a:xfrm>
                <a:off x="3336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83" name="Line 127"/>
              <p:cNvSpPr>
                <a:spLocks noChangeShapeType="1"/>
              </p:cNvSpPr>
              <p:nvPr/>
            </p:nvSpPr>
            <p:spPr bwMode="auto">
              <a:xfrm>
                <a:off x="3359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84" name="Line 128"/>
              <p:cNvSpPr>
                <a:spLocks noChangeShapeType="1"/>
              </p:cNvSpPr>
              <p:nvPr/>
            </p:nvSpPr>
            <p:spPr bwMode="auto">
              <a:xfrm>
                <a:off x="3382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85" name="Line 129"/>
              <p:cNvSpPr>
                <a:spLocks noChangeShapeType="1"/>
              </p:cNvSpPr>
              <p:nvPr/>
            </p:nvSpPr>
            <p:spPr bwMode="auto">
              <a:xfrm>
                <a:off x="3405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86" name="Line 130"/>
              <p:cNvSpPr>
                <a:spLocks noChangeShapeType="1"/>
              </p:cNvSpPr>
              <p:nvPr/>
            </p:nvSpPr>
            <p:spPr bwMode="auto">
              <a:xfrm>
                <a:off x="3428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87" name="Line 131"/>
              <p:cNvSpPr>
                <a:spLocks noChangeShapeType="1"/>
              </p:cNvSpPr>
              <p:nvPr/>
            </p:nvSpPr>
            <p:spPr bwMode="auto">
              <a:xfrm>
                <a:off x="3451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88" name="Line 132"/>
              <p:cNvSpPr>
                <a:spLocks noChangeShapeType="1"/>
              </p:cNvSpPr>
              <p:nvPr/>
            </p:nvSpPr>
            <p:spPr bwMode="auto">
              <a:xfrm>
                <a:off x="3474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89" name="Line 133"/>
              <p:cNvSpPr>
                <a:spLocks noChangeShapeType="1"/>
              </p:cNvSpPr>
              <p:nvPr/>
            </p:nvSpPr>
            <p:spPr bwMode="auto">
              <a:xfrm>
                <a:off x="3497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90" name="Line 134"/>
              <p:cNvSpPr>
                <a:spLocks noChangeShapeType="1"/>
              </p:cNvSpPr>
              <p:nvPr/>
            </p:nvSpPr>
            <p:spPr bwMode="auto">
              <a:xfrm>
                <a:off x="3520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91" name="Line 135"/>
              <p:cNvSpPr>
                <a:spLocks noChangeShapeType="1"/>
              </p:cNvSpPr>
              <p:nvPr/>
            </p:nvSpPr>
            <p:spPr bwMode="auto">
              <a:xfrm>
                <a:off x="3543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92" name="Line 136"/>
              <p:cNvSpPr>
                <a:spLocks noChangeShapeType="1"/>
              </p:cNvSpPr>
              <p:nvPr/>
            </p:nvSpPr>
            <p:spPr bwMode="auto">
              <a:xfrm>
                <a:off x="3566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93" name="Line 137"/>
              <p:cNvSpPr>
                <a:spLocks noChangeShapeType="1"/>
              </p:cNvSpPr>
              <p:nvPr/>
            </p:nvSpPr>
            <p:spPr bwMode="auto">
              <a:xfrm>
                <a:off x="3589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94" name="Line 138"/>
              <p:cNvSpPr>
                <a:spLocks noChangeShapeType="1"/>
              </p:cNvSpPr>
              <p:nvPr/>
            </p:nvSpPr>
            <p:spPr bwMode="auto">
              <a:xfrm>
                <a:off x="3612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95" name="Line 139"/>
              <p:cNvSpPr>
                <a:spLocks noChangeShapeType="1"/>
              </p:cNvSpPr>
              <p:nvPr/>
            </p:nvSpPr>
            <p:spPr bwMode="auto">
              <a:xfrm>
                <a:off x="3635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96" name="Line 140"/>
              <p:cNvSpPr>
                <a:spLocks noChangeShapeType="1"/>
              </p:cNvSpPr>
              <p:nvPr/>
            </p:nvSpPr>
            <p:spPr bwMode="auto">
              <a:xfrm>
                <a:off x="3658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97" name="Line 141"/>
              <p:cNvSpPr>
                <a:spLocks noChangeShapeType="1"/>
              </p:cNvSpPr>
              <p:nvPr/>
            </p:nvSpPr>
            <p:spPr bwMode="auto">
              <a:xfrm>
                <a:off x="3681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98" name="Line 142"/>
              <p:cNvSpPr>
                <a:spLocks noChangeShapeType="1"/>
              </p:cNvSpPr>
              <p:nvPr/>
            </p:nvSpPr>
            <p:spPr bwMode="auto">
              <a:xfrm>
                <a:off x="3704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99" name="Line 143"/>
              <p:cNvSpPr>
                <a:spLocks noChangeShapeType="1"/>
              </p:cNvSpPr>
              <p:nvPr/>
            </p:nvSpPr>
            <p:spPr bwMode="auto">
              <a:xfrm>
                <a:off x="3727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00" name="Line 144"/>
              <p:cNvSpPr>
                <a:spLocks noChangeShapeType="1"/>
              </p:cNvSpPr>
              <p:nvPr/>
            </p:nvSpPr>
            <p:spPr bwMode="auto">
              <a:xfrm>
                <a:off x="3750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01" name="Line 145"/>
              <p:cNvSpPr>
                <a:spLocks noChangeShapeType="1"/>
              </p:cNvSpPr>
              <p:nvPr/>
            </p:nvSpPr>
            <p:spPr bwMode="auto">
              <a:xfrm>
                <a:off x="3773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02" name="Line 146"/>
              <p:cNvSpPr>
                <a:spLocks noChangeShapeType="1"/>
              </p:cNvSpPr>
              <p:nvPr/>
            </p:nvSpPr>
            <p:spPr bwMode="auto">
              <a:xfrm>
                <a:off x="3796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03" name="Line 147"/>
              <p:cNvSpPr>
                <a:spLocks noChangeShapeType="1"/>
              </p:cNvSpPr>
              <p:nvPr/>
            </p:nvSpPr>
            <p:spPr bwMode="auto">
              <a:xfrm>
                <a:off x="3820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04" name="Line 148"/>
              <p:cNvSpPr>
                <a:spLocks noChangeShapeType="1"/>
              </p:cNvSpPr>
              <p:nvPr/>
            </p:nvSpPr>
            <p:spPr bwMode="auto">
              <a:xfrm>
                <a:off x="3843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05" name="Line 149"/>
              <p:cNvSpPr>
                <a:spLocks noChangeShapeType="1"/>
              </p:cNvSpPr>
              <p:nvPr/>
            </p:nvSpPr>
            <p:spPr bwMode="auto">
              <a:xfrm>
                <a:off x="3866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06" name="Line 150"/>
              <p:cNvSpPr>
                <a:spLocks noChangeShapeType="1"/>
              </p:cNvSpPr>
              <p:nvPr/>
            </p:nvSpPr>
            <p:spPr bwMode="auto">
              <a:xfrm>
                <a:off x="3889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07" name="Line 151"/>
              <p:cNvSpPr>
                <a:spLocks noChangeShapeType="1"/>
              </p:cNvSpPr>
              <p:nvPr/>
            </p:nvSpPr>
            <p:spPr bwMode="auto">
              <a:xfrm>
                <a:off x="3912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08" name="Line 152"/>
              <p:cNvSpPr>
                <a:spLocks noChangeShapeType="1"/>
              </p:cNvSpPr>
              <p:nvPr/>
            </p:nvSpPr>
            <p:spPr bwMode="auto">
              <a:xfrm>
                <a:off x="3935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09" name="Line 153"/>
              <p:cNvSpPr>
                <a:spLocks noChangeShapeType="1"/>
              </p:cNvSpPr>
              <p:nvPr/>
            </p:nvSpPr>
            <p:spPr bwMode="auto">
              <a:xfrm>
                <a:off x="3958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10" name="Line 154"/>
              <p:cNvSpPr>
                <a:spLocks noChangeShapeType="1"/>
              </p:cNvSpPr>
              <p:nvPr/>
            </p:nvSpPr>
            <p:spPr bwMode="auto">
              <a:xfrm>
                <a:off x="3981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11" name="Line 155"/>
              <p:cNvSpPr>
                <a:spLocks noChangeShapeType="1"/>
              </p:cNvSpPr>
              <p:nvPr/>
            </p:nvSpPr>
            <p:spPr bwMode="auto">
              <a:xfrm>
                <a:off x="4004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12" name="Line 156"/>
              <p:cNvSpPr>
                <a:spLocks noChangeShapeType="1"/>
              </p:cNvSpPr>
              <p:nvPr/>
            </p:nvSpPr>
            <p:spPr bwMode="auto">
              <a:xfrm>
                <a:off x="4027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13" name="Line 157"/>
              <p:cNvSpPr>
                <a:spLocks noChangeShapeType="1"/>
              </p:cNvSpPr>
              <p:nvPr/>
            </p:nvSpPr>
            <p:spPr bwMode="auto">
              <a:xfrm>
                <a:off x="4050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14" name="Line 158"/>
              <p:cNvSpPr>
                <a:spLocks noChangeShapeType="1"/>
              </p:cNvSpPr>
              <p:nvPr/>
            </p:nvSpPr>
            <p:spPr bwMode="auto">
              <a:xfrm>
                <a:off x="4073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15" name="Line 159"/>
              <p:cNvSpPr>
                <a:spLocks noChangeShapeType="1"/>
              </p:cNvSpPr>
              <p:nvPr/>
            </p:nvSpPr>
            <p:spPr bwMode="auto">
              <a:xfrm>
                <a:off x="4096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16" name="Line 160"/>
              <p:cNvSpPr>
                <a:spLocks noChangeShapeType="1"/>
              </p:cNvSpPr>
              <p:nvPr/>
            </p:nvSpPr>
            <p:spPr bwMode="auto">
              <a:xfrm>
                <a:off x="4119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17" name="Line 161"/>
              <p:cNvSpPr>
                <a:spLocks noChangeShapeType="1"/>
              </p:cNvSpPr>
              <p:nvPr/>
            </p:nvSpPr>
            <p:spPr bwMode="auto">
              <a:xfrm>
                <a:off x="4142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18" name="Line 162"/>
              <p:cNvSpPr>
                <a:spLocks noChangeShapeType="1"/>
              </p:cNvSpPr>
              <p:nvPr/>
            </p:nvSpPr>
            <p:spPr bwMode="auto">
              <a:xfrm>
                <a:off x="1563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19" name="Line 163"/>
              <p:cNvSpPr>
                <a:spLocks noChangeShapeType="1"/>
              </p:cNvSpPr>
              <p:nvPr/>
            </p:nvSpPr>
            <p:spPr bwMode="auto">
              <a:xfrm>
                <a:off x="1586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20" name="Line 164"/>
              <p:cNvSpPr>
                <a:spLocks noChangeShapeType="1"/>
              </p:cNvSpPr>
              <p:nvPr/>
            </p:nvSpPr>
            <p:spPr bwMode="auto">
              <a:xfrm>
                <a:off x="1609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21" name="Line 165"/>
              <p:cNvSpPr>
                <a:spLocks noChangeShapeType="1"/>
              </p:cNvSpPr>
              <p:nvPr/>
            </p:nvSpPr>
            <p:spPr bwMode="auto">
              <a:xfrm>
                <a:off x="1632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22" name="Line 166"/>
              <p:cNvSpPr>
                <a:spLocks noChangeShapeType="1"/>
              </p:cNvSpPr>
              <p:nvPr/>
            </p:nvSpPr>
            <p:spPr bwMode="auto">
              <a:xfrm>
                <a:off x="1655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23" name="Line 167"/>
              <p:cNvSpPr>
                <a:spLocks noChangeShapeType="1"/>
              </p:cNvSpPr>
              <p:nvPr/>
            </p:nvSpPr>
            <p:spPr bwMode="auto">
              <a:xfrm>
                <a:off x="1678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24" name="Line 168"/>
              <p:cNvSpPr>
                <a:spLocks noChangeShapeType="1"/>
              </p:cNvSpPr>
              <p:nvPr/>
            </p:nvSpPr>
            <p:spPr bwMode="auto">
              <a:xfrm>
                <a:off x="1701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25" name="Line 169"/>
              <p:cNvSpPr>
                <a:spLocks noChangeShapeType="1"/>
              </p:cNvSpPr>
              <p:nvPr/>
            </p:nvSpPr>
            <p:spPr bwMode="auto">
              <a:xfrm>
                <a:off x="1724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26" name="Line 170"/>
              <p:cNvSpPr>
                <a:spLocks noChangeShapeType="1"/>
              </p:cNvSpPr>
              <p:nvPr/>
            </p:nvSpPr>
            <p:spPr bwMode="auto">
              <a:xfrm>
                <a:off x="1747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27" name="Line 171"/>
              <p:cNvSpPr>
                <a:spLocks noChangeShapeType="1"/>
              </p:cNvSpPr>
              <p:nvPr/>
            </p:nvSpPr>
            <p:spPr bwMode="auto">
              <a:xfrm>
                <a:off x="1770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28" name="Line 172"/>
              <p:cNvSpPr>
                <a:spLocks noChangeShapeType="1"/>
              </p:cNvSpPr>
              <p:nvPr/>
            </p:nvSpPr>
            <p:spPr bwMode="auto">
              <a:xfrm>
                <a:off x="1793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29" name="Line 173"/>
              <p:cNvSpPr>
                <a:spLocks noChangeShapeType="1"/>
              </p:cNvSpPr>
              <p:nvPr/>
            </p:nvSpPr>
            <p:spPr bwMode="auto">
              <a:xfrm>
                <a:off x="1816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30" name="Line 174"/>
              <p:cNvSpPr>
                <a:spLocks noChangeShapeType="1"/>
              </p:cNvSpPr>
              <p:nvPr/>
            </p:nvSpPr>
            <p:spPr bwMode="auto">
              <a:xfrm>
                <a:off x="1839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31" name="Line 175"/>
              <p:cNvSpPr>
                <a:spLocks noChangeShapeType="1"/>
              </p:cNvSpPr>
              <p:nvPr/>
            </p:nvSpPr>
            <p:spPr bwMode="auto">
              <a:xfrm>
                <a:off x="1863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32" name="Line 176"/>
              <p:cNvSpPr>
                <a:spLocks noChangeShapeType="1"/>
              </p:cNvSpPr>
              <p:nvPr/>
            </p:nvSpPr>
            <p:spPr bwMode="auto">
              <a:xfrm>
                <a:off x="1886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33" name="Line 177"/>
              <p:cNvSpPr>
                <a:spLocks noChangeShapeType="1"/>
              </p:cNvSpPr>
              <p:nvPr/>
            </p:nvSpPr>
            <p:spPr bwMode="auto">
              <a:xfrm>
                <a:off x="1909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34" name="Line 178"/>
              <p:cNvSpPr>
                <a:spLocks noChangeShapeType="1"/>
              </p:cNvSpPr>
              <p:nvPr/>
            </p:nvSpPr>
            <p:spPr bwMode="auto">
              <a:xfrm>
                <a:off x="1932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35" name="Line 179"/>
              <p:cNvSpPr>
                <a:spLocks noChangeShapeType="1"/>
              </p:cNvSpPr>
              <p:nvPr/>
            </p:nvSpPr>
            <p:spPr bwMode="auto">
              <a:xfrm>
                <a:off x="1955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36" name="Line 180"/>
              <p:cNvSpPr>
                <a:spLocks noChangeShapeType="1"/>
              </p:cNvSpPr>
              <p:nvPr/>
            </p:nvSpPr>
            <p:spPr bwMode="auto">
              <a:xfrm>
                <a:off x="1978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37" name="Line 181"/>
              <p:cNvSpPr>
                <a:spLocks noChangeShapeType="1"/>
              </p:cNvSpPr>
              <p:nvPr/>
            </p:nvSpPr>
            <p:spPr bwMode="auto">
              <a:xfrm>
                <a:off x="2001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38" name="Line 182"/>
              <p:cNvSpPr>
                <a:spLocks noChangeShapeType="1"/>
              </p:cNvSpPr>
              <p:nvPr/>
            </p:nvSpPr>
            <p:spPr bwMode="auto">
              <a:xfrm>
                <a:off x="2024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39" name="Line 183"/>
              <p:cNvSpPr>
                <a:spLocks noChangeShapeType="1"/>
              </p:cNvSpPr>
              <p:nvPr/>
            </p:nvSpPr>
            <p:spPr bwMode="auto">
              <a:xfrm>
                <a:off x="2047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40" name="Line 184"/>
              <p:cNvSpPr>
                <a:spLocks noChangeShapeType="1"/>
              </p:cNvSpPr>
              <p:nvPr/>
            </p:nvSpPr>
            <p:spPr bwMode="auto">
              <a:xfrm>
                <a:off x="2070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41" name="Line 185"/>
              <p:cNvSpPr>
                <a:spLocks noChangeShapeType="1"/>
              </p:cNvSpPr>
              <p:nvPr/>
            </p:nvSpPr>
            <p:spPr bwMode="auto">
              <a:xfrm>
                <a:off x="2093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42" name="Line 186"/>
              <p:cNvSpPr>
                <a:spLocks noChangeShapeType="1"/>
              </p:cNvSpPr>
              <p:nvPr/>
            </p:nvSpPr>
            <p:spPr bwMode="auto">
              <a:xfrm>
                <a:off x="2116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43" name="Line 187"/>
              <p:cNvSpPr>
                <a:spLocks noChangeShapeType="1"/>
              </p:cNvSpPr>
              <p:nvPr/>
            </p:nvSpPr>
            <p:spPr bwMode="auto">
              <a:xfrm>
                <a:off x="2139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44" name="Line 188"/>
              <p:cNvSpPr>
                <a:spLocks noChangeShapeType="1"/>
              </p:cNvSpPr>
              <p:nvPr/>
            </p:nvSpPr>
            <p:spPr bwMode="auto">
              <a:xfrm>
                <a:off x="2162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45" name="Line 189"/>
              <p:cNvSpPr>
                <a:spLocks noChangeShapeType="1"/>
              </p:cNvSpPr>
              <p:nvPr/>
            </p:nvSpPr>
            <p:spPr bwMode="auto">
              <a:xfrm>
                <a:off x="2185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46" name="Line 190"/>
              <p:cNvSpPr>
                <a:spLocks noChangeShapeType="1"/>
              </p:cNvSpPr>
              <p:nvPr/>
            </p:nvSpPr>
            <p:spPr bwMode="auto">
              <a:xfrm>
                <a:off x="2208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47" name="Line 191"/>
              <p:cNvSpPr>
                <a:spLocks noChangeShapeType="1"/>
              </p:cNvSpPr>
              <p:nvPr/>
            </p:nvSpPr>
            <p:spPr bwMode="auto">
              <a:xfrm>
                <a:off x="2231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48" name="Line 192"/>
              <p:cNvSpPr>
                <a:spLocks noChangeShapeType="1"/>
              </p:cNvSpPr>
              <p:nvPr/>
            </p:nvSpPr>
            <p:spPr bwMode="auto">
              <a:xfrm>
                <a:off x="2254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49" name="Line 193"/>
              <p:cNvSpPr>
                <a:spLocks noChangeShapeType="1"/>
              </p:cNvSpPr>
              <p:nvPr/>
            </p:nvSpPr>
            <p:spPr bwMode="auto">
              <a:xfrm>
                <a:off x="2277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50" name="Line 194"/>
              <p:cNvSpPr>
                <a:spLocks noChangeShapeType="1"/>
              </p:cNvSpPr>
              <p:nvPr/>
            </p:nvSpPr>
            <p:spPr bwMode="auto">
              <a:xfrm>
                <a:off x="2300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51" name="Line 195"/>
              <p:cNvSpPr>
                <a:spLocks noChangeShapeType="1"/>
              </p:cNvSpPr>
              <p:nvPr/>
            </p:nvSpPr>
            <p:spPr bwMode="auto">
              <a:xfrm>
                <a:off x="2323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52" name="Line 196"/>
              <p:cNvSpPr>
                <a:spLocks noChangeShapeType="1"/>
              </p:cNvSpPr>
              <p:nvPr/>
            </p:nvSpPr>
            <p:spPr bwMode="auto">
              <a:xfrm>
                <a:off x="2346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53" name="Line 197"/>
              <p:cNvSpPr>
                <a:spLocks noChangeShapeType="1"/>
              </p:cNvSpPr>
              <p:nvPr/>
            </p:nvSpPr>
            <p:spPr bwMode="auto">
              <a:xfrm>
                <a:off x="2369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54" name="Line 198"/>
              <p:cNvSpPr>
                <a:spLocks noChangeShapeType="1"/>
              </p:cNvSpPr>
              <p:nvPr/>
            </p:nvSpPr>
            <p:spPr bwMode="auto">
              <a:xfrm>
                <a:off x="2392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55" name="Line 199"/>
              <p:cNvSpPr>
                <a:spLocks noChangeShapeType="1"/>
              </p:cNvSpPr>
              <p:nvPr/>
            </p:nvSpPr>
            <p:spPr bwMode="auto">
              <a:xfrm>
                <a:off x="2415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56" name="Line 200"/>
              <p:cNvSpPr>
                <a:spLocks noChangeShapeType="1"/>
              </p:cNvSpPr>
              <p:nvPr/>
            </p:nvSpPr>
            <p:spPr bwMode="auto">
              <a:xfrm>
                <a:off x="2438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57" name="Line 201"/>
              <p:cNvSpPr>
                <a:spLocks noChangeShapeType="1"/>
              </p:cNvSpPr>
              <p:nvPr/>
            </p:nvSpPr>
            <p:spPr bwMode="auto">
              <a:xfrm>
                <a:off x="2461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58" name="Line 202"/>
              <p:cNvSpPr>
                <a:spLocks noChangeShapeType="1"/>
              </p:cNvSpPr>
              <p:nvPr/>
            </p:nvSpPr>
            <p:spPr bwMode="auto">
              <a:xfrm>
                <a:off x="2484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59" name="Line 203"/>
              <p:cNvSpPr>
                <a:spLocks noChangeShapeType="1"/>
              </p:cNvSpPr>
              <p:nvPr/>
            </p:nvSpPr>
            <p:spPr bwMode="auto">
              <a:xfrm>
                <a:off x="2507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60" name="Line 204"/>
              <p:cNvSpPr>
                <a:spLocks noChangeShapeType="1"/>
              </p:cNvSpPr>
              <p:nvPr/>
            </p:nvSpPr>
            <p:spPr bwMode="auto">
              <a:xfrm>
                <a:off x="2530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61" name="Line 205"/>
              <p:cNvSpPr>
                <a:spLocks noChangeShapeType="1"/>
              </p:cNvSpPr>
              <p:nvPr/>
            </p:nvSpPr>
            <p:spPr bwMode="auto">
              <a:xfrm>
                <a:off x="2553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62" name="Line 206"/>
              <p:cNvSpPr>
                <a:spLocks noChangeShapeType="1"/>
              </p:cNvSpPr>
              <p:nvPr/>
            </p:nvSpPr>
            <p:spPr bwMode="auto">
              <a:xfrm>
                <a:off x="2576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63" name="Line 207"/>
              <p:cNvSpPr>
                <a:spLocks noChangeShapeType="1"/>
              </p:cNvSpPr>
              <p:nvPr/>
            </p:nvSpPr>
            <p:spPr bwMode="auto">
              <a:xfrm>
                <a:off x="2599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64" name="Line 208"/>
              <p:cNvSpPr>
                <a:spLocks noChangeShapeType="1"/>
              </p:cNvSpPr>
              <p:nvPr/>
            </p:nvSpPr>
            <p:spPr bwMode="auto">
              <a:xfrm>
                <a:off x="2622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65" name="Line 209"/>
              <p:cNvSpPr>
                <a:spLocks noChangeShapeType="1"/>
              </p:cNvSpPr>
              <p:nvPr/>
            </p:nvSpPr>
            <p:spPr bwMode="auto">
              <a:xfrm>
                <a:off x="2645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66" name="Line 210"/>
              <p:cNvSpPr>
                <a:spLocks noChangeShapeType="1"/>
              </p:cNvSpPr>
              <p:nvPr/>
            </p:nvSpPr>
            <p:spPr bwMode="auto">
              <a:xfrm>
                <a:off x="2668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67" name="Line 211"/>
              <p:cNvSpPr>
                <a:spLocks noChangeShapeType="1"/>
              </p:cNvSpPr>
              <p:nvPr/>
            </p:nvSpPr>
            <p:spPr bwMode="auto">
              <a:xfrm>
                <a:off x="2691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68" name="Line 212"/>
              <p:cNvSpPr>
                <a:spLocks noChangeShapeType="1"/>
              </p:cNvSpPr>
              <p:nvPr/>
            </p:nvSpPr>
            <p:spPr bwMode="auto">
              <a:xfrm>
                <a:off x="2714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69" name="Line 213"/>
              <p:cNvSpPr>
                <a:spLocks noChangeShapeType="1"/>
              </p:cNvSpPr>
              <p:nvPr/>
            </p:nvSpPr>
            <p:spPr bwMode="auto">
              <a:xfrm>
                <a:off x="2737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70" name="Line 214"/>
              <p:cNvSpPr>
                <a:spLocks noChangeShapeType="1"/>
              </p:cNvSpPr>
              <p:nvPr/>
            </p:nvSpPr>
            <p:spPr bwMode="auto">
              <a:xfrm>
                <a:off x="2760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71" name="Line 215"/>
              <p:cNvSpPr>
                <a:spLocks noChangeShapeType="1"/>
              </p:cNvSpPr>
              <p:nvPr/>
            </p:nvSpPr>
            <p:spPr bwMode="auto">
              <a:xfrm>
                <a:off x="2783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72" name="Line 216"/>
              <p:cNvSpPr>
                <a:spLocks noChangeShapeType="1"/>
              </p:cNvSpPr>
              <p:nvPr/>
            </p:nvSpPr>
            <p:spPr bwMode="auto">
              <a:xfrm>
                <a:off x="2806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73" name="Line 217"/>
              <p:cNvSpPr>
                <a:spLocks noChangeShapeType="1"/>
              </p:cNvSpPr>
              <p:nvPr/>
            </p:nvSpPr>
            <p:spPr bwMode="auto">
              <a:xfrm>
                <a:off x="2829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74" name="Line 218"/>
              <p:cNvSpPr>
                <a:spLocks noChangeShapeType="1"/>
              </p:cNvSpPr>
              <p:nvPr/>
            </p:nvSpPr>
            <p:spPr bwMode="auto">
              <a:xfrm>
                <a:off x="2853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75" name="Line 219"/>
              <p:cNvSpPr>
                <a:spLocks noChangeShapeType="1"/>
              </p:cNvSpPr>
              <p:nvPr/>
            </p:nvSpPr>
            <p:spPr bwMode="auto">
              <a:xfrm>
                <a:off x="2876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76" name="Line 220"/>
              <p:cNvSpPr>
                <a:spLocks noChangeShapeType="1"/>
              </p:cNvSpPr>
              <p:nvPr/>
            </p:nvSpPr>
            <p:spPr bwMode="auto">
              <a:xfrm>
                <a:off x="2899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77" name="Line 221"/>
              <p:cNvSpPr>
                <a:spLocks noChangeShapeType="1"/>
              </p:cNvSpPr>
              <p:nvPr/>
            </p:nvSpPr>
            <p:spPr bwMode="auto">
              <a:xfrm>
                <a:off x="2922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78" name="Line 222"/>
              <p:cNvSpPr>
                <a:spLocks noChangeShapeType="1"/>
              </p:cNvSpPr>
              <p:nvPr/>
            </p:nvSpPr>
            <p:spPr bwMode="auto">
              <a:xfrm>
                <a:off x="2945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79" name="Line 223"/>
              <p:cNvSpPr>
                <a:spLocks noChangeShapeType="1"/>
              </p:cNvSpPr>
              <p:nvPr/>
            </p:nvSpPr>
            <p:spPr bwMode="auto">
              <a:xfrm>
                <a:off x="2968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80" name="Line 224"/>
              <p:cNvSpPr>
                <a:spLocks noChangeShapeType="1"/>
              </p:cNvSpPr>
              <p:nvPr/>
            </p:nvSpPr>
            <p:spPr bwMode="auto">
              <a:xfrm>
                <a:off x="2991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81" name="Line 225"/>
              <p:cNvSpPr>
                <a:spLocks noChangeShapeType="1"/>
              </p:cNvSpPr>
              <p:nvPr/>
            </p:nvSpPr>
            <p:spPr bwMode="auto">
              <a:xfrm>
                <a:off x="3014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82" name="Line 226"/>
              <p:cNvSpPr>
                <a:spLocks noChangeShapeType="1"/>
              </p:cNvSpPr>
              <p:nvPr/>
            </p:nvSpPr>
            <p:spPr bwMode="auto">
              <a:xfrm>
                <a:off x="3037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83" name="Line 227"/>
              <p:cNvSpPr>
                <a:spLocks noChangeShapeType="1"/>
              </p:cNvSpPr>
              <p:nvPr/>
            </p:nvSpPr>
            <p:spPr bwMode="auto">
              <a:xfrm>
                <a:off x="3060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84" name="Line 228"/>
              <p:cNvSpPr>
                <a:spLocks noChangeShapeType="1"/>
              </p:cNvSpPr>
              <p:nvPr/>
            </p:nvSpPr>
            <p:spPr bwMode="auto">
              <a:xfrm>
                <a:off x="3083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85" name="Line 229"/>
              <p:cNvSpPr>
                <a:spLocks noChangeShapeType="1"/>
              </p:cNvSpPr>
              <p:nvPr/>
            </p:nvSpPr>
            <p:spPr bwMode="auto">
              <a:xfrm>
                <a:off x="3106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86" name="Line 230"/>
              <p:cNvSpPr>
                <a:spLocks noChangeShapeType="1"/>
              </p:cNvSpPr>
              <p:nvPr/>
            </p:nvSpPr>
            <p:spPr bwMode="auto">
              <a:xfrm>
                <a:off x="3129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87" name="Line 231"/>
              <p:cNvSpPr>
                <a:spLocks noChangeShapeType="1"/>
              </p:cNvSpPr>
              <p:nvPr/>
            </p:nvSpPr>
            <p:spPr bwMode="auto">
              <a:xfrm>
                <a:off x="3152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88" name="Line 232"/>
              <p:cNvSpPr>
                <a:spLocks noChangeShapeType="1"/>
              </p:cNvSpPr>
              <p:nvPr/>
            </p:nvSpPr>
            <p:spPr bwMode="auto">
              <a:xfrm>
                <a:off x="3175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89" name="Line 233"/>
              <p:cNvSpPr>
                <a:spLocks noChangeShapeType="1"/>
              </p:cNvSpPr>
              <p:nvPr/>
            </p:nvSpPr>
            <p:spPr bwMode="auto">
              <a:xfrm>
                <a:off x="3198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90" name="Line 234"/>
              <p:cNvSpPr>
                <a:spLocks noChangeShapeType="1"/>
              </p:cNvSpPr>
              <p:nvPr/>
            </p:nvSpPr>
            <p:spPr bwMode="auto">
              <a:xfrm>
                <a:off x="3221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91" name="Line 235"/>
              <p:cNvSpPr>
                <a:spLocks noChangeShapeType="1"/>
              </p:cNvSpPr>
              <p:nvPr/>
            </p:nvSpPr>
            <p:spPr bwMode="auto">
              <a:xfrm>
                <a:off x="3244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92" name="Line 236"/>
              <p:cNvSpPr>
                <a:spLocks noChangeShapeType="1"/>
              </p:cNvSpPr>
              <p:nvPr/>
            </p:nvSpPr>
            <p:spPr bwMode="auto">
              <a:xfrm>
                <a:off x="3267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93" name="Line 237"/>
              <p:cNvSpPr>
                <a:spLocks noChangeShapeType="1"/>
              </p:cNvSpPr>
              <p:nvPr/>
            </p:nvSpPr>
            <p:spPr bwMode="auto">
              <a:xfrm>
                <a:off x="3290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94" name="Line 238"/>
              <p:cNvSpPr>
                <a:spLocks noChangeShapeType="1"/>
              </p:cNvSpPr>
              <p:nvPr/>
            </p:nvSpPr>
            <p:spPr bwMode="auto">
              <a:xfrm>
                <a:off x="3313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95" name="Line 239"/>
              <p:cNvSpPr>
                <a:spLocks noChangeShapeType="1"/>
              </p:cNvSpPr>
              <p:nvPr/>
            </p:nvSpPr>
            <p:spPr bwMode="auto">
              <a:xfrm>
                <a:off x="3336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96" name="Line 240"/>
              <p:cNvSpPr>
                <a:spLocks noChangeShapeType="1"/>
              </p:cNvSpPr>
              <p:nvPr/>
            </p:nvSpPr>
            <p:spPr bwMode="auto">
              <a:xfrm>
                <a:off x="3359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97" name="Line 241"/>
              <p:cNvSpPr>
                <a:spLocks noChangeShapeType="1"/>
              </p:cNvSpPr>
              <p:nvPr/>
            </p:nvSpPr>
            <p:spPr bwMode="auto">
              <a:xfrm>
                <a:off x="3382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98" name="Line 242"/>
              <p:cNvSpPr>
                <a:spLocks noChangeShapeType="1"/>
              </p:cNvSpPr>
              <p:nvPr/>
            </p:nvSpPr>
            <p:spPr bwMode="auto">
              <a:xfrm>
                <a:off x="3405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99" name="Line 243"/>
              <p:cNvSpPr>
                <a:spLocks noChangeShapeType="1"/>
              </p:cNvSpPr>
              <p:nvPr/>
            </p:nvSpPr>
            <p:spPr bwMode="auto">
              <a:xfrm>
                <a:off x="3428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00" name="Line 244"/>
              <p:cNvSpPr>
                <a:spLocks noChangeShapeType="1"/>
              </p:cNvSpPr>
              <p:nvPr/>
            </p:nvSpPr>
            <p:spPr bwMode="auto">
              <a:xfrm>
                <a:off x="3451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01" name="Line 245"/>
              <p:cNvSpPr>
                <a:spLocks noChangeShapeType="1"/>
              </p:cNvSpPr>
              <p:nvPr/>
            </p:nvSpPr>
            <p:spPr bwMode="auto">
              <a:xfrm>
                <a:off x="3474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02" name="Line 246"/>
              <p:cNvSpPr>
                <a:spLocks noChangeShapeType="1"/>
              </p:cNvSpPr>
              <p:nvPr/>
            </p:nvSpPr>
            <p:spPr bwMode="auto">
              <a:xfrm>
                <a:off x="3497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03" name="Line 247"/>
              <p:cNvSpPr>
                <a:spLocks noChangeShapeType="1"/>
              </p:cNvSpPr>
              <p:nvPr/>
            </p:nvSpPr>
            <p:spPr bwMode="auto">
              <a:xfrm>
                <a:off x="3520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04" name="Line 248"/>
              <p:cNvSpPr>
                <a:spLocks noChangeShapeType="1"/>
              </p:cNvSpPr>
              <p:nvPr/>
            </p:nvSpPr>
            <p:spPr bwMode="auto">
              <a:xfrm>
                <a:off x="3543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680" name="Group 450"/>
            <p:cNvGrpSpPr>
              <a:grpSpLocks/>
            </p:cNvGrpSpPr>
            <p:nvPr/>
          </p:nvGrpSpPr>
          <p:grpSpPr bwMode="auto">
            <a:xfrm>
              <a:off x="1563" y="2750"/>
              <a:ext cx="2590" cy="144"/>
              <a:chOff x="1563" y="2750"/>
              <a:chExt cx="2590" cy="144"/>
            </a:xfrm>
          </p:grpSpPr>
          <p:sp>
            <p:nvSpPr>
              <p:cNvPr id="29005" name="Line 250"/>
              <p:cNvSpPr>
                <a:spLocks noChangeShapeType="1"/>
              </p:cNvSpPr>
              <p:nvPr/>
            </p:nvSpPr>
            <p:spPr bwMode="auto">
              <a:xfrm>
                <a:off x="3566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06" name="Line 251"/>
              <p:cNvSpPr>
                <a:spLocks noChangeShapeType="1"/>
              </p:cNvSpPr>
              <p:nvPr/>
            </p:nvSpPr>
            <p:spPr bwMode="auto">
              <a:xfrm>
                <a:off x="3589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07" name="Line 252"/>
              <p:cNvSpPr>
                <a:spLocks noChangeShapeType="1"/>
              </p:cNvSpPr>
              <p:nvPr/>
            </p:nvSpPr>
            <p:spPr bwMode="auto">
              <a:xfrm>
                <a:off x="3612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08" name="Line 253"/>
              <p:cNvSpPr>
                <a:spLocks noChangeShapeType="1"/>
              </p:cNvSpPr>
              <p:nvPr/>
            </p:nvSpPr>
            <p:spPr bwMode="auto">
              <a:xfrm>
                <a:off x="3635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09" name="Line 254"/>
              <p:cNvSpPr>
                <a:spLocks noChangeShapeType="1"/>
              </p:cNvSpPr>
              <p:nvPr/>
            </p:nvSpPr>
            <p:spPr bwMode="auto">
              <a:xfrm>
                <a:off x="3658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10" name="Line 255"/>
              <p:cNvSpPr>
                <a:spLocks noChangeShapeType="1"/>
              </p:cNvSpPr>
              <p:nvPr/>
            </p:nvSpPr>
            <p:spPr bwMode="auto">
              <a:xfrm>
                <a:off x="3681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11" name="Line 256"/>
              <p:cNvSpPr>
                <a:spLocks noChangeShapeType="1"/>
              </p:cNvSpPr>
              <p:nvPr/>
            </p:nvSpPr>
            <p:spPr bwMode="auto">
              <a:xfrm>
                <a:off x="3704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12" name="Line 257"/>
              <p:cNvSpPr>
                <a:spLocks noChangeShapeType="1"/>
              </p:cNvSpPr>
              <p:nvPr/>
            </p:nvSpPr>
            <p:spPr bwMode="auto">
              <a:xfrm>
                <a:off x="3727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13" name="Line 258"/>
              <p:cNvSpPr>
                <a:spLocks noChangeShapeType="1"/>
              </p:cNvSpPr>
              <p:nvPr/>
            </p:nvSpPr>
            <p:spPr bwMode="auto">
              <a:xfrm>
                <a:off x="3750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14" name="Line 259"/>
              <p:cNvSpPr>
                <a:spLocks noChangeShapeType="1"/>
              </p:cNvSpPr>
              <p:nvPr/>
            </p:nvSpPr>
            <p:spPr bwMode="auto">
              <a:xfrm>
                <a:off x="3773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15" name="Line 260"/>
              <p:cNvSpPr>
                <a:spLocks noChangeShapeType="1"/>
              </p:cNvSpPr>
              <p:nvPr/>
            </p:nvSpPr>
            <p:spPr bwMode="auto">
              <a:xfrm>
                <a:off x="3796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16" name="Line 261"/>
              <p:cNvSpPr>
                <a:spLocks noChangeShapeType="1"/>
              </p:cNvSpPr>
              <p:nvPr/>
            </p:nvSpPr>
            <p:spPr bwMode="auto">
              <a:xfrm>
                <a:off x="3820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17" name="Line 262"/>
              <p:cNvSpPr>
                <a:spLocks noChangeShapeType="1"/>
              </p:cNvSpPr>
              <p:nvPr/>
            </p:nvSpPr>
            <p:spPr bwMode="auto">
              <a:xfrm>
                <a:off x="3843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18" name="Line 263"/>
              <p:cNvSpPr>
                <a:spLocks noChangeShapeType="1"/>
              </p:cNvSpPr>
              <p:nvPr/>
            </p:nvSpPr>
            <p:spPr bwMode="auto">
              <a:xfrm>
                <a:off x="3866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19" name="Line 264"/>
              <p:cNvSpPr>
                <a:spLocks noChangeShapeType="1"/>
              </p:cNvSpPr>
              <p:nvPr/>
            </p:nvSpPr>
            <p:spPr bwMode="auto">
              <a:xfrm>
                <a:off x="3889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20" name="Line 265"/>
              <p:cNvSpPr>
                <a:spLocks noChangeShapeType="1"/>
              </p:cNvSpPr>
              <p:nvPr/>
            </p:nvSpPr>
            <p:spPr bwMode="auto">
              <a:xfrm>
                <a:off x="3912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21" name="Line 266"/>
              <p:cNvSpPr>
                <a:spLocks noChangeShapeType="1"/>
              </p:cNvSpPr>
              <p:nvPr/>
            </p:nvSpPr>
            <p:spPr bwMode="auto">
              <a:xfrm>
                <a:off x="3935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22" name="Line 267"/>
              <p:cNvSpPr>
                <a:spLocks noChangeShapeType="1"/>
              </p:cNvSpPr>
              <p:nvPr/>
            </p:nvSpPr>
            <p:spPr bwMode="auto">
              <a:xfrm>
                <a:off x="3958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23" name="Line 268"/>
              <p:cNvSpPr>
                <a:spLocks noChangeShapeType="1"/>
              </p:cNvSpPr>
              <p:nvPr/>
            </p:nvSpPr>
            <p:spPr bwMode="auto">
              <a:xfrm>
                <a:off x="3981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24" name="Line 269"/>
              <p:cNvSpPr>
                <a:spLocks noChangeShapeType="1"/>
              </p:cNvSpPr>
              <p:nvPr/>
            </p:nvSpPr>
            <p:spPr bwMode="auto">
              <a:xfrm>
                <a:off x="4004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25" name="Line 270"/>
              <p:cNvSpPr>
                <a:spLocks noChangeShapeType="1"/>
              </p:cNvSpPr>
              <p:nvPr/>
            </p:nvSpPr>
            <p:spPr bwMode="auto">
              <a:xfrm>
                <a:off x="4027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26" name="Line 271"/>
              <p:cNvSpPr>
                <a:spLocks noChangeShapeType="1"/>
              </p:cNvSpPr>
              <p:nvPr/>
            </p:nvSpPr>
            <p:spPr bwMode="auto">
              <a:xfrm>
                <a:off x="4050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27" name="Line 272"/>
              <p:cNvSpPr>
                <a:spLocks noChangeShapeType="1"/>
              </p:cNvSpPr>
              <p:nvPr/>
            </p:nvSpPr>
            <p:spPr bwMode="auto">
              <a:xfrm>
                <a:off x="4073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28" name="Line 273"/>
              <p:cNvSpPr>
                <a:spLocks noChangeShapeType="1"/>
              </p:cNvSpPr>
              <p:nvPr/>
            </p:nvSpPr>
            <p:spPr bwMode="auto">
              <a:xfrm>
                <a:off x="4096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29" name="Line 274"/>
              <p:cNvSpPr>
                <a:spLocks noChangeShapeType="1"/>
              </p:cNvSpPr>
              <p:nvPr/>
            </p:nvSpPr>
            <p:spPr bwMode="auto">
              <a:xfrm>
                <a:off x="4119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30" name="Line 275"/>
              <p:cNvSpPr>
                <a:spLocks noChangeShapeType="1"/>
              </p:cNvSpPr>
              <p:nvPr/>
            </p:nvSpPr>
            <p:spPr bwMode="auto">
              <a:xfrm>
                <a:off x="4142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31" name="Line 276"/>
              <p:cNvSpPr>
                <a:spLocks noChangeShapeType="1"/>
              </p:cNvSpPr>
              <p:nvPr/>
            </p:nvSpPr>
            <p:spPr bwMode="auto">
              <a:xfrm>
                <a:off x="1563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32" name="Line 277"/>
              <p:cNvSpPr>
                <a:spLocks noChangeShapeType="1"/>
              </p:cNvSpPr>
              <p:nvPr/>
            </p:nvSpPr>
            <p:spPr bwMode="auto">
              <a:xfrm>
                <a:off x="1586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33" name="Line 278"/>
              <p:cNvSpPr>
                <a:spLocks noChangeShapeType="1"/>
              </p:cNvSpPr>
              <p:nvPr/>
            </p:nvSpPr>
            <p:spPr bwMode="auto">
              <a:xfrm>
                <a:off x="1609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34" name="Line 279"/>
              <p:cNvSpPr>
                <a:spLocks noChangeShapeType="1"/>
              </p:cNvSpPr>
              <p:nvPr/>
            </p:nvSpPr>
            <p:spPr bwMode="auto">
              <a:xfrm>
                <a:off x="1632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35" name="Line 280"/>
              <p:cNvSpPr>
                <a:spLocks noChangeShapeType="1"/>
              </p:cNvSpPr>
              <p:nvPr/>
            </p:nvSpPr>
            <p:spPr bwMode="auto">
              <a:xfrm>
                <a:off x="1655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36" name="Line 281"/>
              <p:cNvSpPr>
                <a:spLocks noChangeShapeType="1"/>
              </p:cNvSpPr>
              <p:nvPr/>
            </p:nvSpPr>
            <p:spPr bwMode="auto">
              <a:xfrm>
                <a:off x="1678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37" name="Line 282"/>
              <p:cNvSpPr>
                <a:spLocks noChangeShapeType="1"/>
              </p:cNvSpPr>
              <p:nvPr/>
            </p:nvSpPr>
            <p:spPr bwMode="auto">
              <a:xfrm>
                <a:off x="1701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38" name="Line 283"/>
              <p:cNvSpPr>
                <a:spLocks noChangeShapeType="1"/>
              </p:cNvSpPr>
              <p:nvPr/>
            </p:nvSpPr>
            <p:spPr bwMode="auto">
              <a:xfrm>
                <a:off x="1724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39" name="Line 284"/>
              <p:cNvSpPr>
                <a:spLocks noChangeShapeType="1"/>
              </p:cNvSpPr>
              <p:nvPr/>
            </p:nvSpPr>
            <p:spPr bwMode="auto">
              <a:xfrm>
                <a:off x="1747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40" name="Line 285"/>
              <p:cNvSpPr>
                <a:spLocks noChangeShapeType="1"/>
              </p:cNvSpPr>
              <p:nvPr/>
            </p:nvSpPr>
            <p:spPr bwMode="auto">
              <a:xfrm>
                <a:off x="1770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41" name="Line 286"/>
              <p:cNvSpPr>
                <a:spLocks noChangeShapeType="1"/>
              </p:cNvSpPr>
              <p:nvPr/>
            </p:nvSpPr>
            <p:spPr bwMode="auto">
              <a:xfrm>
                <a:off x="1793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42" name="Line 287"/>
              <p:cNvSpPr>
                <a:spLocks noChangeShapeType="1"/>
              </p:cNvSpPr>
              <p:nvPr/>
            </p:nvSpPr>
            <p:spPr bwMode="auto">
              <a:xfrm>
                <a:off x="1816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43" name="Line 288"/>
              <p:cNvSpPr>
                <a:spLocks noChangeShapeType="1"/>
              </p:cNvSpPr>
              <p:nvPr/>
            </p:nvSpPr>
            <p:spPr bwMode="auto">
              <a:xfrm>
                <a:off x="1839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44" name="Line 289"/>
              <p:cNvSpPr>
                <a:spLocks noChangeShapeType="1"/>
              </p:cNvSpPr>
              <p:nvPr/>
            </p:nvSpPr>
            <p:spPr bwMode="auto">
              <a:xfrm>
                <a:off x="1863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45" name="Line 290"/>
              <p:cNvSpPr>
                <a:spLocks noChangeShapeType="1"/>
              </p:cNvSpPr>
              <p:nvPr/>
            </p:nvSpPr>
            <p:spPr bwMode="auto">
              <a:xfrm>
                <a:off x="1886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46" name="Line 291"/>
              <p:cNvSpPr>
                <a:spLocks noChangeShapeType="1"/>
              </p:cNvSpPr>
              <p:nvPr/>
            </p:nvSpPr>
            <p:spPr bwMode="auto">
              <a:xfrm>
                <a:off x="1909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47" name="Line 292"/>
              <p:cNvSpPr>
                <a:spLocks noChangeShapeType="1"/>
              </p:cNvSpPr>
              <p:nvPr/>
            </p:nvSpPr>
            <p:spPr bwMode="auto">
              <a:xfrm>
                <a:off x="1932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48" name="Line 293"/>
              <p:cNvSpPr>
                <a:spLocks noChangeShapeType="1"/>
              </p:cNvSpPr>
              <p:nvPr/>
            </p:nvSpPr>
            <p:spPr bwMode="auto">
              <a:xfrm>
                <a:off x="1955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49" name="Line 294"/>
              <p:cNvSpPr>
                <a:spLocks noChangeShapeType="1"/>
              </p:cNvSpPr>
              <p:nvPr/>
            </p:nvSpPr>
            <p:spPr bwMode="auto">
              <a:xfrm>
                <a:off x="1978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50" name="Line 295"/>
              <p:cNvSpPr>
                <a:spLocks noChangeShapeType="1"/>
              </p:cNvSpPr>
              <p:nvPr/>
            </p:nvSpPr>
            <p:spPr bwMode="auto">
              <a:xfrm>
                <a:off x="2001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51" name="Line 296"/>
              <p:cNvSpPr>
                <a:spLocks noChangeShapeType="1"/>
              </p:cNvSpPr>
              <p:nvPr/>
            </p:nvSpPr>
            <p:spPr bwMode="auto">
              <a:xfrm>
                <a:off x="2024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52" name="Line 297"/>
              <p:cNvSpPr>
                <a:spLocks noChangeShapeType="1"/>
              </p:cNvSpPr>
              <p:nvPr/>
            </p:nvSpPr>
            <p:spPr bwMode="auto">
              <a:xfrm>
                <a:off x="2047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53" name="Line 298"/>
              <p:cNvSpPr>
                <a:spLocks noChangeShapeType="1"/>
              </p:cNvSpPr>
              <p:nvPr/>
            </p:nvSpPr>
            <p:spPr bwMode="auto">
              <a:xfrm>
                <a:off x="2070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54" name="Line 299"/>
              <p:cNvSpPr>
                <a:spLocks noChangeShapeType="1"/>
              </p:cNvSpPr>
              <p:nvPr/>
            </p:nvSpPr>
            <p:spPr bwMode="auto">
              <a:xfrm>
                <a:off x="2093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55" name="Line 300"/>
              <p:cNvSpPr>
                <a:spLocks noChangeShapeType="1"/>
              </p:cNvSpPr>
              <p:nvPr/>
            </p:nvSpPr>
            <p:spPr bwMode="auto">
              <a:xfrm>
                <a:off x="2116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56" name="Line 301"/>
              <p:cNvSpPr>
                <a:spLocks noChangeShapeType="1"/>
              </p:cNvSpPr>
              <p:nvPr/>
            </p:nvSpPr>
            <p:spPr bwMode="auto">
              <a:xfrm>
                <a:off x="2139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57" name="Line 302"/>
              <p:cNvSpPr>
                <a:spLocks noChangeShapeType="1"/>
              </p:cNvSpPr>
              <p:nvPr/>
            </p:nvSpPr>
            <p:spPr bwMode="auto">
              <a:xfrm>
                <a:off x="2162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58" name="Line 303"/>
              <p:cNvSpPr>
                <a:spLocks noChangeShapeType="1"/>
              </p:cNvSpPr>
              <p:nvPr/>
            </p:nvSpPr>
            <p:spPr bwMode="auto">
              <a:xfrm>
                <a:off x="2185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59" name="Line 304"/>
              <p:cNvSpPr>
                <a:spLocks noChangeShapeType="1"/>
              </p:cNvSpPr>
              <p:nvPr/>
            </p:nvSpPr>
            <p:spPr bwMode="auto">
              <a:xfrm>
                <a:off x="2208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60" name="Line 305"/>
              <p:cNvSpPr>
                <a:spLocks noChangeShapeType="1"/>
              </p:cNvSpPr>
              <p:nvPr/>
            </p:nvSpPr>
            <p:spPr bwMode="auto">
              <a:xfrm>
                <a:off x="2231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61" name="Line 306"/>
              <p:cNvSpPr>
                <a:spLocks noChangeShapeType="1"/>
              </p:cNvSpPr>
              <p:nvPr/>
            </p:nvSpPr>
            <p:spPr bwMode="auto">
              <a:xfrm>
                <a:off x="2254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62" name="Line 307"/>
              <p:cNvSpPr>
                <a:spLocks noChangeShapeType="1"/>
              </p:cNvSpPr>
              <p:nvPr/>
            </p:nvSpPr>
            <p:spPr bwMode="auto">
              <a:xfrm>
                <a:off x="2277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63" name="Line 308"/>
              <p:cNvSpPr>
                <a:spLocks noChangeShapeType="1"/>
              </p:cNvSpPr>
              <p:nvPr/>
            </p:nvSpPr>
            <p:spPr bwMode="auto">
              <a:xfrm>
                <a:off x="2300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64" name="Line 309"/>
              <p:cNvSpPr>
                <a:spLocks noChangeShapeType="1"/>
              </p:cNvSpPr>
              <p:nvPr/>
            </p:nvSpPr>
            <p:spPr bwMode="auto">
              <a:xfrm>
                <a:off x="2323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65" name="Line 310"/>
              <p:cNvSpPr>
                <a:spLocks noChangeShapeType="1"/>
              </p:cNvSpPr>
              <p:nvPr/>
            </p:nvSpPr>
            <p:spPr bwMode="auto">
              <a:xfrm>
                <a:off x="2346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66" name="Line 311"/>
              <p:cNvSpPr>
                <a:spLocks noChangeShapeType="1"/>
              </p:cNvSpPr>
              <p:nvPr/>
            </p:nvSpPr>
            <p:spPr bwMode="auto">
              <a:xfrm>
                <a:off x="2369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67" name="Line 312"/>
              <p:cNvSpPr>
                <a:spLocks noChangeShapeType="1"/>
              </p:cNvSpPr>
              <p:nvPr/>
            </p:nvSpPr>
            <p:spPr bwMode="auto">
              <a:xfrm>
                <a:off x="2392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68" name="Line 313"/>
              <p:cNvSpPr>
                <a:spLocks noChangeShapeType="1"/>
              </p:cNvSpPr>
              <p:nvPr/>
            </p:nvSpPr>
            <p:spPr bwMode="auto">
              <a:xfrm>
                <a:off x="2415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69" name="Line 314"/>
              <p:cNvSpPr>
                <a:spLocks noChangeShapeType="1"/>
              </p:cNvSpPr>
              <p:nvPr/>
            </p:nvSpPr>
            <p:spPr bwMode="auto">
              <a:xfrm>
                <a:off x="2438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70" name="Line 315"/>
              <p:cNvSpPr>
                <a:spLocks noChangeShapeType="1"/>
              </p:cNvSpPr>
              <p:nvPr/>
            </p:nvSpPr>
            <p:spPr bwMode="auto">
              <a:xfrm>
                <a:off x="2461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71" name="Line 316"/>
              <p:cNvSpPr>
                <a:spLocks noChangeShapeType="1"/>
              </p:cNvSpPr>
              <p:nvPr/>
            </p:nvSpPr>
            <p:spPr bwMode="auto">
              <a:xfrm>
                <a:off x="2484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72" name="Line 317"/>
              <p:cNvSpPr>
                <a:spLocks noChangeShapeType="1"/>
              </p:cNvSpPr>
              <p:nvPr/>
            </p:nvSpPr>
            <p:spPr bwMode="auto">
              <a:xfrm>
                <a:off x="2507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73" name="Line 318"/>
              <p:cNvSpPr>
                <a:spLocks noChangeShapeType="1"/>
              </p:cNvSpPr>
              <p:nvPr/>
            </p:nvSpPr>
            <p:spPr bwMode="auto">
              <a:xfrm>
                <a:off x="2530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74" name="Line 319"/>
              <p:cNvSpPr>
                <a:spLocks noChangeShapeType="1"/>
              </p:cNvSpPr>
              <p:nvPr/>
            </p:nvSpPr>
            <p:spPr bwMode="auto">
              <a:xfrm>
                <a:off x="2553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75" name="Line 320"/>
              <p:cNvSpPr>
                <a:spLocks noChangeShapeType="1"/>
              </p:cNvSpPr>
              <p:nvPr/>
            </p:nvSpPr>
            <p:spPr bwMode="auto">
              <a:xfrm>
                <a:off x="2576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76" name="Line 321"/>
              <p:cNvSpPr>
                <a:spLocks noChangeShapeType="1"/>
              </p:cNvSpPr>
              <p:nvPr/>
            </p:nvSpPr>
            <p:spPr bwMode="auto">
              <a:xfrm>
                <a:off x="2599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77" name="Line 322"/>
              <p:cNvSpPr>
                <a:spLocks noChangeShapeType="1"/>
              </p:cNvSpPr>
              <p:nvPr/>
            </p:nvSpPr>
            <p:spPr bwMode="auto">
              <a:xfrm>
                <a:off x="2622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78" name="Line 323"/>
              <p:cNvSpPr>
                <a:spLocks noChangeShapeType="1"/>
              </p:cNvSpPr>
              <p:nvPr/>
            </p:nvSpPr>
            <p:spPr bwMode="auto">
              <a:xfrm>
                <a:off x="2645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79" name="Line 324"/>
              <p:cNvSpPr>
                <a:spLocks noChangeShapeType="1"/>
              </p:cNvSpPr>
              <p:nvPr/>
            </p:nvSpPr>
            <p:spPr bwMode="auto">
              <a:xfrm>
                <a:off x="2668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80" name="Line 325"/>
              <p:cNvSpPr>
                <a:spLocks noChangeShapeType="1"/>
              </p:cNvSpPr>
              <p:nvPr/>
            </p:nvSpPr>
            <p:spPr bwMode="auto">
              <a:xfrm>
                <a:off x="2691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81" name="Line 326"/>
              <p:cNvSpPr>
                <a:spLocks noChangeShapeType="1"/>
              </p:cNvSpPr>
              <p:nvPr/>
            </p:nvSpPr>
            <p:spPr bwMode="auto">
              <a:xfrm>
                <a:off x="2714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82" name="Line 327"/>
              <p:cNvSpPr>
                <a:spLocks noChangeShapeType="1"/>
              </p:cNvSpPr>
              <p:nvPr/>
            </p:nvSpPr>
            <p:spPr bwMode="auto">
              <a:xfrm>
                <a:off x="2737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83" name="Line 328"/>
              <p:cNvSpPr>
                <a:spLocks noChangeShapeType="1"/>
              </p:cNvSpPr>
              <p:nvPr/>
            </p:nvSpPr>
            <p:spPr bwMode="auto">
              <a:xfrm>
                <a:off x="2760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84" name="Line 329"/>
              <p:cNvSpPr>
                <a:spLocks noChangeShapeType="1"/>
              </p:cNvSpPr>
              <p:nvPr/>
            </p:nvSpPr>
            <p:spPr bwMode="auto">
              <a:xfrm>
                <a:off x="2783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85" name="Line 330"/>
              <p:cNvSpPr>
                <a:spLocks noChangeShapeType="1"/>
              </p:cNvSpPr>
              <p:nvPr/>
            </p:nvSpPr>
            <p:spPr bwMode="auto">
              <a:xfrm>
                <a:off x="2806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86" name="Line 331"/>
              <p:cNvSpPr>
                <a:spLocks noChangeShapeType="1"/>
              </p:cNvSpPr>
              <p:nvPr/>
            </p:nvSpPr>
            <p:spPr bwMode="auto">
              <a:xfrm>
                <a:off x="2829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87" name="Line 332"/>
              <p:cNvSpPr>
                <a:spLocks noChangeShapeType="1"/>
              </p:cNvSpPr>
              <p:nvPr/>
            </p:nvSpPr>
            <p:spPr bwMode="auto">
              <a:xfrm>
                <a:off x="2853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88" name="Line 333"/>
              <p:cNvSpPr>
                <a:spLocks noChangeShapeType="1"/>
              </p:cNvSpPr>
              <p:nvPr/>
            </p:nvSpPr>
            <p:spPr bwMode="auto">
              <a:xfrm>
                <a:off x="2876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89" name="Line 334"/>
              <p:cNvSpPr>
                <a:spLocks noChangeShapeType="1"/>
              </p:cNvSpPr>
              <p:nvPr/>
            </p:nvSpPr>
            <p:spPr bwMode="auto">
              <a:xfrm>
                <a:off x="2899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90" name="Line 335"/>
              <p:cNvSpPr>
                <a:spLocks noChangeShapeType="1"/>
              </p:cNvSpPr>
              <p:nvPr/>
            </p:nvSpPr>
            <p:spPr bwMode="auto">
              <a:xfrm>
                <a:off x="2922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91" name="Line 336"/>
              <p:cNvSpPr>
                <a:spLocks noChangeShapeType="1"/>
              </p:cNvSpPr>
              <p:nvPr/>
            </p:nvSpPr>
            <p:spPr bwMode="auto">
              <a:xfrm>
                <a:off x="2945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92" name="Line 337"/>
              <p:cNvSpPr>
                <a:spLocks noChangeShapeType="1"/>
              </p:cNvSpPr>
              <p:nvPr/>
            </p:nvSpPr>
            <p:spPr bwMode="auto">
              <a:xfrm>
                <a:off x="2968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93" name="Line 338"/>
              <p:cNvSpPr>
                <a:spLocks noChangeShapeType="1"/>
              </p:cNvSpPr>
              <p:nvPr/>
            </p:nvSpPr>
            <p:spPr bwMode="auto">
              <a:xfrm>
                <a:off x="2991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94" name="Line 339"/>
              <p:cNvSpPr>
                <a:spLocks noChangeShapeType="1"/>
              </p:cNvSpPr>
              <p:nvPr/>
            </p:nvSpPr>
            <p:spPr bwMode="auto">
              <a:xfrm>
                <a:off x="3014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95" name="Line 340"/>
              <p:cNvSpPr>
                <a:spLocks noChangeShapeType="1"/>
              </p:cNvSpPr>
              <p:nvPr/>
            </p:nvSpPr>
            <p:spPr bwMode="auto">
              <a:xfrm>
                <a:off x="3037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96" name="Line 341"/>
              <p:cNvSpPr>
                <a:spLocks noChangeShapeType="1"/>
              </p:cNvSpPr>
              <p:nvPr/>
            </p:nvSpPr>
            <p:spPr bwMode="auto">
              <a:xfrm>
                <a:off x="3060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97" name="Line 342"/>
              <p:cNvSpPr>
                <a:spLocks noChangeShapeType="1"/>
              </p:cNvSpPr>
              <p:nvPr/>
            </p:nvSpPr>
            <p:spPr bwMode="auto">
              <a:xfrm>
                <a:off x="3083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98" name="Line 343"/>
              <p:cNvSpPr>
                <a:spLocks noChangeShapeType="1"/>
              </p:cNvSpPr>
              <p:nvPr/>
            </p:nvSpPr>
            <p:spPr bwMode="auto">
              <a:xfrm>
                <a:off x="3106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99" name="Line 344"/>
              <p:cNvSpPr>
                <a:spLocks noChangeShapeType="1"/>
              </p:cNvSpPr>
              <p:nvPr/>
            </p:nvSpPr>
            <p:spPr bwMode="auto">
              <a:xfrm>
                <a:off x="3129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00" name="Line 345"/>
              <p:cNvSpPr>
                <a:spLocks noChangeShapeType="1"/>
              </p:cNvSpPr>
              <p:nvPr/>
            </p:nvSpPr>
            <p:spPr bwMode="auto">
              <a:xfrm>
                <a:off x="3152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01" name="Line 346"/>
              <p:cNvSpPr>
                <a:spLocks noChangeShapeType="1"/>
              </p:cNvSpPr>
              <p:nvPr/>
            </p:nvSpPr>
            <p:spPr bwMode="auto">
              <a:xfrm>
                <a:off x="3175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02" name="Line 347"/>
              <p:cNvSpPr>
                <a:spLocks noChangeShapeType="1"/>
              </p:cNvSpPr>
              <p:nvPr/>
            </p:nvSpPr>
            <p:spPr bwMode="auto">
              <a:xfrm>
                <a:off x="3198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03" name="Line 348"/>
              <p:cNvSpPr>
                <a:spLocks noChangeShapeType="1"/>
              </p:cNvSpPr>
              <p:nvPr/>
            </p:nvSpPr>
            <p:spPr bwMode="auto">
              <a:xfrm>
                <a:off x="3221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04" name="Line 349"/>
              <p:cNvSpPr>
                <a:spLocks noChangeShapeType="1"/>
              </p:cNvSpPr>
              <p:nvPr/>
            </p:nvSpPr>
            <p:spPr bwMode="auto">
              <a:xfrm>
                <a:off x="3244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05" name="Line 350"/>
              <p:cNvSpPr>
                <a:spLocks noChangeShapeType="1"/>
              </p:cNvSpPr>
              <p:nvPr/>
            </p:nvSpPr>
            <p:spPr bwMode="auto">
              <a:xfrm>
                <a:off x="3267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06" name="Line 351"/>
              <p:cNvSpPr>
                <a:spLocks noChangeShapeType="1"/>
              </p:cNvSpPr>
              <p:nvPr/>
            </p:nvSpPr>
            <p:spPr bwMode="auto">
              <a:xfrm>
                <a:off x="3290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07" name="Line 352"/>
              <p:cNvSpPr>
                <a:spLocks noChangeShapeType="1"/>
              </p:cNvSpPr>
              <p:nvPr/>
            </p:nvSpPr>
            <p:spPr bwMode="auto">
              <a:xfrm>
                <a:off x="3313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08" name="Line 353"/>
              <p:cNvSpPr>
                <a:spLocks noChangeShapeType="1"/>
              </p:cNvSpPr>
              <p:nvPr/>
            </p:nvSpPr>
            <p:spPr bwMode="auto">
              <a:xfrm>
                <a:off x="3336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09" name="Line 354"/>
              <p:cNvSpPr>
                <a:spLocks noChangeShapeType="1"/>
              </p:cNvSpPr>
              <p:nvPr/>
            </p:nvSpPr>
            <p:spPr bwMode="auto">
              <a:xfrm>
                <a:off x="3359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10" name="Line 355"/>
              <p:cNvSpPr>
                <a:spLocks noChangeShapeType="1"/>
              </p:cNvSpPr>
              <p:nvPr/>
            </p:nvSpPr>
            <p:spPr bwMode="auto">
              <a:xfrm>
                <a:off x="3382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11" name="Line 356"/>
              <p:cNvSpPr>
                <a:spLocks noChangeShapeType="1"/>
              </p:cNvSpPr>
              <p:nvPr/>
            </p:nvSpPr>
            <p:spPr bwMode="auto">
              <a:xfrm>
                <a:off x="3405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12" name="Line 357"/>
              <p:cNvSpPr>
                <a:spLocks noChangeShapeType="1"/>
              </p:cNvSpPr>
              <p:nvPr/>
            </p:nvSpPr>
            <p:spPr bwMode="auto">
              <a:xfrm>
                <a:off x="3428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13" name="Line 358"/>
              <p:cNvSpPr>
                <a:spLocks noChangeShapeType="1"/>
              </p:cNvSpPr>
              <p:nvPr/>
            </p:nvSpPr>
            <p:spPr bwMode="auto">
              <a:xfrm>
                <a:off x="3451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14" name="Line 359"/>
              <p:cNvSpPr>
                <a:spLocks noChangeShapeType="1"/>
              </p:cNvSpPr>
              <p:nvPr/>
            </p:nvSpPr>
            <p:spPr bwMode="auto">
              <a:xfrm>
                <a:off x="3474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15" name="Line 360"/>
              <p:cNvSpPr>
                <a:spLocks noChangeShapeType="1"/>
              </p:cNvSpPr>
              <p:nvPr/>
            </p:nvSpPr>
            <p:spPr bwMode="auto">
              <a:xfrm>
                <a:off x="3497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16" name="Line 361"/>
              <p:cNvSpPr>
                <a:spLocks noChangeShapeType="1"/>
              </p:cNvSpPr>
              <p:nvPr/>
            </p:nvSpPr>
            <p:spPr bwMode="auto">
              <a:xfrm>
                <a:off x="3520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17" name="Line 362"/>
              <p:cNvSpPr>
                <a:spLocks noChangeShapeType="1"/>
              </p:cNvSpPr>
              <p:nvPr/>
            </p:nvSpPr>
            <p:spPr bwMode="auto">
              <a:xfrm>
                <a:off x="3543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18" name="Line 363"/>
              <p:cNvSpPr>
                <a:spLocks noChangeShapeType="1"/>
              </p:cNvSpPr>
              <p:nvPr/>
            </p:nvSpPr>
            <p:spPr bwMode="auto">
              <a:xfrm>
                <a:off x="3566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19" name="Line 364"/>
              <p:cNvSpPr>
                <a:spLocks noChangeShapeType="1"/>
              </p:cNvSpPr>
              <p:nvPr/>
            </p:nvSpPr>
            <p:spPr bwMode="auto">
              <a:xfrm>
                <a:off x="3589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20" name="Line 365"/>
              <p:cNvSpPr>
                <a:spLocks noChangeShapeType="1"/>
              </p:cNvSpPr>
              <p:nvPr/>
            </p:nvSpPr>
            <p:spPr bwMode="auto">
              <a:xfrm>
                <a:off x="3612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21" name="Line 366"/>
              <p:cNvSpPr>
                <a:spLocks noChangeShapeType="1"/>
              </p:cNvSpPr>
              <p:nvPr/>
            </p:nvSpPr>
            <p:spPr bwMode="auto">
              <a:xfrm>
                <a:off x="3635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22" name="Line 367"/>
              <p:cNvSpPr>
                <a:spLocks noChangeShapeType="1"/>
              </p:cNvSpPr>
              <p:nvPr/>
            </p:nvSpPr>
            <p:spPr bwMode="auto">
              <a:xfrm>
                <a:off x="3658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23" name="Line 368"/>
              <p:cNvSpPr>
                <a:spLocks noChangeShapeType="1"/>
              </p:cNvSpPr>
              <p:nvPr/>
            </p:nvSpPr>
            <p:spPr bwMode="auto">
              <a:xfrm>
                <a:off x="3681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24" name="Line 369"/>
              <p:cNvSpPr>
                <a:spLocks noChangeShapeType="1"/>
              </p:cNvSpPr>
              <p:nvPr/>
            </p:nvSpPr>
            <p:spPr bwMode="auto">
              <a:xfrm>
                <a:off x="3704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25" name="Line 370"/>
              <p:cNvSpPr>
                <a:spLocks noChangeShapeType="1"/>
              </p:cNvSpPr>
              <p:nvPr/>
            </p:nvSpPr>
            <p:spPr bwMode="auto">
              <a:xfrm>
                <a:off x="3727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26" name="Line 371"/>
              <p:cNvSpPr>
                <a:spLocks noChangeShapeType="1"/>
              </p:cNvSpPr>
              <p:nvPr/>
            </p:nvSpPr>
            <p:spPr bwMode="auto">
              <a:xfrm>
                <a:off x="3750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27" name="Line 372"/>
              <p:cNvSpPr>
                <a:spLocks noChangeShapeType="1"/>
              </p:cNvSpPr>
              <p:nvPr/>
            </p:nvSpPr>
            <p:spPr bwMode="auto">
              <a:xfrm>
                <a:off x="3773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28" name="Line 373"/>
              <p:cNvSpPr>
                <a:spLocks noChangeShapeType="1"/>
              </p:cNvSpPr>
              <p:nvPr/>
            </p:nvSpPr>
            <p:spPr bwMode="auto">
              <a:xfrm>
                <a:off x="3796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29" name="Line 374"/>
              <p:cNvSpPr>
                <a:spLocks noChangeShapeType="1"/>
              </p:cNvSpPr>
              <p:nvPr/>
            </p:nvSpPr>
            <p:spPr bwMode="auto">
              <a:xfrm>
                <a:off x="3820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30" name="Line 375"/>
              <p:cNvSpPr>
                <a:spLocks noChangeShapeType="1"/>
              </p:cNvSpPr>
              <p:nvPr/>
            </p:nvSpPr>
            <p:spPr bwMode="auto">
              <a:xfrm>
                <a:off x="3843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31" name="Line 376"/>
              <p:cNvSpPr>
                <a:spLocks noChangeShapeType="1"/>
              </p:cNvSpPr>
              <p:nvPr/>
            </p:nvSpPr>
            <p:spPr bwMode="auto">
              <a:xfrm>
                <a:off x="3866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32" name="Line 377"/>
              <p:cNvSpPr>
                <a:spLocks noChangeShapeType="1"/>
              </p:cNvSpPr>
              <p:nvPr/>
            </p:nvSpPr>
            <p:spPr bwMode="auto">
              <a:xfrm>
                <a:off x="3889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33" name="Line 378"/>
              <p:cNvSpPr>
                <a:spLocks noChangeShapeType="1"/>
              </p:cNvSpPr>
              <p:nvPr/>
            </p:nvSpPr>
            <p:spPr bwMode="auto">
              <a:xfrm>
                <a:off x="3912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34" name="Line 379"/>
              <p:cNvSpPr>
                <a:spLocks noChangeShapeType="1"/>
              </p:cNvSpPr>
              <p:nvPr/>
            </p:nvSpPr>
            <p:spPr bwMode="auto">
              <a:xfrm>
                <a:off x="3935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35" name="Line 380"/>
              <p:cNvSpPr>
                <a:spLocks noChangeShapeType="1"/>
              </p:cNvSpPr>
              <p:nvPr/>
            </p:nvSpPr>
            <p:spPr bwMode="auto">
              <a:xfrm>
                <a:off x="3958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36" name="Line 381"/>
              <p:cNvSpPr>
                <a:spLocks noChangeShapeType="1"/>
              </p:cNvSpPr>
              <p:nvPr/>
            </p:nvSpPr>
            <p:spPr bwMode="auto">
              <a:xfrm>
                <a:off x="3981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37" name="Line 382"/>
              <p:cNvSpPr>
                <a:spLocks noChangeShapeType="1"/>
              </p:cNvSpPr>
              <p:nvPr/>
            </p:nvSpPr>
            <p:spPr bwMode="auto">
              <a:xfrm>
                <a:off x="4004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38" name="Line 383"/>
              <p:cNvSpPr>
                <a:spLocks noChangeShapeType="1"/>
              </p:cNvSpPr>
              <p:nvPr/>
            </p:nvSpPr>
            <p:spPr bwMode="auto">
              <a:xfrm>
                <a:off x="4027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39" name="Line 384"/>
              <p:cNvSpPr>
                <a:spLocks noChangeShapeType="1"/>
              </p:cNvSpPr>
              <p:nvPr/>
            </p:nvSpPr>
            <p:spPr bwMode="auto">
              <a:xfrm>
                <a:off x="4050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40" name="Line 385"/>
              <p:cNvSpPr>
                <a:spLocks noChangeShapeType="1"/>
              </p:cNvSpPr>
              <p:nvPr/>
            </p:nvSpPr>
            <p:spPr bwMode="auto">
              <a:xfrm>
                <a:off x="4073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41" name="Line 386"/>
              <p:cNvSpPr>
                <a:spLocks noChangeShapeType="1"/>
              </p:cNvSpPr>
              <p:nvPr/>
            </p:nvSpPr>
            <p:spPr bwMode="auto">
              <a:xfrm>
                <a:off x="4096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42" name="Line 387"/>
              <p:cNvSpPr>
                <a:spLocks noChangeShapeType="1"/>
              </p:cNvSpPr>
              <p:nvPr/>
            </p:nvSpPr>
            <p:spPr bwMode="auto">
              <a:xfrm>
                <a:off x="4119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43" name="Line 388"/>
              <p:cNvSpPr>
                <a:spLocks noChangeShapeType="1"/>
              </p:cNvSpPr>
              <p:nvPr/>
            </p:nvSpPr>
            <p:spPr bwMode="auto">
              <a:xfrm>
                <a:off x="4142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44" name="Line 389"/>
              <p:cNvSpPr>
                <a:spLocks noChangeShapeType="1"/>
              </p:cNvSpPr>
              <p:nvPr/>
            </p:nvSpPr>
            <p:spPr bwMode="auto">
              <a:xfrm>
                <a:off x="1563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45" name="Line 390"/>
              <p:cNvSpPr>
                <a:spLocks noChangeShapeType="1"/>
              </p:cNvSpPr>
              <p:nvPr/>
            </p:nvSpPr>
            <p:spPr bwMode="auto">
              <a:xfrm>
                <a:off x="1586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46" name="Line 391"/>
              <p:cNvSpPr>
                <a:spLocks noChangeShapeType="1"/>
              </p:cNvSpPr>
              <p:nvPr/>
            </p:nvSpPr>
            <p:spPr bwMode="auto">
              <a:xfrm>
                <a:off x="1609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47" name="Line 392"/>
              <p:cNvSpPr>
                <a:spLocks noChangeShapeType="1"/>
              </p:cNvSpPr>
              <p:nvPr/>
            </p:nvSpPr>
            <p:spPr bwMode="auto">
              <a:xfrm>
                <a:off x="1632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48" name="Line 393"/>
              <p:cNvSpPr>
                <a:spLocks noChangeShapeType="1"/>
              </p:cNvSpPr>
              <p:nvPr/>
            </p:nvSpPr>
            <p:spPr bwMode="auto">
              <a:xfrm>
                <a:off x="1655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49" name="Line 394"/>
              <p:cNvSpPr>
                <a:spLocks noChangeShapeType="1"/>
              </p:cNvSpPr>
              <p:nvPr/>
            </p:nvSpPr>
            <p:spPr bwMode="auto">
              <a:xfrm>
                <a:off x="1678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50" name="Line 395"/>
              <p:cNvSpPr>
                <a:spLocks noChangeShapeType="1"/>
              </p:cNvSpPr>
              <p:nvPr/>
            </p:nvSpPr>
            <p:spPr bwMode="auto">
              <a:xfrm>
                <a:off x="1701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51" name="Line 396"/>
              <p:cNvSpPr>
                <a:spLocks noChangeShapeType="1"/>
              </p:cNvSpPr>
              <p:nvPr/>
            </p:nvSpPr>
            <p:spPr bwMode="auto">
              <a:xfrm>
                <a:off x="1724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52" name="Line 397"/>
              <p:cNvSpPr>
                <a:spLocks noChangeShapeType="1"/>
              </p:cNvSpPr>
              <p:nvPr/>
            </p:nvSpPr>
            <p:spPr bwMode="auto">
              <a:xfrm>
                <a:off x="1747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53" name="Line 398"/>
              <p:cNvSpPr>
                <a:spLocks noChangeShapeType="1"/>
              </p:cNvSpPr>
              <p:nvPr/>
            </p:nvSpPr>
            <p:spPr bwMode="auto">
              <a:xfrm>
                <a:off x="1770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54" name="Line 399"/>
              <p:cNvSpPr>
                <a:spLocks noChangeShapeType="1"/>
              </p:cNvSpPr>
              <p:nvPr/>
            </p:nvSpPr>
            <p:spPr bwMode="auto">
              <a:xfrm>
                <a:off x="1793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55" name="Line 400"/>
              <p:cNvSpPr>
                <a:spLocks noChangeShapeType="1"/>
              </p:cNvSpPr>
              <p:nvPr/>
            </p:nvSpPr>
            <p:spPr bwMode="auto">
              <a:xfrm>
                <a:off x="1816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56" name="Line 401"/>
              <p:cNvSpPr>
                <a:spLocks noChangeShapeType="1"/>
              </p:cNvSpPr>
              <p:nvPr/>
            </p:nvSpPr>
            <p:spPr bwMode="auto">
              <a:xfrm>
                <a:off x="1839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57" name="Line 402"/>
              <p:cNvSpPr>
                <a:spLocks noChangeShapeType="1"/>
              </p:cNvSpPr>
              <p:nvPr/>
            </p:nvSpPr>
            <p:spPr bwMode="auto">
              <a:xfrm>
                <a:off x="1863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58" name="Line 403"/>
              <p:cNvSpPr>
                <a:spLocks noChangeShapeType="1"/>
              </p:cNvSpPr>
              <p:nvPr/>
            </p:nvSpPr>
            <p:spPr bwMode="auto">
              <a:xfrm>
                <a:off x="1886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59" name="Line 404"/>
              <p:cNvSpPr>
                <a:spLocks noChangeShapeType="1"/>
              </p:cNvSpPr>
              <p:nvPr/>
            </p:nvSpPr>
            <p:spPr bwMode="auto">
              <a:xfrm>
                <a:off x="1909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60" name="Line 405"/>
              <p:cNvSpPr>
                <a:spLocks noChangeShapeType="1"/>
              </p:cNvSpPr>
              <p:nvPr/>
            </p:nvSpPr>
            <p:spPr bwMode="auto">
              <a:xfrm>
                <a:off x="1932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61" name="Line 406"/>
              <p:cNvSpPr>
                <a:spLocks noChangeShapeType="1"/>
              </p:cNvSpPr>
              <p:nvPr/>
            </p:nvSpPr>
            <p:spPr bwMode="auto">
              <a:xfrm>
                <a:off x="1955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62" name="Line 407"/>
              <p:cNvSpPr>
                <a:spLocks noChangeShapeType="1"/>
              </p:cNvSpPr>
              <p:nvPr/>
            </p:nvSpPr>
            <p:spPr bwMode="auto">
              <a:xfrm>
                <a:off x="1978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63" name="Line 408"/>
              <p:cNvSpPr>
                <a:spLocks noChangeShapeType="1"/>
              </p:cNvSpPr>
              <p:nvPr/>
            </p:nvSpPr>
            <p:spPr bwMode="auto">
              <a:xfrm>
                <a:off x="2001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64" name="Line 409"/>
              <p:cNvSpPr>
                <a:spLocks noChangeShapeType="1"/>
              </p:cNvSpPr>
              <p:nvPr/>
            </p:nvSpPr>
            <p:spPr bwMode="auto">
              <a:xfrm>
                <a:off x="2024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65" name="Line 410"/>
              <p:cNvSpPr>
                <a:spLocks noChangeShapeType="1"/>
              </p:cNvSpPr>
              <p:nvPr/>
            </p:nvSpPr>
            <p:spPr bwMode="auto">
              <a:xfrm>
                <a:off x="2047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66" name="Line 411"/>
              <p:cNvSpPr>
                <a:spLocks noChangeShapeType="1"/>
              </p:cNvSpPr>
              <p:nvPr/>
            </p:nvSpPr>
            <p:spPr bwMode="auto">
              <a:xfrm>
                <a:off x="2070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67" name="Line 412"/>
              <p:cNvSpPr>
                <a:spLocks noChangeShapeType="1"/>
              </p:cNvSpPr>
              <p:nvPr/>
            </p:nvSpPr>
            <p:spPr bwMode="auto">
              <a:xfrm>
                <a:off x="2093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68" name="Line 413"/>
              <p:cNvSpPr>
                <a:spLocks noChangeShapeType="1"/>
              </p:cNvSpPr>
              <p:nvPr/>
            </p:nvSpPr>
            <p:spPr bwMode="auto">
              <a:xfrm>
                <a:off x="2116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69" name="Line 414"/>
              <p:cNvSpPr>
                <a:spLocks noChangeShapeType="1"/>
              </p:cNvSpPr>
              <p:nvPr/>
            </p:nvSpPr>
            <p:spPr bwMode="auto">
              <a:xfrm>
                <a:off x="2139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70" name="Line 415"/>
              <p:cNvSpPr>
                <a:spLocks noChangeShapeType="1"/>
              </p:cNvSpPr>
              <p:nvPr/>
            </p:nvSpPr>
            <p:spPr bwMode="auto">
              <a:xfrm>
                <a:off x="2162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71" name="Line 416"/>
              <p:cNvSpPr>
                <a:spLocks noChangeShapeType="1"/>
              </p:cNvSpPr>
              <p:nvPr/>
            </p:nvSpPr>
            <p:spPr bwMode="auto">
              <a:xfrm>
                <a:off x="2185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72" name="Line 417"/>
              <p:cNvSpPr>
                <a:spLocks noChangeShapeType="1"/>
              </p:cNvSpPr>
              <p:nvPr/>
            </p:nvSpPr>
            <p:spPr bwMode="auto">
              <a:xfrm>
                <a:off x="2208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73" name="Line 418"/>
              <p:cNvSpPr>
                <a:spLocks noChangeShapeType="1"/>
              </p:cNvSpPr>
              <p:nvPr/>
            </p:nvSpPr>
            <p:spPr bwMode="auto">
              <a:xfrm>
                <a:off x="2231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74" name="Line 419"/>
              <p:cNvSpPr>
                <a:spLocks noChangeShapeType="1"/>
              </p:cNvSpPr>
              <p:nvPr/>
            </p:nvSpPr>
            <p:spPr bwMode="auto">
              <a:xfrm>
                <a:off x="2254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75" name="Line 420"/>
              <p:cNvSpPr>
                <a:spLocks noChangeShapeType="1"/>
              </p:cNvSpPr>
              <p:nvPr/>
            </p:nvSpPr>
            <p:spPr bwMode="auto">
              <a:xfrm>
                <a:off x="2277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76" name="Line 421"/>
              <p:cNvSpPr>
                <a:spLocks noChangeShapeType="1"/>
              </p:cNvSpPr>
              <p:nvPr/>
            </p:nvSpPr>
            <p:spPr bwMode="auto">
              <a:xfrm>
                <a:off x="2300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77" name="Line 422"/>
              <p:cNvSpPr>
                <a:spLocks noChangeShapeType="1"/>
              </p:cNvSpPr>
              <p:nvPr/>
            </p:nvSpPr>
            <p:spPr bwMode="auto">
              <a:xfrm>
                <a:off x="2323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78" name="Line 423"/>
              <p:cNvSpPr>
                <a:spLocks noChangeShapeType="1"/>
              </p:cNvSpPr>
              <p:nvPr/>
            </p:nvSpPr>
            <p:spPr bwMode="auto">
              <a:xfrm>
                <a:off x="2346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79" name="Line 424"/>
              <p:cNvSpPr>
                <a:spLocks noChangeShapeType="1"/>
              </p:cNvSpPr>
              <p:nvPr/>
            </p:nvSpPr>
            <p:spPr bwMode="auto">
              <a:xfrm>
                <a:off x="2369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80" name="Line 425"/>
              <p:cNvSpPr>
                <a:spLocks noChangeShapeType="1"/>
              </p:cNvSpPr>
              <p:nvPr/>
            </p:nvSpPr>
            <p:spPr bwMode="auto">
              <a:xfrm>
                <a:off x="2392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81" name="Line 426"/>
              <p:cNvSpPr>
                <a:spLocks noChangeShapeType="1"/>
              </p:cNvSpPr>
              <p:nvPr/>
            </p:nvSpPr>
            <p:spPr bwMode="auto">
              <a:xfrm>
                <a:off x="2415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82" name="Line 427"/>
              <p:cNvSpPr>
                <a:spLocks noChangeShapeType="1"/>
              </p:cNvSpPr>
              <p:nvPr/>
            </p:nvSpPr>
            <p:spPr bwMode="auto">
              <a:xfrm>
                <a:off x="2438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83" name="Line 428"/>
              <p:cNvSpPr>
                <a:spLocks noChangeShapeType="1"/>
              </p:cNvSpPr>
              <p:nvPr/>
            </p:nvSpPr>
            <p:spPr bwMode="auto">
              <a:xfrm>
                <a:off x="2461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84" name="Line 429"/>
              <p:cNvSpPr>
                <a:spLocks noChangeShapeType="1"/>
              </p:cNvSpPr>
              <p:nvPr/>
            </p:nvSpPr>
            <p:spPr bwMode="auto">
              <a:xfrm>
                <a:off x="2484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85" name="Line 430"/>
              <p:cNvSpPr>
                <a:spLocks noChangeShapeType="1"/>
              </p:cNvSpPr>
              <p:nvPr/>
            </p:nvSpPr>
            <p:spPr bwMode="auto">
              <a:xfrm>
                <a:off x="2507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86" name="Line 431"/>
              <p:cNvSpPr>
                <a:spLocks noChangeShapeType="1"/>
              </p:cNvSpPr>
              <p:nvPr/>
            </p:nvSpPr>
            <p:spPr bwMode="auto">
              <a:xfrm>
                <a:off x="2530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87" name="Line 432"/>
              <p:cNvSpPr>
                <a:spLocks noChangeShapeType="1"/>
              </p:cNvSpPr>
              <p:nvPr/>
            </p:nvSpPr>
            <p:spPr bwMode="auto">
              <a:xfrm>
                <a:off x="2553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88" name="Line 433"/>
              <p:cNvSpPr>
                <a:spLocks noChangeShapeType="1"/>
              </p:cNvSpPr>
              <p:nvPr/>
            </p:nvSpPr>
            <p:spPr bwMode="auto">
              <a:xfrm>
                <a:off x="2576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89" name="Line 434"/>
              <p:cNvSpPr>
                <a:spLocks noChangeShapeType="1"/>
              </p:cNvSpPr>
              <p:nvPr/>
            </p:nvSpPr>
            <p:spPr bwMode="auto">
              <a:xfrm>
                <a:off x="2599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90" name="Line 435"/>
              <p:cNvSpPr>
                <a:spLocks noChangeShapeType="1"/>
              </p:cNvSpPr>
              <p:nvPr/>
            </p:nvSpPr>
            <p:spPr bwMode="auto">
              <a:xfrm>
                <a:off x="2622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91" name="Line 436"/>
              <p:cNvSpPr>
                <a:spLocks noChangeShapeType="1"/>
              </p:cNvSpPr>
              <p:nvPr/>
            </p:nvSpPr>
            <p:spPr bwMode="auto">
              <a:xfrm>
                <a:off x="2645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92" name="Line 437"/>
              <p:cNvSpPr>
                <a:spLocks noChangeShapeType="1"/>
              </p:cNvSpPr>
              <p:nvPr/>
            </p:nvSpPr>
            <p:spPr bwMode="auto">
              <a:xfrm>
                <a:off x="2668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93" name="Line 438"/>
              <p:cNvSpPr>
                <a:spLocks noChangeShapeType="1"/>
              </p:cNvSpPr>
              <p:nvPr/>
            </p:nvSpPr>
            <p:spPr bwMode="auto">
              <a:xfrm>
                <a:off x="2691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94" name="Line 439"/>
              <p:cNvSpPr>
                <a:spLocks noChangeShapeType="1"/>
              </p:cNvSpPr>
              <p:nvPr/>
            </p:nvSpPr>
            <p:spPr bwMode="auto">
              <a:xfrm>
                <a:off x="2714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95" name="Line 440"/>
              <p:cNvSpPr>
                <a:spLocks noChangeShapeType="1"/>
              </p:cNvSpPr>
              <p:nvPr/>
            </p:nvSpPr>
            <p:spPr bwMode="auto">
              <a:xfrm>
                <a:off x="2737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96" name="Line 441"/>
              <p:cNvSpPr>
                <a:spLocks noChangeShapeType="1"/>
              </p:cNvSpPr>
              <p:nvPr/>
            </p:nvSpPr>
            <p:spPr bwMode="auto">
              <a:xfrm>
                <a:off x="2760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97" name="Line 442"/>
              <p:cNvSpPr>
                <a:spLocks noChangeShapeType="1"/>
              </p:cNvSpPr>
              <p:nvPr/>
            </p:nvSpPr>
            <p:spPr bwMode="auto">
              <a:xfrm>
                <a:off x="2783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98" name="Line 443"/>
              <p:cNvSpPr>
                <a:spLocks noChangeShapeType="1"/>
              </p:cNvSpPr>
              <p:nvPr/>
            </p:nvSpPr>
            <p:spPr bwMode="auto">
              <a:xfrm>
                <a:off x="2806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99" name="Line 444"/>
              <p:cNvSpPr>
                <a:spLocks noChangeShapeType="1"/>
              </p:cNvSpPr>
              <p:nvPr/>
            </p:nvSpPr>
            <p:spPr bwMode="auto">
              <a:xfrm>
                <a:off x="2829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00" name="Line 445"/>
              <p:cNvSpPr>
                <a:spLocks noChangeShapeType="1"/>
              </p:cNvSpPr>
              <p:nvPr/>
            </p:nvSpPr>
            <p:spPr bwMode="auto">
              <a:xfrm>
                <a:off x="2853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01" name="Line 446"/>
              <p:cNvSpPr>
                <a:spLocks noChangeShapeType="1"/>
              </p:cNvSpPr>
              <p:nvPr/>
            </p:nvSpPr>
            <p:spPr bwMode="auto">
              <a:xfrm>
                <a:off x="2876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02" name="Line 447"/>
              <p:cNvSpPr>
                <a:spLocks noChangeShapeType="1"/>
              </p:cNvSpPr>
              <p:nvPr/>
            </p:nvSpPr>
            <p:spPr bwMode="auto">
              <a:xfrm>
                <a:off x="2899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03" name="Line 448"/>
              <p:cNvSpPr>
                <a:spLocks noChangeShapeType="1"/>
              </p:cNvSpPr>
              <p:nvPr/>
            </p:nvSpPr>
            <p:spPr bwMode="auto">
              <a:xfrm>
                <a:off x="2922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04" name="Line 449"/>
              <p:cNvSpPr>
                <a:spLocks noChangeShapeType="1"/>
              </p:cNvSpPr>
              <p:nvPr/>
            </p:nvSpPr>
            <p:spPr bwMode="auto">
              <a:xfrm>
                <a:off x="2945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681" name="Group 651"/>
            <p:cNvGrpSpPr>
              <a:grpSpLocks/>
            </p:cNvGrpSpPr>
            <p:nvPr/>
          </p:nvGrpSpPr>
          <p:grpSpPr bwMode="auto">
            <a:xfrm>
              <a:off x="1563" y="2606"/>
              <a:ext cx="2590" cy="145"/>
              <a:chOff x="1563" y="2606"/>
              <a:chExt cx="2590" cy="145"/>
            </a:xfrm>
          </p:grpSpPr>
          <p:sp>
            <p:nvSpPr>
              <p:cNvPr id="28805" name="Line 451"/>
              <p:cNvSpPr>
                <a:spLocks noChangeShapeType="1"/>
              </p:cNvSpPr>
              <p:nvPr/>
            </p:nvSpPr>
            <p:spPr bwMode="auto">
              <a:xfrm>
                <a:off x="2968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06" name="Line 452"/>
              <p:cNvSpPr>
                <a:spLocks noChangeShapeType="1"/>
              </p:cNvSpPr>
              <p:nvPr/>
            </p:nvSpPr>
            <p:spPr bwMode="auto">
              <a:xfrm>
                <a:off x="2991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07" name="Line 453"/>
              <p:cNvSpPr>
                <a:spLocks noChangeShapeType="1"/>
              </p:cNvSpPr>
              <p:nvPr/>
            </p:nvSpPr>
            <p:spPr bwMode="auto">
              <a:xfrm>
                <a:off x="3014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08" name="Line 454"/>
              <p:cNvSpPr>
                <a:spLocks noChangeShapeType="1"/>
              </p:cNvSpPr>
              <p:nvPr/>
            </p:nvSpPr>
            <p:spPr bwMode="auto">
              <a:xfrm>
                <a:off x="3037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09" name="Line 455"/>
              <p:cNvSpPr>
                <a:spLocks noChangeShapeType="1"/>
              </p:cNvSpPr>
              <p:nvPr/>
            </p:nvSpPr>
            <p:spPr bwMode="auto">
              <a:xfrm>
                <a:off x="3060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10" name="Line 456"/>
              <p:cNvSpPr>
                <a:spLocks noChangeShapeType="1"/>
              </p:cNvSpPr>
              <p:nvPr/>
            </p:nvSpPr>
            <p:spPr bwMode="auto">
              <a:xfrm>
                <a:off x="3083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11" name="Line 457"/>
              <p:cNvSpPr>
                <a:spLocks noChangeShapeType="1"/>
              </p:cNvSpPr>
              <p:nvPr/>
            </p:nvSpPr>
            <p:spPr bwMode="auto">
              <a:xfrm>
                <a:off x="3106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12" name="Line 458"/>
              <p:cNvSpPr>
                <a:spLocks noChangeShapeType="1"/>
              </p:cNvSpPr>
              <p:nvPr/>
            </p:nvSpPr>
            <p:spPr bwMode="auto">
              <a:xfrm>
                <a:off x="3129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13" name="Line 459"/>
              <p:cNvSpPr>
                <a:spLocks noChangeShapeType="1"/>
              </p:cNvSpPr>
              <p:nvPr/>
            </p:nvSpPr>
            <p:spPr bwMode="auto">
              <a:xfrm>
                <a:off x="3152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14" name="Line 460"/>
              <p:cNvSpPr>
                <a:spLocks noChangeShapeType="1"/>
              </p:cNvSpPr>
              <p:nvPr/>
            </p:nvSpPr>
            <p:spPr bwMode="auto">
              <a:xfrm>
                <a:off x="3175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15" name="Line 461"/>
              <p:cNvSpPr>
                <a:spLocks noChangeShapeType="1"/>
              </p:cNvSpPr>
              <p:nvPr/>
            </p:nvSpPr>
            <p:spPr bwMode="auto">
              <a:xfrm>
                <a:off x="3198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16" name="Line 462"/>
              <p:cNvSpPr>
                <a:spLocks noChangeShapeType="1"/>
              </p:cNvSpPr>
              <p:nvPr/>
            </p:nvSpPr>
            <p:spPr bwMode="auto">
              <a:xfrm>
                <a:off x="3221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17" name="Line 463"/>
              <p:cNvSpPr>
                <a:spLocks noChangeShapeType="1"/>
              </p:cNvSpPr>
              <p:nvPr/>
            </p:nvSpPr>
            <p:spPr bwMode="auto">
              <a:xfrm>
                <a:off x="3244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18" name="Line 464"/>
              <p:cNvSpPr>
                <a:spLocks noChangeShapeType="1"/>
              </p:cNvSpPr>
              <p:nvPr/>
            </p:nvSpPr>
            <p:spPr bwMode="auto">
              <a:xfrm>
                <a:off x="3267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19" name="Line 465"/>
              <p:cNvSpPr>
                <a:spLocks noChangeShapeType="1"/>
              </p:cNvSpPr>
              <p:nvPr/>
            </p:nvSpPr>
            <p:spPr bwMode="auto">
              <a:xfrm>
                <a:off x="3290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20" name="Line 466"/>
              <p:cNvSpPr>
                <a:spLocks noChangeShapeType="1"/>
              </p:cNvSpPr>
              <p:nvPr/>
            </p:nvSpPr>
            <p:spPr bwMode="auto">
              <a:xfrm>
                <a:off x="3313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21" name="Line 467"/>
              <p:cNvSpPr>
                <a:spLocks noChangeShapeType="1"/>
              </p:cNvSpPr>
              <p:nvPr/>
            </p:nvSpPr>
            <p:spPr bwMode="auto">
              <a:xfrm>
                <a:off x="3336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22" name="Line 468"/>
              <p:cNvSpPr>
                <a:spLocks noChangeShapeType="1"/>
              </p:cNvSpPr>
              <p:nvPr/>
            </p:nvSpPr>
            <p:spPr bwMode="auto">
              <a:xfrm>
                <a:off x="3359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23" name="Line 469"/>
              <p:cNvSpPr>
                <a:spLocks noChangeShapeType="1"/>
              </p:cNvSpPr>
              <p:nvPr/>
            </p:nvSpPr>
            <p:spPr bwMode="auto">
              <a:xfrm>
                <a:off x="3382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24" name="Line 470"/>
              <p:cNvSpPr>
                <a:spLocks noChangeShapeType="1"/>
              </p:cNvSpPr>
              <p:nvPr/>
            </p:nvSpPr>
            <p:spPr bwMode="auto">
              <a:xfrm>
                <a:off x="3405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25" name="Line 471"/>
              <p:cNvSpPr>
                <a:spLocks noChangeShapeType="1"/>
              </p:cNvSpPr>
              <p:nvPr/>
            </p:nvSpPr>
            <p:spPr bwMode="auto">
              <a:xfrm>
                <a:off x="3428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26" name="Line 472"/>
              <p:cNvSpPr>
                <a:spLocks noChangeShapeType="1"/>
              </p:cNvSpPr>
              <p:nvPr/>
            </p:nvSpPr>
            <p:spPr bwMode="auto">
              <a:xfrm>
                <a:off x="3451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27" name="Line 473"/>
              <p:cNvSpPr>
                <a:spLocks noChangeShapeType="1"/>
              </p:cNvSpPr>
              <p:nvPr/>
            </p:nvSpPr>
            <p:spPr bwMode="auto">
              <a:xfrm>
                <a:off x="3474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28" name="Line 474"/>
              <p:cNvSpPr>
                <a:spLocks noChangeShapeType="1"/>
              </p:cNvSpPr>
              <p:nvPr/>
            </p:nvSpPr>
            <p:spPr bwMode="auto">
              <a:xfrm>
                <a:off x="3497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29" name="Line 475"/>
              <p:cNvSpPr>
                <a:spLocks noChangeShapeType="1"/>
              </p:cNvSpPr>
              <p:nvPr/>
            </p:nvSpPr>
            <p:spPr bwMode="auto">
              <a:xfrm>
                <a:off x="3520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30" name="Line 476"/>
              <p:cNvSpPr>
                <a:spLocks noChangeShapeType="1"/>
              </p:cNvSpPr>
              <p:nvPr/>
            </p:nvSpPr>
            <p:spPr bwMode="auto">
              <a:xfrm>
                <a:off x="3543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31" name="Line 477"/>
              <p:cNvSpPr>
                <a:spLocks noChangeShapeType="1"/>
              </p:cNvSpPr>
              <p:nvPr/>
            </p:nvSpPr>
            <p:spPr bwMode="auto">
              <a:xfrm>
                <a:off x="3566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32" name="Line 478"/>
              <p:cNvSpPr>
                <a:spLocks noChangeShapeType="1"/>
              </p:cNvSpPr>
              <p:nvPr/>
            </p:nvSpPr>
            <p:spPr bwMode="auto">
              <a:xfrm>
                <a:off x="3589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33" name="Line 479"/>
              <p:cNvSpPr>
                <a:spLocks noChangeShapeType="1"/>
              </p:cNvSpPr>
              <p:nvPr/>
            </p:nvSpPr>
            <p:spPr bwMode="auto">
              <a:xfrm>
                <a:off x="3612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34" name="Line 480"/>
              <p:cNvSpPr>
                <a:spLocks noChangeShapeType="1"/>
              </p:cNvSpPr>
              <p:nvPr/>
            </p:nvSpPr>
            <p:spPr bwMode="auto">
              <a:xfrm>
                <a:off x="3635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35" name="Line 481"/>
              <p:cNvSpPr>
                <a:spLocks noChangeShapeType="1"/>
              </p:cNvSpPr>
              <p:nvPr/>
            </p:nvSpPr>
            <p:spPr bwMode="auto">
              <a:xfrm>
                <a:off x="3658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36" name="Line 482"/>
              <p:cNvSpPr>
                <a:spLocks noChangeShapeType="1"/>
              </p:cNvSpPr>
              <p:nvPr/>
            </p:nvSpPr>
            <p:spPr bwMode="auto">
              <a:xfrm>
                <a:off x="3681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37" name="Line 483"/>
              <p:cNvSpPr>
                <a:spLocks noChangeShapeType="1"/>
              </p:cNvSpPr>
              <p:nvPr/>
            </p:nvSpPr>
            <p:spPr bwMode="auto">
              <a:xfrm>
                <a:off x="3704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38" name="Line 484"/>
              <p:cNvSpPr>
                <a:spLocks noChangeShapeType="1"/>
              </p:cNvSpPr>
              <p:nvPr/>
            </p:nvSpPr>
            <p:spPr bwMode="auto">
              <a:xfrm>
                <a:off x="3727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39" name="Line 485"/>
              <p:cNvSpPr>
                <a:spLocks noChangeShapeType="1"/>
              </p:cNvSpPr>
              <p:nvPr/>
            </p:nvSpPr>
            <p:spPr bwMode="auto">
              <a:xfrm>
                <a:off x="3750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40" name="Line 486"/>
              <p:cNvSpPr>
                <a:spLocks noChangeShapeType="1"/>
              </p:cNvSpPr>
              <p:nvPr/>
            </p:nvSpPr>
            <p:spPr bwMode="auto">
              <a:xfrm>
                <a:off x="3773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41" name="Line 487"/>
              <p:cNvSpPr>
                <a:spLocks noChangeShapeType="1"/>
              </p:cNvSpPr>
              <p:nvPr/>
            </p:nvSpPr>
            <p:spPr bwMode="auto">
              <a:xfrm>
                <a:off x="3796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42" name="Line 488"/>
              <p:cNvSpPr>
                <a:spLocks noChangeShapeType="1"/>
              </p:cNvSpPr>
              <p:nvPr/>
            </p:nvSpPr>
            <p:spPr bwMode="auto">
              <a:xfrm>
                <a:off x="3820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43" name="Line 489"/>
              <p:cNvSpPr>
                <a:spLocks noChangeShapeType="1"/>
              </p:cNvSpPr>
              <p:nvPr/>
            </p:nvSpPr>
            <p:spPr bwMode="auto">
              <a:xfrm>
                <a:off x="3843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44" name="Line 490"/>
              <p:cNvSpPr>
                <a:spLocks noChangeShapeType="1"/>
              </p:cNvSpPr>
              <p:nvPr/>
            </p:nvSpPr>
            <p:spPr bwMode="auto">
              <a:xfrm>
                <a:off x="3866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45" name="Line 491"/>
              <p:cNvSpPr>
                <a:spLocks noChangeShapeType="1"/>
              </p:cNvSpPr>
              <p:nvPr/>
            </p:nvSpPr>
            <p:spPr bwMode="auto">
              <a:xfrm>
                <a:off x="3889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46" name="Line 492"/>
              <p:cNvSpPr>
                <a:spLocks noChangeShapeType="1"/>
              </p:cNvSpPr>
              <p:nvPr/>
            </p:nvSpPr>
            <p:spPr bwMode="auto">
              <a:xfrm>
                <a:off x="3912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47" name="Line 493"/>
              <p:cNvSpPr>
                <a:spLocks noChangeShapeType="1"/>
              </p:cNvSpPr>
              <p:nvPr/>
            </p:nvSpPr>
            <p:spPr bwMode="auto">
              <a:xfrm>
                <a:off x="3935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48" name="Line 494"/>
              <p:cNvSpPr>
                <a:spLocks noChangeShapeType="1"/>
              </p:cNvSpPr>
              <p:nvPr/>
            </p:nvSpPr>
            <p:spPr bwMode="auto">
              <a:xfrm>
                <a:off x="3958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49" name="Line 495"/>
              <p:cNvSpPr>
                <a:spLocks noChangeShapeType="1"/>
              </p:cNvSpPr>
              <p:nvPr/>
            </p:nvSpPr>
            <p:spPr bwMode="auto">
              <a:xfrm>
                <a:off x="3981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50" name="Line 496"/>
              <p:cNvSpPr>
                <a:spLocks noChangeShapeType="1"/>
              </p:cNvSpPr>
              <p:nvPr/>
            </p:nvSpPr>
            <p:spPr bwMode="auto">
              <a:xfrm>
                <a:off x="4004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51" name="Line 497"/>
              <p:cNvSpPr>
                <a:spLocks noChangeShapeType="1"/>
              </p:cNvSpPr>
              <p:nvPr/>
            </p:nvSpPr>
            <p:spPr bwMode="auto">
              <a:xfrm>
                <a:off x="4027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52" name="Line 498"/>
              <p:cNvSpPr>
                <a:spLocks noChangeShapeType="1"/>
              </p:cNvSpPr>
              <p:nvPr/>
            </p:nvSpPr>
            <p:spPr bwMode="auto">
              <a:xfrm>
                <a:off x="4050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53" name="Line 499"/>
              <p:cNvSpPr>
                <a:spLocks noChangeShapeType="1"/>
              </p:cNvSpPr>
              <p:nvPr/>
            </p:nvSpPr>
            <p:spPr bwMode="auto">
              <a:xfrm>
                <a:off x="4073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54" name="Line 500"/>
              <p:cNvSpPr>
                <a:spLocks noChangeShapeType="1"/>
              </p:cNvSpPr>
              <p:nvPr/>
            </p:nvSpPr>
            <p:spPr bwMode="auto">
              <a:xfrm>
                <a:off x="4096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55" name="Line 501"/>
              <p:cNvSpPr>
                <a:spLocks noChangeShapeType="1"/>
              </p:cNvSpPr>
              <p:nvPr/>
            </p:nvSpPr>
            <p:spPr bwMode="auto">
              <a:xfrm>
                <a:off x="4119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56" name="Line 502"/>
              <p:cNvSpPr>
                <a:spLocks noChangeShapeType="1"/>
              </p:cNvSpPr>
              <p:nvPr/>
            </p:nvSpPr>
            <p:spPr bwMode="auto">
              <a:xfrm>
                <a:off x="4142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57" name="Line 503"/>
              <p:cNvSpPr>
                <a:spLocks noChangeShapeType="1"/>
              </p:cNvSpPr>
              <p:nvPr/>
            </p:nvSpPr>
            <p:spPr bwMode="auto">
              <a:xfrm>
                <a:off x="1563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58" name="Line 504"/>
              <p:cNvSpPr>
                <a:spLocks noChangeShapeType="1"/>
              </p:cNvSpPr>
              <p:nvPr/>
            </p:nvSpPr>
            <p:spPr bwMode="auto">
              <a:xfrm>
                <a:off x="1586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59" name="Line 505"/>
              <p:cNvSpPr>
                <a:spLocks noChangeShapeType="1"/>
              </p:cNvSpPr>
              <p:nvPr/>
            </p:nvSpPr>
            <p:spPr bwMode="auto">
              <a:xfrm>
                <a:off x="1609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60" name="Line 506"/>
              <p:cNvSpPr>
                <a:spLocks noChangeShapeType="1"/>
              </p:cNvSpPr>
              <p:nvPr/>
            </p:nvSpPr>
            <p:spPr bwMode="auto">
              <a:xfrm>
                <a:off x="1632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61" name="Line 507"/>
              <p:cNvSpPr>
                <a:spLocks noChangeShapeType="1"/>
              </p:cNvSpPr>
              <p:nvPr/>
            </p:nvSpPr>
            <p:spPr bwMode="auto">
              <a:xfrm>
                <a:off x="1655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62" name="Line 508"/>
              <p:cNvSpPr>
                <a:spLocks noChangeShapeType="1"/>
              </p:cNvSpPr>
              <p:nvPr/>
            </p:nvSpPr>
            <p:spPr bwMode="auto">
              <a:xfrm>
                <a:off x="1678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63" name="Line 509"/>
              <p:cNvSpPr>
                <a:spLocks noChangeShapeType="1"/>
              </p:cNvSpPr>
              <p:nvPr/>
            </p:nvSpPr>
            <p:spPr bwMode="auto">
              <a:xfrm>
                <a:off x="1701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64" name="Line 510"/>
              <p:cNvSpPr>
                <a:spLocks noChangeShapeType="1"/>
              </p:cNvSpPr>
              <p:nvPr/>
            </p:nvSpPr>
            <p:spPr bwMode="auto">
              <a:xfrm>
                <a:off x="1724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65" name="Line 511"/>
              <p:cNvSpPr>
                <a:spLocks noChangeShapeType="1"/>
              </p:cNvSpPr>
              <p:nvPr/>
            </p:nvSpPr>
            <p:spPr bwMode="auto">
              <a:xfrm>
                <a:off x="1747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66" name="Line 512"/>
              <p:cNvSpPr>
                <a:spLocks noChangeShapeType="1"/>
              </p:cNvSpPr>
              <p:nvPr/>
            </p:nvSpPr>
            <p:spPr bwMode="auto">
              <a:xfrm>
                <a:off x="1770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67" name="Line 513"/>
              <p:cNvSpPr>
                <a:spLocks noChangeShapeType="1"/>
              </p:cNvSpPr>
              <p:nvPr/>
            </p:nvSpPr>
            <p:spPr bwMode="auto">
              <a:xfrm>
                <a:off x="1793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68" name="Line 514"/>
              <p:cNvSpPr>
                <a:spLocks noChangeShapeType="1"/>
              </p:cNvSpPr>
              <p:nvPr/>
            </p:nvSpPr>
            <p:spPr bwMode="auto">
              <a:xfrm>
                <a:off x="1816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69" name="Line 515"/>
              <p:cNvSpPr>
                <a:spLocks noChangeShapeType="1"/>
              </p:cNvSpPr>
              <p:nvPr/>
            </p:nvSpPr>
            <p:spPr bwMode="auto">
              <a:xfrm>
                <a:off x="1839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70" name="Line 516"/>
              <p:cNvSpPr>
                <a:spLocks noChangeShapeType="1"/>
              </p:cNvSpPr>
              <p:nvPr/>
            </p:nvSpPr>
            <p:spPr bwMode="auto">
              <a:xfrm>
                <a:off x="1863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71" name="Line 517"/>
              <p:cNvSpPr>
                <a:spLocks noChangeShapeType="1"/>
              </p:cNvSpPr>
              <p:nvPr/>
            </p:nvSpPr>
            <p:spPr bwMode="auto">
              <a:xfrm>
                <a:off x="1886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72" name="Line 518"/>
              <p:cNvSpPr>
                <a:spLocks noChangeShapeType="1"/>
              </p:cNvSpPr>
              <p:nvPr/>
            </p:nvSpPr>
            <p:spPr bwMode="auto">
              <a:xfrm>
                <a:off x="1909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73" name="Line 519"/>
              <p:cNvSpPr>
                <a:spLocks noChangeShapeType="1"/>
              </p:cNvSpPr>
              <p:nvPr/>
            </p:nvSpPr>
            <p:spPr bwMode="auto">
              <a:xfrm>
                <a:off x="1932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74" name="Line 520"/>
              <p:cNvSpPr>
                <a:spLocks noChangeShapeType="1"/>
              </p:cNvSpPr>
              <p:nvPr/>
            </p:nvSpPr>
            <p:spPr bwMode="auto">
              <a:xfrm>
                <a:off x="1955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75" name="Line 521"/>
              <p:cNvSpPr>
                <a:spLocks noChangeShapeType="1"/>
              </p:cNvSpPr>
              <p:nvPr/>
            </p:nvSpPr>
            <p:spPr bwMode="auto">
              <a:xfrm>
                <a:off x="1978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76" name="Line 522"/>
              <p:cNvSpPr>
                <a:spLocks noChangeShapeType="1"/>
              </p:cNvSpPr>
              <p:nvPr/>
            </p:nvSpPr>
            <p:spPr bwMode="auto">
              <a:xfrm>
                <a:off x="2001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77" name="Line 523"/>
              <p:cNvSpPr>
                <a:spLocks noChangeShapeType="1"/>
              </p:cNvSpPr>
              <p:nvPr/>
            </p:nvSpPr>
            <p:spPr bwMode="auto">
              <a:xfrm>
                <a:off x="2024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78" name="Line 524"/>
              <p:cNvSpPr>
                <a:spLocks noChangeShapeType="1"/>
              </p:cNvSpPr>
              <p:nvPr/>
            </p:nvSpPr>
            <p:spPr bwMode="auto">
              <a:xfrm>
                <a:off x="2047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79" name="Line 525"/>
              <p:cNvSpPr>
                <a:spLocks noChangeShapeType="1"/>
              </p:cNvSpPr>
              <p:nvPr/>
            </p:nvSpPr>
            <p:spPr bwMode="auto">
              <a:xfrm>
                <a:off x="2070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80" name="Line 526"/>
              <p:cNvSpPr>
                <a:spLocks noChangeShapeType="1"/>
              </p:cNvSpPr>
              <p:nvPr/>
            </p:nvSpPr>
            <p:spPr bwMode="auto">
              <a:xfrm>
                <a:off x="2093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81" name="Line 527"/>
              <p:cNvSpPr>
                <a:spLocks noChangeShapeType="1"/>
              </p:cNvSpPr>
              <p:nvPr/>
            </p:nvSpPr>
            <p:spPr bwMode="auto">
              <a:xfrm>
                <a:off x="2116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82" name="Line 528"/>
              <p:cNvSpPr>
                <a:spLocks noChangeShapeType="1"/>
              </p:cNvSpPr>
              <p:nvPr/>
            </p:nvSpPr>
            <p:spPr bwMode="auto">
              <a:xfrm>
                <a:off x="2139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83" name="Line 529"/>
              <p:cNvSpPr>
                <a:spLocks noChangeShapeType="1"/>
              </p:cNvSpPr>
              <p:nvPr/>
            </p:nvSpPr>
            <p:spPr bwMode="auto">
              <a:xfrm>
                <a:off x="2162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84" name="Line 530"/>
              <p:cNvSpPr>
                <a:spLocks noChangeShapeType="1"/>
              </p:cNvSpPr>
              <p:nvPr/>
            </p:nvSpPr>
            <p:spPr bwMode="auto">
              <a:xfrm>
                <a:off x="2185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85" name="Line 531"/>
              <p:cNvSpPr>
                <a:spLocks noChangeShapeType="1"/>
              </p:cNvSpPr>
              <p:nvPr/>
            </p:nvSpPr>
            <p:spPr bwMode="auto">
              <a:xfrm>
                <a:off x="2208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86" name="Line 532"/>
              <p:cNvSpPr>
                <a:spLocks noChangeShapeType="1"/>
              </p:cNvSpPr>
              <p:nvPr/>
            </p:nvSpPr>
            <p:spPr bwMode="auto">
              <a:xfrm>
                <a:off x="2231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87" name="Line 533"/>
              <p:cNvSpPr>
                <a:spLocks noChangeShapeType="1"/>
              </p:cNvSpPr>
              <p:nvPr/>
            </p:nvSpPr>
            <p:spPr bwMode="auto">
              <a:xfrm>
                <a:off x="2254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88" name="Line 534"/>
              <p:cNvSpPr>
                <a:spLocks noChangeShapeType="1"/>
              </p:cNvSpPr>
              <p:nvPr/>
            </p:nvSpPr>
            <p:spPr bwMode="auto">
              <a:xfrm>
                <a:off x="2277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89" name="Line 535"/>
              <p:cNvSpPr>
                <a:spLocks noChangeShapeType="1"/>
              </p:cNvSpPr>
              <p:nvPr/>
            </p:nvSpPr>
            <p:spPr bwMode="auto">
              <a:xfrm>
                <a:off x="2300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90" name="Line 536"/>
              <p:cNvSpPr>
                <a:spLocks noChangeShapeType="1"/>
              </p:cNvSpPr>
              <p:nvPr/>
            </p:nvSpPr>
            <p:spPr bwMode="auto">
              <a:xfrm>
                <a:off x="2323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91" name="Line 537"/>
              <p:cNvSpPr>
                <a:spLocks noChangeShapeType="1"/>
              </p:cNvSpPr>
              <p:nvPr/>
            </p:nvSpPr>
            <p:spPr bwMode="auto">
              <a:xfrm>
                <a:off x="2346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92" name="Line 538"/>
              <p:cNvSpPr>
                <a:spLocks noChangeShapeType="1"/>
              </p:cNvSpPr>
              <p:nvPr/>
            </p:nvSpPr>
            <p:spPr bwMode="auto">
              <a:xfrm>
                <a:off x="2369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93" name="Line 539"/>
              <p:cNvSpPr>
                <a:spLocks noChangeShapeType="1"/>
              </p:cNvSpPr>
              <p:nvPr/>
            </p:nvSpPr>
            <p:spPr bwMode="auto">
              <a:xfrm>
                <a:off x="2392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94" name="Line 540"/>
              <p:cNvSpPr>
                <a:spLocks noChangeShapeType="1"/>
              </p:cNvSpPr>
              <p:nvPr/>
            </p:nvSpPr>
            <p:spPr bwMode="auto">
              <a:xfrm>
                <a:off x="2415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95" name="Line 541"/>
              <p:cNvSpPr>
                <a:spLocks noChangeShapeType="1"/>
              </p:cNvSpPr>
              <p:nvPr/>
            </p:nvSpPr>
            <p:spPr bwMode="auto">
              <a:xfrm>
                <a:off x="2438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96" name="Line 542"/>
              <p:cNvSpPr>
                <a:spLocks noChangeShapeType="1"/>
              </p:cNvSpPr>
              <p:nvPr/>
            </p:nvSpPr>
            <p:spPr bwMode="auto">
              <a:xfrm>
                <a:off x="2461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97" name="Line 543"/>
              <p:cNvSpPr>
                <a:spLocks noChangeShapeType="1"/>
              </p:cNvSpPr>
              <p:nvPr/>
            </p:nvSpPr>
            <p:spPr bwMode="auto">
              <a:xfrm>
                <a:off x="2484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98" name="Line 544"/>
              <p:cNvSpPr>
                <a:spLocks noChangeShapeType="1"/>
              </p:cNvSpPr>
              <p:nvPr/>
            </p:nvSpPr>
            <p:spPr bwMode="auto">
              <a:xfrm>
                <a:off x="2507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99" name="Line 545"/>
              <p:cNvSpPr>
                <a:spLocks noChangeShapeType="1"/>
              </p:cNvSpPr>
              <p:nvPr/>
            </p:nvSpPr>
            <p:spPr bwMode="auto">
              <a:xfrm>
                <a:off x="2530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00" name="Line 546"/>
              <p:cNvSpPr>
                <a:spLocks noChangeShapeType="1"/>
              </p:cNvSpPr>
              <p:nvPr/>
            </p:nvSpPr>
            <p:spPr bwMode="auto">
              <a:xfrm>
                <a:off x="2553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01" name="Line 547"/>
              <p:cNvSpPr>
                <a:spLocks noChangeShapeType="1"/>
              </p:cNvSpPr>
              <p:nvPr/>
            </p:nvSpPr>
            <p:spPr bwMode="auto">
              <a:xfrm>
                <a:off x="2576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02" name="Line 548"/>
              <p:cNvSpPr>
                <a:spLocks noChangeShapeType="1"/>
              </p:cNvSpPr>
              <p:nvPr/>
            </p:nvSpPr>
            <p:spPr bwMode="auto">
              <a:xfrm>
                <a:off x="2599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03" name="Line 549"/>
              <p:cNvSpPr>
                <a:spLocks noChangeShapeType="1"/>
              </p:cNvSpPr>
              <p:nvPr/>
            </p:nvSpPr>
            <p:spPr bwMode="auto">
              <a:xfrm>
                <a:off x="2622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04" name="Line 550"/>
              <p:cNvSpPr>
                <a:spLocks noChangeShapeType="1"/>
              </p:cNvSpPr>
              <p:nvPr/>
            </p:nvSpPr>
            <p:spPr bwMode="auto">
              <a:xfrm>
                <a:off x="2645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05" name="Line 551"/>
              <p:cNvSpPr>
                <a:spLocks noChangeShapeType="1"/>
              </p:cNvSpPr>
              <p:nvPr/>
            </p:nvSpPr>
            <p:spPr bwMode="auto">
              <a:xfrm>
                <a:off x="2668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06" name="Line 552"/>
              <p:cNvSpPr>
                <a:spLocks noChangeShapeType="1"/>
              </p:cNvSpPr>
              <p:nvPr/>
            </p:nvSpPr>
            <p:spPr bwMode="auto">
              <a:xfrm>
                <a:off x="2691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07" name="Line 553"/>
              <p:cNvSpPr>
                <a:spLocks noChangeShapeType="1"/>
              </p:cNvSpPr>
              <p:nvPr/>
            </p:nvSpPr>
            <p:spPr bwMode="auto">
              <a:xfrm>
                <a:off x="2714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08" name="Line 554"/>
              <p:cNvSpPr>
                <a:spLocks noChangeShapeType="1"/>
              </p:cNvSpPr>
              <p:nvPr/>
            </p:nvSpPr>
            <p:spPr bwMode="auto">
              <a:xfrm>
                <a:off x="2737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09" name="Line 555"/>
              <p:cNvSpPr>
                <a:spLocks noChangeShapeType="1"/>
              </p:cNvSpPr>
              <p:nvPr/>
            </p:nvSpPr>
            <p:spPr bwMode="auto">
              <a:xfrm>
                <a:off x="2760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10" name="Line 556"/>
              <p:cNvSpPr>
                <a:spLocks noChangeShapeType="1"/>
              </p:cNvSpPr>
              <p:nvPr/>
            </p:nvSpPr>
            <p:spPr bwMode="auto">
              <a:xfrm>
                <a:off x="2783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11" name="Line 557"/>
              <p:cNvSpPr>
                <a:spLocks noChangeShapeType="1"/>
              </p:cNvSpPr>
              <p:nvPr/>
            </p:nvSpPr>
            <p:spPr bwMode="auto">
              <a:xfrm>
                <a:off x="2806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12" name="Line 558"/>
              <p:cNvSpPr>
                <a:spLocks noChangeShapeType="1"/>
              </p:cNvSpPr>
              <p:nvPr/>
            </p:nvSpPr>
            <p:spPr bwMode="auto">
              <a:xfrm>
                <a:off x="2829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13" name="Line 559"/>
              <p:cNvSpPr>
                <a:spLocks noChangeShapeType="1"/>
              </p:cNvSpPr>
              <p:nvPr/>
            </p:nvSpPr>
            <p:spPr bwMode="auto">
              <a:xfrm>
                <a:off x="2853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14" name="Line 560"/>
              <p:cNvSpPr>
                <a:spLocks noChangeShapeType="1"/>
              </p:cNvSpPr>
              <p:nvPr/>
            </p:nvSpPr>
            <p:spPr bwMode="auto">
              <a:xfrm>
                <a:off x="2876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15" name="Line 561"/>
              <p:cNvSpPr>
                <a:spLocks noChangeShapeType="1"/>
              </p:cNvSpPr>
              <p:nvPr/>
            </p:nvSpPr>
            <p:spPr bwMode="auto">
              <a:xfrm>
                <a:off x="2899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16" name="Line 562"/>
              <p:cNvSpPr>
                <a:spLocks noChangeShapeType="1"/>
              </p:cNvSpPr>
              <p:nvPr/>
            </p:nvSpPr>
            <p:spPr bwMode="auto">
              <a:xfrm>
                <a:off x="2922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17" name="Line 563"/>
              <p:cNvSpPr>
                <a:spLocks noChangeShapeType="1"/>
              </p:cNvSpPr>
              <p:nvPr/>
            </p:nvSpPr>
            <p:spPr bwMode="auto">
              <a:xfrm>
                <a:off x="2945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18" name="Line 564"/>
              <p:cNvSpPr>
                <a:spLocks noChangeShapeType="1"/>
              </p:cNvSpPr>
              <p:nvPr/>
            </p:nvSpPr>
            <p:spPr bwMode="auto">
              <a:xfrm>
                <a:off x="2968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19" name="Line 565"/>
              <p:cNvSpPr>
                <a:spLocks noChangeShapeType="1"/>
              </p:cNvSpPr>
              <p:nvPr/>
            </p:nvSpPr>
            <p:spPr bwMode="auto">
              <a:xfrm>
                <a:off x="2991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20" name="Line 566"/>
              <p:cNvSpPr>
                <a:spLocks noChangeShapeType="1"/>
              </p:cNvSpPr>
              <p:nvPr/>
            </p:nvSpPr>
            <p:spPr bwMode="auto">
              <a:xfrm>
                <a:off x="3014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21" name="Line 567"/>
              <p:cNvSpPr>
                <a:spLocks noChangeShapeType="1"/>
              </p:cNvSpPr>
              <p:nvPr/>
            </p:nvSpPr>
            <p:spPr bwMode="auto">
              <a:xfrm>
                <a:off x="3037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22" name="Line 568"/>
              <p:cNvSpPr>
                <a:spLocks noChangeShapeType="1"/>
              </p:cNvSpPr>
              <p:nvPr/>
            </p:nvSpPr>
            <p:spPr bwMode="auto">
              <a:xfrm>
                <a:off x="3060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23" name="Line 569"/>
              <p:cNvSpPr>
                <a:spLocks noChangeShapeType="1"/>
              </p:cNvSpPr>
              <p:nvPr/>
            </p:nvSpPr>
            <p:spPr bwMode="auto">
              <a:xfrm>
                <a:off x="3083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24" name="Line 570"/>
              <p:cNvSpPr>
                <a:spLocks noChangeShapeType="1"/>
              </p:cNvSpPr>
              <p:nvPr/>
            </p:nvSpPr>
            <p:spPr bwMode="auto">
              <a:xfrm>
                <a:off x="3106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25" name="Line 571"/>
              <p:cNvSpPr>
                <a:spLocks noChangeShapeType="1"/>
              </p:cNvSpPr>
              <p:nvPr/>
            </p:nvSpPr>
            <p:spPr bwMode="auto">
              <a:xfrm>
                <a:off x="3129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26" name="Line 572"/>
              <p:cNvSpPr>
                <a:spLocks noChangeShapeType="1"/>
              </p:cNvSpPr>
              <p:nvPr/>
            </p:nvSpPr>
            <p:spPr bwMode="auto">
              <a:xfrm>
                <a:off x="3152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27" name="Line 573"/>
              <p:cNvSpPr>
                <a:spLocks noChangeShapeType="1"/>
              </p:cNvSpPr>
              <p:nvPr/>
            </p:nvSpPr>
            <p:spPr bwMode="auto">
              <a:xfrm>
                <a:off x="3175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28" name="Line 574"/>
              <p:cNvSpPr>
                <a:spLocks noChangeShapeType="1"/>
              </p:cNvSpPr>
              <p:nvPr/>
            </p:nvSpPr>
            <p:spPr bwMode="auto">
              <a:xfrm>
                <a:off x="3198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29" name="Line 575"/>
              <p:cNvSpPr>
                <a:spLocks noChangeShapeType="1"/>
              </p:cNvSpPr>
              <p:nvPr/>
            </p:nvSpPr>
            <p:spPr bwMode="auto">
              <a:xfrm>
                <a:off x="3221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30" name="Line 576"/>
              <p:cNvSpPr>
                <a:spLocks noChangeShapeType="1"/>
              </p:cNvSpPr>
              <p:nvPr/>
            </p:nvSpPr>
            <p:spPr bwMode="auto">
              <a:xfrm>
                <a:off x="3244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31" name="Line 577"/>
              <p:cNvSpPr>
                <a:spLocks noChangeShapeType="1"/>
              </p:cNvSpPr>
              <p:nvPr/>
            </p:nvSpPr>
            <p:spPr bwMode="auto">
              <a:xfrm>
                <a:off x="3267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32" name="Line 578"/>
              <p:cNvSpPr>
                <a:spLocks noChangeShapeType="1"/>
              </p:cNvSpPr>
              <p:nvPr/>
            </p:nvSpPr>
            <p:spPr bwMode="auto">
              <a:xfrm>
                <a:off x="3290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33" name="Line 579"/>
              <p:cNvSpPr>
                <a:spLocks noChangeShapeType="1"/>
              </p:cNvSpPr>
              <p:nvPr/>
            </p:nvSpPr>
            <p:spPr bwMode="auto">
              <a:xfrm>
                <a:off x="3313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34" name="Line 580"/>
              <p:cNvSpPr>
                <a:spLocks noChangeShapeType="1"/>
              </p:cNvSpPr>
              <p:nvPr/>
            </p:nvSpPr>
            <p:spPr bwMode="auto">
              <a:xfrm>
                <a:off x="3336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35" name="Line 581"/>
              <p:cNvSpPr>
                <a:spLocks noChangeShapeType="1"/>
              </p:cNvSpPr>
              <p:nvPr/>
            </p:nvSpPr>
            <p:spPr bwMode="auto">
              <a:xfrm>
                <a:off x="3359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36" name="Line 582"/>
              <p:cNvSpPr>
                <a:spLocks noChangeShapeType="1"/>
              </p:cNvSpPr>
              <p:nvPr/>
            </p:nvSpPr>
            <p:spPr bwMode="auto">
              <a:xfrm>
                <a:off x="3382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37" name="Line 583"/>
              <p:cNvSpPr>
                <a:spLocks noChangeShapeType="1"/>
              </p:cNvSpPr>
              <p:nvPr/>
            </p:nvSpPr>
            <p:spPr bwMode="auto">
              <a:xfrm>
                <a:off x="3405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38" name="Line 584"/>
              <p:cNvSpPr>
                <a:spLocks noChangeShapeType="1"/>
              </p:cNvSpPr>
              <p:nvPr/>
            </p:nvSpPr>
            <p:spPr bwMode="auto">
              <a:xfrm>
                <a:off x="3428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39" name="Line 585"/>
              <p:cNvSpPr>
                <a:spLocks noChangeShapeType="1"/>
              </p:cNvSpPr>
              <p:nvPr/>
            </p:nvSpPr>
            <p:spPr bwMode="auto">
              <a:xfrm>
                <a:off x="3451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40" name="Line 586"/>
              <p:cNvSpPr>
                <a:spLocks noChangeShapeType="1"/>
              </p:cNvSpPr>
              <p:nvPr/>
            </p:nvSpPr>
            <p:spPr bwMode="auto">
              <a:xfrm>
                <a:off x="3474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41" name="Line 587"/>
              <p:cNvSpPr>
                <a:spLocks noChangeShapeType="1"/>
              </p:cNvSpPr>
              <p:nvPr/>
            </p:nvSpPr>
            <p:spPr bwMode="auto">
              <a:xfrm>
                <a:off x="3497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42" name="Line 588"/>
              <p:cNvSpPr>
                <a:spLocks noChangeShapeType="1"/>
              </p:cNvSpPr>
              <p:nvPr/>
            </p:nvSpPr>
            <p:spPr bwMode="auto">
              <a:xfrm>
                <a:off x="3520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43" name="Line 589"/>
              <p:cNvSpPr>
                <a:spLocks noChangeShapeType="1"/>
              </p:cNvSpPr>
              <p:nvPr/>
            </p:nvSpPr>
            <p:spPr bwMode="auto">
              <a:xfrm>
                <a:off x="3543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44" name="Line 590"/>
              <p:cNvSpPr>
                <a:spLocks noChangeShapeType="1"/>
              </p:cNvSpPr>
              <p:nvPr/>
            </p:nvSpPr>
            <p:spPr bwMode="auto">
              <a:xfrm>
                <a:off x="3566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45" name="Line 591"/>
              <p:cNvSpPr>
                <a:spLocks noChangeShapeType="1"/>
              </p:cNvSpPr>
              <p:nvPr/>
            </p:nvSpPr>
            <p:spPr bwMode="auto">
              <a:xfrm>
                <a:off x="3589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46" name="Line 592"/>
              <p:cNvSpPr>
                <a:spLocks noChangeShapeType="1"/>
              </p:cNvSpPr>
              <p:nvPr/>
            </p:nvSpPr>
            <p:spPr bwMode="auto">
              <a:xfrm>
                <a:off x="3612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47" name="Line 593"/>
              <p:cNvSpPr>
                <a:spLocks noChangeShapeType="1"/>
              </p:cNvSpPr>
              <p:nvPr/>
            </p:nvSpPr>
            <p:spPr bwMode="auto">
              <a:xfrm>
                <a:off x="3635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48" name="Line 594"/>
              <p:cNvSpPr>
                <a:spLocks noChangeShapeType="1"/>
              </p:cNvSpPr>
              <p:nvPr/>
            </p:nvSpPr>
            <p:spPr bwMode="auto">
              <a:xfrm>
                <a:off x="3658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49" name="Line 595"/>
              <p:cNvSpPr>
                <a:spLocks noChangeShapeType="1"/>
              </p:cNvSpPr>
              <p:nvPr/>
            </p:nvSpPr>
            <p:spPr bwMode="auto">
              <a:xfrm>
                <a:off x="3681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50" name="Line 596"/>
              <p:cNvSpPr>
                <a:spLocks noChangeShapeType="1"/>
              </p:cNvSpPr>
              <p:nvPr/>
            </p:nvSpPr>
            <p:spPr bwMode="auto">
              <a:xfrm>
                <a:off x="3704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51" name="Line 597"/>
              <p:cNvSpPr>
                <a:spLocks noChangeShapeType="1"/>
              </p:cNvSpPr>
              <p:nvPr/>
            </p:nvSpPr>
            <p:spPr bwMode="auto">
              <a:xfrm>
                <a:off x="3727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52" name="Line 598"/>
              <p:cNvSpPr>
                <a:spLocks noChangeShapeType="1"/>
              </p:cNvSpPr>
              <p:nvPr/>
            </p:nvSpPr>
            <p:spPr bwMode="auto">
              <a:xfrm>
                <a:off x="3750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53" name="Line 599"/>
              <p:cNvSpPr>
                <a:spLocks noChangeShapeType="1"/>
              </p:cNvSpPr>
              <p:nvPr/>
            </p:nvSpPr>
            <p:spPr bwMode="auto">
              <a:xfrm>
                <a:off x="3773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54" name="Line 600"/>
              <p:cNvSpPr>
                <a:spLocks noChangeShapeType="1"/>
              </p:cNvSpPr>
              <p:nvPr/>
            </p:nvSpPr>
            <p:spPr bwMode="auto">
              <a:xfrm>
                <a:off x="3796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55" name="Line 601"/>
              <p:cNvSpPr>
                <a:spLocks noChangeShapeType="1"/>
              </p:cNvSpPr>
              <p:nvPr/>
            </p:nvSpPr>
            <p:spPr bwMode="auto">
              <a:xfrm>
                <a:off x="3820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56" name="Line 602"/>
              <p:cNvSpPr>
                <a:spLocks noChangeShapeType="1"/>
              </p:cNvSpPr>
              <p:nvPr/>
            </p:nvSpPr>
            <p:spPr bwMode="auto">
              <a:xfrm>
                <a:off x="3843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57" name="Line 603"/>
              <p:cNvSpPr>
                <a:spLocks noChangeShapeType="1"/>
              </p:cNvSpPr>
              <p:nvPr/>
            </p:nvSpPr>
            <p:spPr bwMode="auto">
              <a:xfrm>
                <a:off x="3866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58" name="Line 604"/>
              <p:cNvSpPr>
                <a:spLocks noChangeShapeType="1"/>
              </p:cNvSpPr>
              <p:nvPr/>
            </p:nvSpPr>
            <p:spPr bwMode="auto">
              <a:xfrm>
                <a:off x="3889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59" name="Line 605"/>
              <p:cNvSpPr>
                <a:spLocks noChangeShapeType="1"/>
              </p:cNvSpPr>
              <p:nvPr/>
            </p:nvSpPr>
            <p:spPr bwMode="auto">
              <a:xfrm>
                <a:off x="3912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60" name="Line 606"/>
              <p:cNvSpPr>
                <a:spLocks noChangeShapeType="1"/>
              </p:cNvSpPr>
              <p:nvPr/>
            </p:nvSpPr>
            <p:spPr bwMode="auto">
              <a:xfrm>
                <a:off x="3935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61" name="Line 607"/>
              <p:cNvSpPr>
                <a:spLocks noChangeShapeType="1"/>
              </p:cNvSpPr>
              <p:nvPr/>
            </p:nvSpPr>
            <p:spPr bwMode="auto">
              <a:xfrm>
                <a:off x="3958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62" name="Line 608"/>
              <p:cNvSpPr>
                <a:spLocks noChangeShapeType="1"/>
              </p:cNvSpPr>
              <p:nvPr/>
            </p:nvSpPr>
            <p:spPr bwMode="auto">
              <a:xfrm>
                <a:off x="3981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63" name="Line 609"/>
              <p:cNvSpPr>
                <a:spLocks noChangeShapeType="1"/>
              </p:cNvSpPr>
              <p:nvPr/>
            </p:nvSpPr>
            <p:spPr bwMode="auto">
              <a:xfrm>
                <a:off x="4004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64" name="Line 610"/>
              <p:cNvSpPr>
                <a:spLocks noChangeShapeType="1"/>
              </p:cNvSpPr>
              <p:nvPr/>
            </p:nvSpPr>
            <p:spPr bwMode="auto">
              <a:xfrm>
                <a:off x="4027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65" name="Line 611"/>
              <p:cNvSpPr>
                <a:spLocks noChangeShapeType="1"/>
              </p:cNvSpPr>
              <p:nvPr/>
            </p:nvSpPr>
            <p:spPr bwMode="auto">
              <a:xfrm>
                <a:off x="4050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66" name="Line 612"/>
              <p:cNvSpPr>
                <a:spLocks noChangeShapeType="1"/>
              </p:cNvSpPr>
              <p:nvPr/>
            </p:nvSpPr>
            <p:spPr bwMode="auto">
              <a:xfrm>
                <a:off x="4073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67" name="Line 613"/>
              <p:cNvSpPr>
                <a:spLocks noChangeShapeType="1"/>
              </p:cNvSpPr>
              <p:nvPr/>
            </p:nvSpPr>
            <p:spPr bwMode="auto">
              <a:xfrm>
                <a:off x="4096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68" name="Line 614"/>
              <p:cNvSpPr>
                <a:spLocks noChangeShapeType="1"/>
              </p:cNvSpPr>
              <p:nvPr/>
            </p:nvSpPr>
            <p:spPr bwMode="auto">
              <a:xfrm>
                <a:off x="4119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69" name="Line 615"/>
              <p:cNvSpPr>
                <a:spLocks noChangeShapeType="1"/>
              </p:cNvSpPr>
              <p:nvPr/>
            </p:nvSpPr>
            <p:spPr bwMode="auto">
              <a:xfrm>
                <a:off x="4142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70" name="Line 616"/>
              <p:cNvSpPr>
                <a:spLocks noChangeShapeType="1"/>
              </p:cNvSpPr>
              <p:nvPr/>
            </p:nvSpPr>
            <p:spPr bwMode="auto">
              <a:xfrm>
                <a:off x="1563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71" name="Line 617"/>
              <p:cNvSpPr>
                <a:spLocks noChangeShapeType="1"/>
              </p:cNvSpPr>
              <p:nvPr/>
            </p:nvSpPr>
            <p:spPr bwMode="auto">
              <a:xfrm>
                <a:off x="1586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72" name="Line 618"/>
              <p:cNvSpPr>
                <a:spLocks noChangeShapeType="1"/>
              </p:cNvSpPr>
              <p:nvPr/>
            </p:nvSpPr>
            <p:spPr bwMode="auto">
              <a:xfrm>
                <a:off x="1609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73" name="Line 619"/>
              <p:cNvSpPr>
                <a:spLocks noChangeShapeType="1"/>
              </p:cNvSpPr>
              <p:nvPr/>
            </p:nvSpPr>
            <p:spPr bwMode="auto">
              <a:xfrm>
                <a:off x="1632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74" name="Line 620"/>
              <p:cNvSpPr>
                <a:spLocks noChangeShapeType="1"/>
              </p:cNvSpPr>
              <p:nvPr/>
            </p:nvSpPr>
            <p:spPr bwMode="auto">
              <a:xfrm>
                <a:off x="1655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75" name="Line 621"/>
              <p:cNvSpPr>
                <a:spLocks noChangeShapeType="1"/>
              </p:cNvSpPr>
              <p:nvPr/>
            </p:nvSpPr>
            <p:spPr bwMode="auto">
              <a:xfrm>
                <a:off x="1678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76" name="Line 622"/>
              <p:cNvSpPr>
                <a:spLocks noChangeShapeType="1"/>
              </p:cNvSpPr>
              <p:nvPr/>
            </p:nvSpPr>
            <p:spPr bwMode="auto">
              <a:xfrm>
                <a:off x="1701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77" name="Line 623"/>
              <p:cNvSpPr>
                <a:spLocks noChangeShapeType="1"/>
              </p:cNvSpPr>
              <p:nvPr/>
            </p:nvSpPr>
            <p:spPr bwMode="auto">
              <a:xfrm>
                <a:off x="1724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78" name="Line 624"/>
              <p:cNvSpPr>
                <a:spLocks noChangeShapeType="1"/>
              </p:cNvSpPr>
              <p:nvPr/>
            </p:nvSpPr>
            <p:spPr bwMode="auto">
              <a:xfrm>
                <a:off x="1747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79" name="Line 625"/>
              <p:cNvSpPr>
                <a:spLocks noChangeShapeType="1"/>
              </p:cNvSpPr>
              <p:nvPr/>
            </p:nvSpPr>
            <p:spPr bwMode="auto">
              <a:xfrm>
                <a:off x="1770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80" name="Line 626"/>
              <p:cNvSpPr>
                <a:spLocks noChangeShapeType="1"/>
              </p:cNvSpPr>
              <p:nvPr/>
            </p:nvSpPr>
            <p:spPr bwMode="auto">
              <a:xfrm>
                <a:off x="1793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81" name="Line 627"/>
              <p:cNvSpPr>
                <a:spLocks noChangeShapeType="1"/>
              </p:cNvSpPr>
              <p:nvPr/>
            </p:nvSpPr>
            <p:spPr bwMode="auto">
              <a:xfrm>
                <a:off x="1816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82" name="Line 628"/>
              <p:cNvSpPr>
                <a:spLocks noChangeShapeType="1"/>
              </p:cNvSpPr>
              <p:nvPr/>
            </p:nvSpPr>
            <p:spPr bwMode="auto">
              <a:xfrm>
                <a:off x="1839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83" name="Line 629"/>
              <p:cNvSpPr>
                <a:spLocks noChangeShapeType="1"/>
              </p:cNvSpPr>
              <p:nvPr/>
            </p:nvSpPr>
            <p:spPr bwMode="auto">
              <a:xfrm>
                <a:off x="1863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84" name="Line 630"/>
              <p:cNvSpPr>
                <a:spLocks noChangeShapeType="1"/>
              </p:cNvSpPr>
              <p:nvPr/>
            </p:nvSpPr>
            <p:spPr bwMode="auto">
              <a:xfrm>
                <a:off x="1886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85" name="Line 631"/>
              <p:cNvSpPr>
                <a:spLocks noChangeShapeType="1"/>
              </p:cNvSpPr>
              <p:nvPr/>
            </p:nvSpPr>
            <p:spPr bwMode="auto">
              <a:xfrm>
                <a:off x="1909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86" name="Line 632"/>
              <p:cNvSpPr>
                <a:spLocks noChangeShapeType="1"/>
              </p:cNvSpPr>
              <p:nvPr/>
            </p:nvSpPr>
            <p:spPr bwMode="auto">
              <a:xfrm>
                <a:off x="1932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87" name="Line 633"/>
              <p:cNvSpPr>
                <a:spLocks noChangeShapeType="1"/>
              </p:cNvSpPr>
              <p:nvPr/>
            </p:nvSpPr>
            <p:spPr bwMode="auto">
              <a:xfrm>
                <a:off x="1955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88" name="Line 634"/>
              <p:cNvSpPr>
                <a:spLocks noChangeShapeType="1"/>
              </p:cNvSpPr>
              <p:nvPr/>
            </p:nvSpPr>
            <p:spPr bwMode="auto">
              <a:xfrm>
                <a:off x="1978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89" name="Line 635"/>
              <p:cNvSpPr>
                <a:spLocks noChangeShapeType="1"/>
              </p:cNvSpPr>
              <p:nvPr/>
            </p:nvSpPr>
            <p:spPr bwMode="auto">
              <a:xfrm>
                <a:off x="2001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90" name="Line 636"/>
              <p:cNvSpPr>
                <a:spLocks noChangeShapeType="1"/>
              </p:cNvSpPr>
              <p:nvPr/>
            </p:nvSpPr>
            <p:spPr bwMode="auto">
              <a:xfrm>
                <a:off x="2024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91" name="Line 637"/>
              <p:cNvSpPr>
                <a:spLocks noChangeShapeType="1"/>
              </p:cNvSpPr>
              <p:nvPr/>
            </p:nvSpPr>
            <p:spPr bwMode="auto">
              <a:xfrm>
                <a:off x="2047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92" name="Line 638"/>
              <p:cNvSpPr>
                <a:spLocks noChangeShapeType="1"/>
              </p:cNvSpPr>
              <p:nvPr/>
            </p:nvSpPr>
            <p:spPr bwMode="auto">
              <a:xfrm>
                <a:off x="2070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93" name="Line 639"/>
              <p:cNvSpPr>
                <a:spLocks noChangeShapeType="1"/>
              </p:cNvSpPr>
              <p:nvPr/>
            </p:nvSpPr>
            <p:spPr bwMode="auto">
              <a:xfrm>
                <a:off x="2093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94" name="Line 640"/>
              <p:cNvSpPr>
                <a:spLocks noChangeShapeType="1"/>
              </p:cNvSpPr>
              <p:nvPr/>
            </p:nvSpPr>
            <p:spPr bwMode="auto">
              <a:xfrm>
                <a:off x="2116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95" name="Line 641"/>
              <p:cNvSpPr>
                <a:spLocks noChangeShapeType="1"/>
              </p:cNvSpPr>
              <p:nvPr/>
            </p:nvSpPr>
            <p:spPr bwMode="auto">
              <a:xfrm>
                <a:off x="2139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96" name="Line 642"/>
              <p:cNvSpPr>
                <a:spLocks noChangeShapeType="1"/>
              </p:cNvSpPr>
              <p:nvPr/>
            </p:nvSpPr>
            <p:spPr bwMode="auto">
              <a:xfrm>
                <a:off x="2162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97" name="Line 643"/>
              <p:cNvSpPr>
                <a:spLocks noChangeShapeType="1"/>
              </p:cNvSpPr>
              <p:nvPr/>
            </p:nvSpPr>
            <p:spPr bwMode="auto">
              <a:xfrm>
                <a:off x="2185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98" name="Line 644"/>
              <p:cNvSpPr>
                <a:spLocks noChangeShapeType="1"/>
              </p:cNvSpPr>
              <p:nvPr/>
            </p:nvSpPr>
            <p:spPr bwMode="auto">
              <a:xfrm>
                <a:off x="2208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99" name="Line 645"/>
              <p:cNvSpPr>
                <a:spLocks noChangeShapeType="1"/>
              </p:cNvSpPr>
              <p:nvPr/>
            </p:nvSpPr>
            <p:spPr bwMode="auto">
              <a:xfrm>
                <a:off x="2231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00" name="Line 646"/>
              <p:cNvSpPr>
                <a:spLocks noChangeShapeType="1"/>
              </p:cNvSpPr>
              <p:nvPr/>
            </p:nvSpPr>
            <p:spPr bwMode="auto">
              <a:xfrm>
                <a:off x="2254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01" name="Line 647"/>
              <p:cNvSpPr>
                <a:spLocks noChangeShapeType="1"/>
              </p:cNvSpPr>
              <p:nvPr/>
            </p:nvSpPr>
            <p:spPr bwMode="auto">
              <a:xfrm>
                <a:off x="2277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02" name="Line 648"/>
              <p:cNvSpPr>
                <a:spLocks noChangeShapeType="1"/>
              </p:cNvSpPr>
              <p:nvPr/>
            </p:nvSpPr>
            <p:spPr bwMode="auto">
              <a:xfrm>
                <a:off x="2300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03" name="Line 649"/>
              <p:cNvSpPr>
                <a:spLocks noChangeShapeType="1"/>
              </p:cNvSpPr>
              <p:nvPr/>
            </p:nvSpPr>
            <p:spPr bwMode="auto">
              <a:xfrm>
                <a:off x="2323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04" name="Line 650"/>
              <p:cNvSpPr>
                <a:spLocks noChangeShapeType="1"/>
              </p:cNvSpPr>
              <p:nvPr/>
            </p:nvSpPr>
            <p:spPr bwMode="auto">
              <a:xfrm>
                <a:off x="2346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682" name="Line 652"/>
            <p:cNvSpPr>
              <a:spLocks noChangeShapeType="1"/>
            </p:cNvSpPr>
            <p:nvPr/>
          </p:nvSpPr>
          <p:spPr bwMode="auto">
            <a:xfrm>
              <a:off x="2392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3" name="Line 653"/>
            <p:cNvSpPr>
              <a:spLocks noChangeShapeType="1"/>
            </p:cNvSpPr>
            <p:nvPr/>
          </p:nvSpPr>
          <p:spPr bwMode="auto">
            <a:xfrm>
              <a:off x="2415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4" name="Line 654"/>
            <p:cNvSpPr>
              <a:spLocks noChangeShapeType="1"/>
            </p:cNvSpPr>
            <p:nvPr/>
          </p:nvSpPr>
          <p:spPr bwMode="auto">
            <a:xfrm>
              <a:off x="2438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5" name="Line 655"/>
            <p:cNvSpPr>
              <a:spLocks noChangeShapeType="1"/>
            </p:cNvSpPr>
            <p:nvPr/>
          </p:nvSpPr>
          <p:spPr bwMode="auto">
            <a:xfrm>
              <a:off x="2461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6" name="Line 656"/>
            <p:cNvSpPr>
              <a:spLocks noChangeShapeType="1"/>
            </p:cNvSpPr>
            <p:nvPr/>
          </p:nvSpPr>
          <p:spPr bwMode="auto">
            <a:xfrm>
              <a:off x="2484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7" name="Line 657"/>
            <p:cNvSpPr>
              <a:spLocks noChangeShapeType="1"/>
            </p:cNvSpPr>
            <p:nvPr/>
          </p:nvSpPr>
          <p:spPr bwMode="auto">
            <a:xfrm>
              <a:off x="2507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8" name="Line 658"/>
            <p:cNvSpPr>
              <a:spLocks noChangeShapeType="1"/>
            </p:cNvSpPr>
            <p:nvPr/>
          </p:nvSpPr>
          <p:spPr bwMode="auto">
            <a:xfrm>
              <a:off x="2530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9" name="Line 659"/>
            <p:cNvSpPr>
              <a:spLocks noChangeShapeType="1"/>
            </p:cNvSpPr>
            <p:nvPr/>
          </p:nvSpPr>
          <p:spPr bwMode="auto">
            <a:xfrm>
              <a:off x="2553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0" name="Line 660"/>
            <p:cNvSpPr>
              <a:spLocks noChangeShapeType="1"/>
            </p:cNvSpPr>
            <p:nvPr/>
          </p:nvSpPr>
          <p:spPr bwMode="auto">
            <a:xfrm>
              <a:off x="2576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1" name="Line 661"/>
            <p:cNvSpPr>
              <a:spLocks noChangeShapeType="1"/>
            </p:cNvSpPr>
            <p:nvPr/>
          </p:nvSpPr>
          <p:spPr bwMode="auto">
            <a:xfrm>
              <a:off x="2599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2" name="Line 662"/>
            <p:cNvSpPr>
              <a:spLocks noChangeShapeType="1"/>
            </p:cNvSpPr>
            <p:nvPr/>
          </p:nvSpPr>
          <p:spPr bwMode="auto">
            <a:xfrm>
              <a:off x="2622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3" name="Line 663"/>
            <p:cNvSpPr>
              <a:spLocks noChangeShapeType="1"/>
            </p:cNvSpPr>
            <p:nvPr/>
          </p:nvSpPr>
          <p:spPr bwMode="auto">
            <a:xfrm>
              <a:off x="2645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4" name="Line 664"/>
            <p:cNvSpPr>
              <a:spLocks noChangeShapeType="1"/>
            </p:cNvSpPr>
            <p:nvPr/>
          </p:nvSpPr>
          <p:spPr bwMode="auto">
            <a:xfrm>
              <a:off x="2668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5" name="Line 665"/>
            <p:cNvSpPr>
              <a:spLocks noChangeShapeType="1"/>
            </p:cNvSpPr>
            <p:nvPr/>
          </p:nvSpPr>
          <p:spPr bwMode="auto">
            <a:xfrm>
              <a:off x="2691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6" name="Line 666"/>
            <p:cNvSpPr>
              <a:spLocks noChangeShapeType="1"/>
            </p:cNvSpPr>
            <p:nvPr/>
          </p:nvSpPr>
          <p:spPr bwMode="auto">
            <a:xfrm>
              <a:off x="2714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7" name="Line 667"/>
            <p:cNvSpPr>
              <a:spLocks noChangeShapeType="1"/>
            </p:cNvSpPr>
            <p:nvPr/>
          </p:nvSpPr>
          <p:spPr bwMode="auto">
            <a:xfrm>
              <a:off x="2737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8" name="Line 668"/>
            <p:cNvSpPr>
              <a:spLocks noChangeShapeType="1"/>
            </p:cNvSpPr>
            <p:nvPr/>
          </p:nvSpPr>
          <p:spPr bwMode="auto">
            <a:xfrm>
              <a:off x="2760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9" name="Line 669"/>
            <p:cNvSpPr>
              <a:spLocks noChangeShapeType="1"/>
            </p:cNvSpPr>
            <p:nvPr/>
          </p:nvSpPr>
          <p:spPr bwMode="auto">
            <a:xfrm>
              <a:off x="2783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0" name="Line 670"/>
            <p:cNvSpPr>
              <a:spLocks noChangeShapeType="1"/>
            </p:cNvSpPr>
            <p:nvPr/>
          </p:nvSpPr>
          <p:spPr bwMode="auto">
            <a:xfrm>
              <a:off x="2806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1" name="Line 671"/>
            <p:cNvSpPr>
              <a:spLocks noChangeShapeType="1"/>
            </p:cNvSpPr>
            <p:nvPr/>
          </p:nvSpPr>
          <p:spPr bwMode="auto">
            <a:xfrm>
              <a:off x="2829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2" name="Line 672"/>
            <p:cNvSpPr>
              <a:spLocks noChangeShapeType="1"/>
            </p:cNvSpPr>
            <p:nvPr/>
          </p:nvSpPr>
          <p:spPr bwMode="auto">
            <a:xfrm>
              <a:off x="2852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3" name="Line 673"/>
            <p:cNvSpPr>
              <a:spLocks noChangeShapeType="1"/>
            </p:cNvSpPr>
            <p:nvPr/>
          </p:nvSpPr>
          <p:spPr bwMode="auto">
            <a:xfrm>
              <a:off x="2876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Line 674"/>
            <p:cNvSpPr>
              <a:spLocks noChangeShapeType="1"/>
            </p:cNvSpPr>
            <p:nvPr/>
          </p:nvSpPr>
          <p:spPr bwMode="auto">
            <a:xfrm>
              <a:off x="2899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5" name="Line 675"/>
            <p:cNvSpPr>
              <a:spLocks noChangeShapeType="1"/>
            </p:cNvSpPr>
            <p:nvPr/>
          </p:nvSpPr>
          <p:spPr bwMode="auto">
            <a:xfrm>
              <a:off x="2922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6" name="Line 676"/>
            <p:cNvSpPr>
              <a:spLocks noChangeShapeType="1"/>
            </p:cNvSpPr>
            <p:nvPr/>
          </p:nvSpPr>
          <p:spPr bwMode="auto">
            <a:xfrm>
              <a:off x="2945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7" name="Line 677"/>
            <p:cNvSpPr>
              <a:spLocks noChangeShapeType="1"/>
            </p:cNvSpPr>
            <p:nvPr/>
          </p:nvSpPr>
          <p:spPr bwMode="auto">
            <a:xfrm>
              <a:off x="2968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8" name="Line 678"/>
            <p:cNvSpPr>
              <a:spLocks noChangeShapeType="1"/>
            </p:cNvSpPr>
            <p:nvPr/>
          </p:nvSpPr>
          <p:spPr bwMode="auto">
            <a:xfrm>
              <a:off x="2991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9" name="Line 679"/>
            <p:cNvSpPr>
              <a:spLocks noChangeShapeType="1"/>
            </p:cNvSpPr>
            <p:nvPr/>
          </p:nvSpPr>
          <p:spPr bwMode="auto">
            <a:xfrm>
              <a:off x="3014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0" name="Line 680"/>
            <p:cNvSpPr>
              <a:spLocks noChangeShapeType="1"/>
            </p:cNvSpPr>
            <p:nvPr/>
          </p:nvSpPr>
          <p:spPr bwMode="auto">
            <a:xfrm>
              <a:off x="3037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1" name="Line 681"/>
            <p:cNvSpPr>
              <a:spLocks noChangeShapeType="1"/>
            </p:cNvSpPr>
            <p:nvPr/>
          </p:nvSpPr>
          <p:spPr bwMode="auto">
            <a:xfrm>
              <a:off x="3060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2" name="Line 682"/>
            <p:cNvSpPr>
              <a:spLocks noChangeShapeType="1"/>
            </p:cNvSpPr>
            <p:nvPr/>
          </p:nvSpPr>
          <p:spPr bwMode="auto">
            <a:xfrm>
              <a:off x="3083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3" name="Line 683"/>
            <p:cNvSpPr>
              <a:spLocks noChangeShapeType="1"/>
            </p:cNvSpPr>
            <p:nvPr/>
          </p:nvSpPr>
          <p:spPr bwMode="auto">
            <a:xfrm>
              <a:off x="3106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4" name="Line 684"/>
            <p:cNvSpPr>
              <a:spLocks noChangeShapeType="1"/>
            </p:cNvSpPr>
            <p:nvPr/>
          </p:nvSpPr>
          <p:spPr bwMode="auto">
            <a:xfrm>
              <a:off x="3129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5" name="Line 685"/>
            <p:cNvSpPr>
              <a:spLocks noChangeShapeType="1"/>
            </p:cNvSpPr>
            <p:nvPr/>
          </p:nvSpPr>
          <p:spPr bwMode="auto">
            <a:xfrm>
              <a:off x="3152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6" name="Line 686"/>
            <p:cNvSpPr>
              <a:spLocks noChangeShapeType="1"/>
            </p:cNvSpPr>
            <p:nvPr/>
          </p:nvSpPr>
          <p:spPr bwMode="auto">
            <a:xfrm>
              <a:off x="3175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7" name="Line 687"/>
            <p:cNvSpPr>
              <a:spLocks noChangeShapeType="1"/>
            </p:cNvSpPr>
            <p:nvPr/>
          </p:nvSpPr>
          <p:spPr bwMode="auto">
            <a:xfrm>
              <a:off x="3198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8" name="Line 688"/>
            <p:cNvSpPr>
              <a:spLocks noChangeShapeType="1"/>
            </p:cNvSpPr>
            <p:nvPr/>
          </p:nvSpPr>
          <p:spPr bwMode="auto">
            <a:xfrm>
              <a:off x="3221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9" name="Line 689"/>
            <p:cNvSpPr>
              <a:spLocks noChangeShapeType="1"/>
            </p:cNvSpPr>
            <p:nvPr/>
          </p:nvSpPr>
          <p:spPr bwMode="auto">
            <a:xfrm>
              <a:off x="3244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0" name="Line 690"/>
            <p:cNvSpPr>
              <a:spLocks noChangeShapeType="1"/>
            </p:cNvSpPr>
            <p:nvPr/>
          </p:nvSpPr>
          <p:spPr bwMode="auto">
            <a:xfrm>
              <a:off x="3267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1" name="Line 691"/>
            <p:cNvSpPr>
              <a:spLocks noChangeShapeType="1"/>
            </p:cNvSpPr>
            <p:nvPr/>
          </p:nvSpPr>
          <p:spPr bwMode="auto">
            <a:xfrm>
              <a:off x="3290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2" name="Line 692"/>
            <p:cNvSpPr>
              <a:spLocks noChangeShapeType="1"/>
            </p:cNvSpPr>
            <p:nvPr/>
          </p:nvSpPr>
          <p:spPr bwMode="auto">
            <a:xfrm>
              <a:off x="3313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3" name="Line 693"/>
            <p:cNvSpPr>
              <a:spLocks noChangeShapeType="1"/>
            </p:cNvSpPr>
            <p:nvPr/>
          </p:nvSpPr>
          <p:spPr bwMode="auto">
            <a:xfrm>
              <a:off x="3336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4" name="Line 694"/>
            <p:cNvSpPr>
              <a:spLocks noChangeShapeType="1"/>
            </p:cNvSpPr>
            <p:nvPr/>
          </p:nvSpPr>
          <p:spPr bwMode="auto">
            <a:xfrm>
              <a:off x="3359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5" name="Line 695"/>
            <p:cNvSpPr>
              <a:spLocks noChangeShapeType="1"/>
            </p:cNvSpPr>
            <p:nvPr/>
          </p:nvSpPr>
          <p:spPr bwMode="auto">
            <a:xfrm>
              <a:off x="3382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6" name="Line 696"/>
            <p:cNvSpPr>
              <a:spLocks noChangeShapeType="1"/>
            </p:cNvSpPr>
            <p:nvPr/>
          </p:nvSpPr>
          <p:spPr bwMode="auto">
            <a:xfrm>
              <a:off x="3405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7" name="Line 697"/>
            <p:cNvSpPr>
              <a:spLocks noChangeShapeType="1"/>
            </p:cNvSpPr>
            <p:nvPr/>
          </p:nvSpPr>
          <p:spPr bwMode="auto">
            <a:xfrm>
              <a:off x="3428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8" name="Line 698"/>
            <p:cNvSpPr>
              <a:spLocks noChangeShapeType="1"/>
            </p:cNvSpPr>
            <p:nvPr/>
          </p:nvSpPr>
          <p:spPr bwMode="auto">
            <a:xfrm>
              <a:off x="3451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9" name="Line 699"/>
            <p:cNvSpPr>
              <a:spLocks noChangeShapeType="1"/>
            </p:cNvSpPr>
            <p:nvPr/>
          </p:nvSpPr>
          <p:spPr bwMode="auto">
            <a:xfrm>
              <a:off x="3474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0" name="Line 700"/>
            <p:cNvSpPr>
              <a:spLocks noChangeShapeType="1"/>
            </p:cNvSpPr>
            <p:nvPr/>
          </p:nvSpPr>
          <p:spPr bwMode="auto">
            <a:xfrm>
              <a:off x="3497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1" name="Line 701"/>
            <p:cNvSpPr>
              <a:spLocks noChangeShapeType="1"/>
            </p:cNvSpPr>
            <p:nvPr/>
          </p:nvSpPr>
          <p:spPr bwMode="auto">
            <a:xfrm>
              <a:off x="3520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2" name="Line 702"/>
            <p:cNvSpPr>
              <a:spLocks noChangeShapeType="1"/>
            </p:cNvSpPr>
            <p:nvPr/>
          </p:nvSpPr>
          <p:spPr bwMode="auto">
            <a:xfrm>
              <a:off x="3543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3" name="Line 703"/>
            <p:cNvSpPr>
              <a:spLocks noChangeShapeType="1"/>
            </p:cNvSpPr>
            <p:nvPr/>
          </p:nvSpPr>
          <p:spPr bwMode="auto">
            <a:xfrm>
              <a:off x="3566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4" name="Line 704"/>
            <p:cNvSpPr>
              <a:spLocks noChangeShapeType="1"/>
            </p:cNvSpPr>
            <p:nvPr/>
          </p:nvSpPr>
          <p:spPr bwMode="auto">
            <a:xfrm>
              <a:off x="3589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5" name="Line 705"/>
            <p:cNvSpPr>
              <a:spLocks noChangeShapeType="1"/>
            </p:cNvSpPr>
            <p:nvPr/>
          </p:nvSpPr>
          <p:spPr bwMode="auto">
            <a:xfrm>
              <a:off x="3612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6" name="Line 706"/>
            <p:cNvSpPr>
              <a:spLocks noChangeShapeType="1"/>
            </p:cNvSpPr>
            <p:nvPr/>
          </p:nvSpPr>
          <p:spPr bwMode="auto">
            <a:xfrm>
              <a:off x="3635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7" name="Line 707"/>
            <p:cNvSpPr>
              <a:spLocks noChangeShapeType="1"/>
            </p:cNvSpPr>
            <p:nvPr/>
          </p:nvSpPr>
          <p:spPr bwMode="auto">
            <a:xfrm>
              <a:off x="3658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8" name="Line 708"/>
            <p:cNvSpPr>
              <a:spLocks noChangeShapeType="1"/>
            </p:cNvSpPr>
            <p:nvPr/>
          </p:nvSpPr>
          <p:spPr bwMode="auto">
            <a:xfrm>
              <a:off x="3681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9" name="Line 709"/>
            <p:cNvSpPr>
              <a:spLocks noChangeShapeType="1"/>
            </p:cNvSpPr>
            <p:nvPr/>
          </p:nvSpPr>
          <p:spPr bwMode="auto">
            <a:xfrm>
              <a:off x="3704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40" name="Line 710"/>
            <p:cNvSpPr>
              <a:spLocks noChangeShapeType="1"/>
            </p:cNvSpPr>
            <p:nvPr/>
          </p:nvSpPr>
          <p:spPr bwMode="auto">
            <a:xfrm>
              <a:off x="3727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41" name="Line 711"/>
            <p:cNvSpPr>
              <a:spLocks noChangeShapeType="1"/>
            </p:cNvSpPr>
            <p:nvPr/>
          </p:nvSpPr>
          <p:spPr bwMode="auto">
            <a:xfrm>
              <a:off x="3750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42" name="Line 712"/>
            <p:cNvSpPr>
              <a:spLocks noChangeShapeType="1"/>
            </p:cNvSpPr>
            <p:nvPr/>
          </p:nvSpPr>
          <p:spPr bwMode="auto">
            <a:xfrm>
              <a:off x="3773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43" name="Line 713"/>
            <p:cNvSpPr>
              <a:spLocks noChangeShapeType="1"/>
            </p:cNvSpPr>
            <p:nvPr/>
          </p:nvSpPr>
          <p:spPr bwMode="auto">
            <a:xfrm>
              <a:off x="3796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44" name="Line 714"/>
            <p:cNvSpPr>
              <a:spLocks noChangeShapeType="1"/>
            </p:cNvSpPr>
            <p:nvPr/>
          </p:nvSpPr>
          <p:spPr bwMode="auto">
            <a:xfrm>
              <a:off x="3819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45" name="Line 715"/>
            <p:cNvSpPr>
              <a:spLocks noChangeShapeType="1"/>
            </p:cNvSpPr>
            <p:nvPr/>
          </p:nvSpPr>
          <p:spPr bwMode="auto">
            <a:xfrm>
              <a:off x="3843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46" name="Line 716"/>
            <p:cNvSpPr>
              <a:spLocks noChangeShapeType="1"/>
            </p:cNvSpPr>
            <p:nvPr/>
          </p:nvSpPr>
          <p:spPr bwMode="auto">
            <a:xfrm>
              <a:off x="3866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47" name="Line 717"/>
            <p:cNvSpPr>
              <a:spLocks noChangeShapeType="1"/>
            </p:cNvSpPr>
            <p:nvPr/>
          </p:nvSpPr>
          <p:spPr bwMode="auto">
            <a:xfrm>
              <a:off x="3889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48" name="Line 718"/>
            <p:cNvSpPr>
              <a:spLocks noChangeShapeType="1"/>
            </p:cNvSpPr>
            <p:nvPr/>
          </p:nvSpPr>
          <p:spPr bwMode="auto">
            <a:xfrm>
              <a:off x="3912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49" name="Line 719"/>
            <p:cNvSpPr>
              <a:spLocks noChangeShapeType="1"/>
            </p:cNvSpPr>
            <p:nvPr/>
          </p:nvSpPr>
          <p:spPr bwMode="auto">
            <a:xfrm>
              <a:off x="3935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0" name="Line 720"/>
            <p:cNvSpPr>
              <a:spLocks noChangeShapeType="1"/>
            </p:cNvSpPr>
            <p:nvPr/>
          </p:nvSpPr>
          <p:spPr bwMode="auto">
            <a:xfrm>
              <a:off x="3958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1" name="Line 721"/>
            <p:cNvSpPr>
              <a:spLocks noChangeShapeType="1"/>
            </p:cNvSpPr>
            <p:nvPr/>
          </p:nvSpPr>
          <p:spPr bwMode="auto">
            <a:xfrm>
              <a:off x="3981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2" name="Line 722"/>
            <p:cNvSpPr>
              <a:spLocks noChangeShapeType="1"/>
            </p:cNvSpPr>
            <p:nvPr/>
          </p:nvSpPr>
          <p:spPr bwMode="auto">
            <a:xfrm>
              <a:off x="4004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3" name="Line 723"/>
            <p:cNvSpPr>
              <a:spLocks noChangeShapeType="1"/>
            </p:cNvSpPr>
            <p:nvPr/>
          </p:nvSpPr>
          <p:spPr bwMode="auto">
            <a:xfrm>
              <a:off x="4027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4" name="Line 724"/>
            <p:cNvSpPr>
              <a:spLocks noChangeShapeType="1"/>
            </p:cNvSpPr>
            <p:nvPr/>
          </p:nvSpPr>
          <p:spPr bwMode="auto">
            <a:xfrm>
              <a:off x="4050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5" name="Line 725"/>
            <p:cNvSpPr>
              <a:spLocks noChangeShapeType="1"/>
            </p:cNvSpPr>
            <p:nvPr/>
          </p:nvSpPr>
          <p:spPr bwMode="auto">
            <a:xfrm>
              <a:off x="4073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6" name="Line 726"/>
            <p:cNvSpPr>
              <a:spLocks noChangeShapeType="1"/>
            </p:cNvSpPr>
            <p:nvPr/>
          </p:nvSpPr>
          <p:spPr bwMode="auto">
            <a:xfrm>
              <a:off x="4096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7" name="Line 727"/>
            <p:cNvSpPr>
              <a:spLocks noChangeShapeType="1"/>
            </p:cNvSpPr>
            <p:nvPr/>
          </p:nvSpPr>
          <p:spPr bwMode="auto">
            <a:xfrm>
              <a:off x="4119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8" name="Line 728"/>
            <p:cNvSpPr>
              <a:spLocks noChangeShapeType="1"/>
            </p:cNvSpPr>
            <p:nvPr/>
          </p:nvSpPr>
          <p:spPr bwMode="auto">
            <a:xfrm>
              <a:off x="4142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9" name="Line 729"/>
            <p:cNvSpPr>
              <a:spLocks noChangeShapeType="1"/>
            </p:cNvSpPr>
            <p:nvPr/>
          </p:nvSpPr>
          <p:spPr bwMode="auto">
            <a:xfrm>
              <a:off x="4165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0" name="Line 730"/>
            <p:cNvSpPr>
              <a:spLocks noChangeShapeType="1"/>
            </p:cNvSpPr>
            <p:nvPr/>
          </p:nvSpPr>
          <p:spPr bwMode="auto">
            <a:xfrm flipV="1">
              <a:off x="1851" y="3109"/>
              <a:ext cx="1" cy="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1" name="Line 731"/>
            <p:cNvSpPr>
              <a:spLocks noChangeShapeType="1"/>
            </p:cNvSpPr>
            <p:nvPr/>
          </p:nvSpPr>
          <p:spPr bwMode="auto">
            <a:xfrm>
              <a:off x="1707" y="3109"/>
              <a:ext cx="28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2" name="Rectangle 732"/>
            <p:cNvSpPr>
              <a:spLocks noChangeArrowheads="1"/>
            </p:cNvSpPr>
            <p:nvPr/>
          </p:nvSpPr>
          <p:spPr bwMode="auto">
            <a:xfrm>
              <a:off x="1848" y="3284"/>
              <a:ext cx="47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28763" name="Line 733"/>
            <p:cNvSpPr>
              <a:spLocks noChangeShapeType="1"/>
            </p:cNvSpPr>
            <p:nvPr/>
          </p:nvSpPr>
          <p:spPr bwMode="auto">
            <a:xfrm flipV="1">
              <a:off x="4153" y="3109"/>
              <a:ext cx="1" cy="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4" name="Line 734"/>
            <p:cNvSpPr>
              <a:spLocks noChangeShapeType="1"/>
            </p:cNvSpPr>
            <p:nvPr/>
          </p:nvSpPr>
          <p:spPr bwMode="auto">
            <a:xfrm>
              <a:off x="4009" y="3109"/>
              <a:ext cx="28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5" name="Rectangle 735"/>
            <p:cNvSpPr>
              <a:spLocks noChangeArrowheads="1"/>
            </p:cNvSpPr>
            <p:nvPr/>
          </p:nvSpPr>
          <p:spPr bwMode="auto">
            <a:xfrm>
              <a:off x="4150" y="3284"/>
              <a:ext cx="47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9</a:t>
              </a:r>
              <a:endParaRPr lang="en-US"/>
            </a:p>
          </p:txBody>
        </p:sp>
        <p:sp>
          <p:nvSpPr>
            <p:cNvPr id="28766" name="Line 736"/>
            <p:cNvSpPr>
              <a:spLocks noChangeShapeType="1"/>
            </p:cNvSpPr>
            <p:nvPr/>
          </p:nvSpPr>
          <p:spPr bwMode="auto">
            <a:xfrm flipV="1">
              <a:off x="3866" y="3109"/>
              <a:ext cx="1" cy="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7" name="Line 737"/>
            <p:cNvSpPr>
              <a:spLocks noChangeShapeType="1"/>
            </p:cNvSpPr>
            <p:nvPr/>
          </p:nvSpPr>
          <p:spPr bwMode="auto">
            <a:xfrm>
              <a:off x="3722" y="3109"/>
              <a:ext cx="287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8" name="Rectangle 738"/>
            <p:cNvSpPr>
              <a:spLocks noChangeArrowheads="1"/>
            </p:cNvSpPr>
            <p:nvPr/>
          </p:nvSpPr>
          <p:spPr bwMode="auto">
            <a:xfrm>
              <a:off x="3862" y="3284"/>
              <a:ext cx="47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8</a:t>
              </a:r>
              <a:endParaRPr lang="en-US"/>
            </a:p>
          </p:txBody>
        </p:sp>
        <p:sp>
          <p:nvSpPr>
            <p:cNvPr id="28769" name="Line 739"/>
            <p:cNvSpPr>
              <a:spLocks noChangeShapeType="1"/>
            </p:cNvSpPr>
            <p:nvPr/>
          </p:nvSpPr>
          <p:spPr bwMode="auto">
            <a:xfrm flipV="1">
              <a:off x="3578" y="3109"/>
              <a:ext cx="1" cy="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0" name="Line 740"/>
            <p:cNvSpPr>
              <a:spLocks noChangeShapeType="1"/>
            </p:cNvSpPr>
            <p:nvPr/>
          </p:nvSpPr>
          <p:spPr bwMode="auto">
            <a:xfrm>
              <a:off x="3434" y="3109"/>
              <a:ext cx="28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1" name="Rectangle 741"/>
            <p:cNvSpPr>
              <a:spLocks noChangeArrowheads="1"/>
            </p:cNvSpPr>
            <p:nvPr/>
          </p:nvSpPr>
          <p:spPr bwMode="auto">
            <a:xfrm>
              <a:off x="3575" y="3284"/>
              <a:ext cx="47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7</a:t>
              </a:r>
              <a:endParaRPr lang="en-US"/>
            </a:p>
          </p:txBody>
        </p:sp>
        <p:sp>
          <p:nvSpPr>
            <p:cNvPr id="28772" name="Line 742"/>
            <p:cNvSpPr>
              <a:spLocks noChangeShapeType="1"/>
            </p:cNvSpPr>
            <p:nvPr/>
          </p:nvSpPr>
          <p:spPr bwMode="auto">
            <a:xfrm flipV="1">
              <a:off x="3290" y="3109"/>
              <a:ext cx="1" cy="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3" name="Line 743"/>
            <p:cNvSpPr>
              <a:spLocks noChangeShapeType="1"/>
            </p:cNvSpPr>
            <p:nvPr/>
          </p:nvSpPr>
          <p:spPr bwMode="auto">
            <a:xfrm>
              <a:off x="3146" y="3109"/>
              <a:ext cx="28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4" name="Rectangle 744"/>
            <p:cNvSpPr>
              <a:spLocks noChangeArrowheads="1"/>
            </p:cNvSpPr>
            <p:nvPr/>
          </p:nvSpPr>
          <p:spPr bwMode="auto">
            <a:xfrm>
              <a:off x="3286" y="3284"/>
              <a:ext cx="48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/>
            </a:p>
          </p:txBody>
        </p:sp>
        <p:sp>
          <p:nvSpPr>
            <p:cNvPr id="28775" name="Line 745"/>
            <p:cNvSpPr>
              <a:spLocks noChangeShapeType="1"/>
            </p:cNvSpPr>
            <p:nvPr/>
          </p:nvSpPr>
          <p:spPr bwMode="auto">
            <a:xfrm flipV="1">
              <a:off x="3002" y="3109"/>
              <a:ext cx="1" cy="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6" name="Line 746"/>
            <p:cNvSpPr>
              <a:spLocks noChangeShapeType="1"/>
            </p:cNvSpPr>
            <p:nvPr/>
          </p:nvSpPr>
          <p:spPr bwMode="auto">
            <a:xfrm>
              <a:off x="2858" y="3109"/>
              <a:ext cx="28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7" name="Rectangle 747"/>
            <p:cNvSpPr>
              <a:spLocks noChangeArrowheads="1"/>
            </p:cNvSpPr>
            <p:nvPr/>
          </p:nvSpPr>
          <p:spPr bwMode="auto">
            <a:xfrm>
              <a:off x="2999" y="3284"/>
              <a:ext cx="47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5</a:t>
              </a:r>
              <a:endParaRPr lang="en-US"/>
            </a:p>
          </p:txBody>
        </p:sp>
        <p:sp>
          <p:nvSpPr>
            <p:cNvPr id="28778" name="Line 748"/>
            <p:cNvSpPr>
              <a:spLocks noChangeShapeType="1"/>
            </p:cNvSpPr>
            <p:nvPr/>
          </p:nvSpPr>
          <p:spPr bwMode="auto">
            <a:xfrm flipV="1">
              <a:off x="2714" y="3109"/>
              <a:ext cx="1" cy="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9" name="Line 749"/>
            <p:cNvSpPr>
              <a:spLocks noChangeShapeType="1"/>
            </p:cNvSpPr>
            <p:nvPr/>
          </p:nvSpPr>
          <p:spPr bwMode="auto">
            <a:xfrm>
              <a:off x="2570" y="3109"/>
              <a:ext cx="28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0" name="Rectangle 750"/>
            <p:cNvSpPr>
              <a:spLocks noChangeArrowheads="1"/>
            </p:cNvSpPr>
            <p:nvPr/>
          </p:nvSpPr>
          <p:spPr bwMode="auto">
            <a:xfrm>
              <a:off x="2711" y="3284"/>
              <a:ext cx="47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28781" name="Line 751"/>
            <p:cNvSpPr>
              <a:spLocks noChangeShapeType="1"/>
            </p:cNvSpPr>
            <p:nvPr/>
          </p:nvSpPr>
          <p:spPr bwMode="auto">
            <a:xfrm flipV="1">
              <a:off x="2427" y="3109"/>
              <a:ext cx="1" cy="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2" name="Line 752"/>
            <p:cNvSpPr>
              <a:spLocks noChangeShapeType="1"/>
            </p:cNvSpPr>
            <p:nvPr/>
          </p:nvSpPr>
          <p:spPr bwMode="auto">
            <a:xfrm>
              <a:off x="2283" y="3109"/>
              <a:ext cx="287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3" name="Rectangle 753"/>
            <p:cNvSpPr>
              <a:spLocks noChangeArrowheads="1"/>
            </p:cNvSpPr>
            <p:nvPr/>
          </p:nvSpPr>
          <p:spPr bwMode="auto">
            <a:xfrm>
              <a:off x="2424" y="3284"/>
              <a:ext cx="47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/>
            </a:p>
          </p:txBody>
        </p:sp>
        <p:sp>
          <p:nvSpPr>
            <p:cNvPr id="28784" name="Line 754"/>
            <p:cNvSpPr>
              <a:spLocks noChangeShapeType="1"/>
            </p:cNvSpPr>
            <p:nvPr/>
          </p:nvSpPr>
          <p:spPr bwMode="auto">
            <a:xfrm flipV="1">
              <a:off x="2139" y="3109"/>
              <a:ext cx="1" cy="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5" name="Line 755"/>
            <p:cNvSpPr>
              <a:spLocks noChangeShapeType="1"/>
            </p:cNvSpPr>
            <p:nvPr/>
          </p:nvSpPr>
          <p:spPr bwMode="auto">
            <a:xfrm>
              <a:off x="1995" y="3109"/>
              <a:ext cx="28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6" name="Rectangle 756"/>
            <p:cNvSpPr>
              <a:spLocks noChangeArrowheads="1"/>
            </p:cNvSpPr>
            <p:nvPr/>
          </p:nvSpPr>
          <p:spPr bwMode="auto">
            <a:xfrm>
              <a:off x="2135" y="3284"/>
              <a:ext cx="48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28787" name="Freeform 757"/>
            <p:cNvSpPr>
              <a:spLocks/>
            </p:cNvSpPr>
            <p:nvPr/>
          </p:nvSpPr>
          <p:spPr bwMode="auto">
            <a:xfrm>
              <a:off x="1847" y="2904"/>
              <a:ext cx="863" cy="72"/>
            </a:xfrm>
            <a:custGeom>
              <a:avLst/>
              <a:gdLst>
                <a:gd name="T0" fmla="*/ 5 w 863"/>
                <a:gd name="T1" fmla="*/ 72 h 72"/>
                <a:gd name="T2" fmla="*/ 857 w 863"/>
                <a:gd name="T3" fmla="*/ 72 h 72"/>
                <a:gd name="T4" fmla="*/ 861 w 863"/>
                <a:gd name="T5" fmla="*/ 70 h 72"/>
                <a:gd name="T6" fmla="*/ 863 w 863"/>
                <a:gd name="T7" fmla="*/ 66 h 72"/>
                <a:gd name="T8" fmla="*/ 863 w 863"/>
                <a:gd name="T9" fmla="*/ 6 h 72"/>
                <a:gd name="T10" fmla="*/ 861 w 863"/>
                <a:gd name="T11" fmla="*/ 2 h 72"/>
                <a:gd name="T12" fmla="*/ 857 w 863"/>
                <a:gd name="T13" fmla="*/ 0 h 72"/>
                <a:gd name="T14" fmla="*/ 5 w 863"/>
                <a:gd name="T15" fmla="*/ 0 h 72"/>
                <a:gd name="T16" fmla="*/ 2 w 863"/>
                <a:gd name="T17" fmla="*/ 2 h 72"/>
                <a:gd name="T18" fmla="*/ 0 w 863"/>
                <a:gd name="T19" fmla="*/ 6 h 72"/>
                <a:gd name="T20" fmla="*/ 0 w 863"/>
                <a:gd name="T21" fmla="*/ 66 h 72"/>
                <a:gd name="T22" fmla="*/ 2 w 863"/>
                <a:gd name="T23" fmla="*/ 70 h 72"/>
                <a:gd name="T24" fmla="*/ 5 w 863"/>
                <a:gd name="T25" fmla="*/ 72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3"/>
                <a:gd name="T40" fmla="*/ 0 h 72"/>
                <a:gd name="T41" fmla="*/ 863 w 863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3" h="72">
                  <a:moveTo>
                    <a:pt x="5" y="72"/>
                  </a:moveTo>
                  <a:lnTo>
                    <a:pt x="857" y="72"/>
                  </a:lnTo>
                  <a:lnTo>
                    <a:pt x="861" y="70"/>
                  </a:lnTo>
                  <a:lnTo>
                    <a:pt x="863" y="66"/>
                  </a:lnTo>
                  <a:lnTo>
                    <a:pt x="863" y="6"/>
                  </a:lnTo>
                  <a:lnTo>
                    <a:pt x="861" y="2"/>
                  </a:lnTo>
                  <a:lnTo>
                    <a:pt x="857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5" y="72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88" name="Freeform 758"/>
            <p:cNvSpPr>
              <a:spLocks/>
            </p:cNvSpPr>
            <p:nvPr/>
          </p:nvSpPr>
          <p:spPr bwMode="auto">
            <a:xfrm>
              <a:off x="1847" y="2918"/>
              <a:ext cx="1" cy="45"/>
            </a:xfrm>
            <a:custGeom>
              <a:avLst/>
              <a:gdLst>
                <a:gd name="T0" fmla="*/ 0 w 1"/>
                <a:gd name="T1" fmla="*/ 45 h 45"/>
                <a:gd name="T2" fmla="*/ 0 w 1"/>
                <a:gd name="T3" fmla="*/ 0 h 45"/>
                <a:gd name="T4" fmla="*/ 0 w 1"/>
                <a:gd name="T5" fmla="*/ 45 h 45"/>
                <a:gd name="T6" fmla="*/ 0 60000 65536"/>
                <a:gd name="T7" fmla="*/ 0 60000 65536"/>
                <a:gd name="T8" fmla="*/ 0 60000 65536"/>
                <a:gd name="T9" fmla="*/ 0 w 1"/>
                <a:gd name="T10" fmla="*/ 0 h 45"/>
                <a:gd name="T11" fmla="*/ 1 w 1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5">
                  <a:moveTo>
                    <a:pt x="0" y="45"/>
                  </a:moveTo>
                  <a:lnTo>
                    <a:pt x="0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89" name="Freeform 759"/>
            <p:cNvSpPr>
              <a:spLocks/>
            </p:cNvSpPr>
            <p:nvPr/>
          </p:nvSpPr>
          <p:spPr bwMode="auto">
            <a:xfrm>
              <a:off x="2422" y="2617"/>
              <a:ext cx="1151" cy="72"/>
            </a:xfrm>
            <a:custGeom>
              <a:avLst/>
              <a:gdLst>
                <a:gd name="T0" fmla="*/ 6 w 1151"/>
                <a:gd name="T1" fmla="*/ 72 h 72"/>
                <a:gd name="T2" fmla="*/ 1146 w 1151"/>
                <a:gd name="T3" fmla="*/ 72 h 72"/>
                <a:gd name="T4" fmla="*/ 1150 w 1151"/>
                <a:gd name="T5" fmla="*/ 70 h 72"/>
                <a:gd name="T6" fmla="*/ 1151 w 1151"/>
                <a:gd name="T7" fmla="*/ 66 h 72"/>
                <a:gd name="T8" fmla="*/ 1151 w 1151"/>
                <a:gd name="T9" fmla="*/ 6 h 72"/>
                <a:gd name="T10" fmla="*/ 1150 w 1151"/>
                <a:gd name="T11" fmla="*/ 2 h 72"/>
                <a:gd name="T12" fmla="*/ 1146 w 1151"/>
                <a:gd name="T13" fmla="*/ 0 h 72"/>
                <a:gd name="T14" fmla="*/ 6 w 1151"/>
                <a:gd name="T15" fmla="*/ 0 h 72"/>
                <a:gd name="T16" fmla="*/ 2 w 1151"/>
                <a:gd name="T17" fmla="*/ 2 h 72"/>
                <a:gd name="T18" fmla="*/ 0 w 1151"/>
                <a:gd name="T19" fmla="*/ 6 h 72"/>
                <a:gd name="T20" fmla="*/ 0 w 1151"/>
                <a:gd name="T21" fmla="*/ 66 h 72"/>
                <a:gd name="T22" fmla="*/ 2 w 1151"/>
                <a:gd name="T23" fmla="*/ 70 h 72"/>
                <a:gd name="T24" fmla="*/ 6 w 1151"/>
                <a:gd name="T25" fmla="*/ 72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51"/>
                <a:gd name="T40" fmla="*/ 0 h 72"/>
                <a:gd name="T41" fmla="*/ 1151 w 1151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51" h="72">
                  <a:moveTo>
                    <a:pt x="6" y="72"/>
                  </a:moveTo>
                  <a:lnTo>
                    <a:pt x="1146" y="72"/>
                  </a:lnTo>
                  <a:lnTo>
                    <a:pt x="1150" y="70"/>
                  </a:lnTo>
                  <a:lnTo>
                    <a:pt x="1151" y="66"/>
                  </a:lnTo>
                  <a:lnTo>
                    <a:pt x="1151" y="6"/>
                  </a:lnTo>
                  <a:lnTo>
                    <a:pt x="1150" y="2"/>
                  </a:lnTo>
                  <a:lnTo>
                    <a:pt x="114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6" y="72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90" name="Freeform 760"/>
            <p:cNvSpPr>
              <a:spLocks/>
            </p:cNvSpPr>
            <p:nvPr/>
          </p:nvSpPr>
          <p:spPr bwMode="auto">
            <a:xfrm>
              <a:off x="2422" y="2630"/>
              <a:ext cx="1" cy="46"/>
            </a:xfrm>
            <a:custGeom>
              <a:avLst/>
              <a:gdLst>
                <a:gd name="T0" fmla="*/ 0 w 1"/>
                <a:gd name="T1" fmla="*/ 46 h 46"/>
                <a:gd name="T2" fmla="*/ 0 w 1"/>
                <a:gd name="T3" fmla="*/ 0 h 46"/>
                <a:gd name="T4" fmla="*/ 0 w 1"/>
                <a:gd name="T5" fmla="*/ 46 h 46"/>
                <a:gd name="T6" fmla="*/ 0 60000 65536"/>
                <a:gd name="T7" fmla="*/ 0 60000 65536"/>
                <a:gd name="T8" fmla="*/ 0 60000 65536"/>
                <a:gd name="T9" fmla="*/ 0 w 1"/>
                <a:gd name="T10" fmla="*/ 0 h 46"/>
                <a:gd name="T11" fmla="*/ 1 w 1"/>
                <a:gd name="T12" fmla="*/ 46 h 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6">
                  <a:moveTo>
                    <a:pt x="0" y="46"/>
                  </a:moveTo>
                  <a:lnTo>
                    <a:pt x="0" y="0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91" name="Freeform 761"/>
            <p:cNvSpPr>
              <a:spLocks/>
            </p:cNvSpPr>
            <p:nvPr/>
          </p:nvSpPr>
          <p:spPr bwMode="auto">
            <a:xfrm>
              <a:off x="2710" y="2904"/>
              <a:ext cx="863" cy="72"/>
            </a:xfrm>
            <a:custGeom>
              <a:avLst/>
              <a:gdLst>
                <a:gd name="T0" fmla="*/ 6 w 863"/>
                <a:gd name="T1" fmla="*/ 72 h 72"/>
                <a:gd name="T2" fmla="*/ 858 w 863"/>
                <a:gd name="T3" fmla="*/ 72 h 72"/>
                <a:gd name="T4" fmla="*/ 862 w 863"/>
                <a:gd name="T5" fmla="*/ 70 h 72"/>
                <a:gd name="T6" fmla="*/ 863 w 863"/>
                <a:gd name="T7" fmla="*/ 66 h 72"/>
                <a:gd name="T8" fmla="*/ 863 w 863"/>
                <a:gd name="T9" fmla="*/ 6 h 72"/>
                <a:gd name="T10" fmla="*/ 862 w 863"/>
                <a:gd name="T11" fmla="*/ 2 h 72"/>
                <a:gd name="T12" fmla="*/ 858 w 863"/>
                <a:gd name="T13" fmla="*/ 0 h 72"/>
                <a:gd name="T14" fmla="*/ 6 w 863"/>
                <a:gd name="T15" fmla="*/ 0 h 72"/>
                <a:gd name="T16" fmla="*/ 2 w 863"/>
                <a:gd name="T17" fmla="*/ 2 h 72"/>
                <a:gd name="T18" fmla="*/ 0 w 863"/>
                <a:gd name="T19" fmla="*/ 6 h 72"/>
                <a:gd name="T20" fmla="*/ 0 w 863"/>
                <a:gd name="T21" fmla="*/ 66 h 72"/>
                <a:gd name="T22" fmla="*/ 2 w 863"/>
                <a:gd name="T23" fmla="*/ 70 h 72"/>
                <a:gd name="T24" fmla="*/ 6 w 863"/>
                <a:gd name="T25" fmla="*/ 72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3"/>
                <a:gd name="T40" fmla="*/ 0 h 72"/>
                <a:gd name="T41" fmla="*/ 863 w 863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3" h="72">
                  <a:moveTo>
                    <a:pt x="6" y="72"/>
                  </a:moveTo>
                  <a:lnTo>
                    <a:pt x="858" y="72"/>
                  </a:lnTo>
                  <a:lnTo>
                    <a:pt x="862" y="70"/>
                  </a:lnTo>
                  <a:lnTo>
                    <a:pt x="863" y="66"/>
                  </a:lnTo>
                  <a:lnTo>
                    <a:pt x="863" y="6"/>
                  </a:lnTo>
                  <a:lnTo>
                    <a:pt x="862" y="2"/>
                  </a:lnTo>
                  <a:lnTo>
                    <a:pt x="858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6" y="72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92" name="Freeform 762"/>
            <p:cNvSpPr>
              <a:spLocks/>
            </p:cNvSpPr>
            <p:nvPr/>
          </p:nvSpPr>
          <p:spPr bwMode="auto">
            <a:xfrm>
              <a:off x="2710" y="2918"/>
              <a:ext cx="1" cy="45"/>
            </a:xfrm>
            <a:custGeom>
              <a:avLst/>
              <a:gdLst>
                <a:gd name="T0" fmla="*/ 0 w 1"/>
                <a:gd name="T1" fmla="*/ 45 h 45"/>
                <a:gd name="T2" fmla="*/ 0 w 1"/>
                <a:gd name="T3" fmla="*/ 0 h 45"/>
                <a:gd name="T4" fmla="*/ 0 w 1"/>
                <a:gd name="T5" fmla="*/ 45 h 45"/>
                <a:gd name="T6" fmla="*/ 0 60000 65536"/>
                <a:gd name="T7" fmla="*/ 0 60000 65536"/>
                <a:gd name="T8" fmla="*/ 0 60000 65536"/>
                <a:gd name="T9" fmla="*/ 0 w 1"/>
                <a:gd name="T10" fmla="*/ 0 h 45"/>
                <a:gd name="T11" fmla="*/ 1 w 1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5">
                  <a:moveTo>
                    <a:pt x="0" y="45"/>
                  </a:moveTo>
                  <a:lnTo>
                    <a:pt x="0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93" name="Freeform 763"/>
            <p:cNvSpPr>
              <a:spLocks/>
            </p:cNvSpPr>
            <p:nvPr/>
          </p:nvSpPr>
          <p:spPr bwMode="auto">
            <a:xfrm>
              <a:off x="3286" y="2761"/>
              <a:ext cx="863" cy="71"/>
            </a:xfrm>
            <a:custGeom>
              <a:avLst/>
              <a:gdLst>
                <a:gd name="T0" fmla="*/ 5 w 863"/>
                <a:gd name="T1" fmla="*/ 71 h 71"/>
                <a:gd name="T2" fmla="*/ 857 w 863"/>
                <a:gd name="T3" fmla="*/ 71 h 71"/>
                <a:gd name="T4" fmla="*/ 862 w 863"/>
                <a:gd name="T5" fmla="*/ 69 h 71"/>
                <a:gd name="T6" fmla="*/ 863 w 863"/>
                <a:gd name="T7" fmla="*/ 66 h 71"/>
                <a:gd name="T8" fmla="*/ 863 w 863"/>
                <a:gd name="T9" fmla="*/ 5 h 71"/>
                <a:gd name="T10" fmla="*/ 862 w 863"/>
                <a:gd name="T11" fmla="*/ 1 h 71"/>
                <a:gd name="T12" fmla="*/ 857 w 863"/>
                <a:gd name="T13" fmla="*/ 0 h 71"/>
                <a:gd name="T14" fmla="*/ 5 w 863"/>
                <a:gd name="T15" fmla="*/ 0 h 71"/>
                <a:gd name="T16" fmla="*/ 2 w 863"/>
                <a:gd name="T17" fmla="*/ 1 h 71"/>
                <a:gd name="T18" fmla="*/ 0 w 863"/>
                <a:gd name="T19" fmla="*/ 5 h 71"/>
                <a:gd name="T20" fmla="*/ 0 w 863"/>
                <a:gd name="T21" fmla="*/ 66 h 71"/>
                <a:gd name="T22" fmla="*/ 2 w 863"/>
                <a:gd name="T23" fmla="*/ 69 h 71"/>
                <a:gd name="T24" fmla="*/ 5 w 863"/>
                <a:gd name="T25" fmla="*/ 71 h 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3"/>
                <a:gd name="T40" fmla="*/ 0 h 71"/>
                <a:gd name="T41" fmla="*/ 863 w 863"/>
                <a:gd name="T42" fmla="*/ 71 h 7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3" h="71">
                  <a:moveTo>
                    <a:pt x="5" y="71"/>
                  </a:moveTo>
                  <a:lnTo>
                    <a:pt x="857" y="71"/>
                  </a:lnTo>
                  <a:lnTo>
                    <a:pt x="862" y="69"/>
                  </a:lnTo>
                  <a:lnTo>
                    <a:pt x="863" y="66"/>
                  </a:lnTo>
                  <a:lnTo>
                    <a:pt x="863" y="5"/>
                  </a:lnTo>
                  <a:lnTo>
                    <a:pt x="862" y="1"/>
                  </a:lnTo>
                  <a:lnTo>
                    <a:pt x="857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0" y="5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5" y="71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94" name="Freeform 764"/>
            <p:cNvSpPr>
              <a:spLocks/>
            </p:cNvSpPr>
            <p:nvPr/>
          </p:nvSpPr>
          <p:spPr bwMode="auto">
            <a:xfrm>
              <a:off x="3286" y="2774"/>
              <a:ext cx="1" cy="46"/>
            </a:xfrm>
            <a:custGeom>
              <a:avLst/>
              <a:gdLst>
                <a:gd name="T0" fmla="*/ 0 w 1"/>
                <a:gd name="T1" fmla="*/ 46 h 46"/>
                <a:gd name="T2" fmla="*/ 0 w 1"/>
                <a:gd name="T3" fmla="*/ 0 h 46"/>
                <a:gd name="T4" fmla="*/ 0 w 1"/>
                <a:gd name="T5" fmla="*/ 46 h 46"/>
                <a:gd name="T6" fmla="*/ 0 60000 65536"/>
                <a:gd name="T7" fmla="*/ 0 60000 65536"/>
                <a:gd name="T8" fmla="*/ 0 60000 65536"/>
                <a:gd name="T9" fmla="*/ 0 w 1"/>
                <a:gd name="T10" fmla="*/ 0 h 46"/>
                <a:gd name="T11" fmla="*/ 1 w 1"/>
                <a:gd name="T12" fmla="*/ 46 h 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6">
                  <a:moveTo>
                    <a:pt x="0" y="46"/>
                  </a:moveTo>
                  <a:lnTo>
                    <a:pt x="0" y="0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95" name="Freeform 765"/>
            <p:cNvSpPr>
              <a:spLocks/>
            </p:cNvSpPr>
            <p:nvPr/>
          </p:nvSpPr>
          <p:spPr bwMode="auto">
            <a:xfrm>
              <a:off x="3573" y="2617"/>
              <a:ext cx="288" cy="72"/>
            </a:xfrm>
            <a:custGeom>
              <a:avLst/>
              <a:gdLst>
                <a:gd name="T0" fmla="*/ 6 w 288"/>
                <a:gd name="T1" fmla="*/ 72 h 72"/>
                <a:gd name="T2" fmla="*/ 282 w 288"/>
                <a:gd name="T3" fmla="*/ 72 h 72"/>
                <a:gd name="T4" fmla="*/ 287 w 288"/>
                <a:gd name="T5" fmla="*/ 70 h 72"/>
                <a:gd name="T6" fmla="*/ 288 w 288"/>
                <a:gd name="T7" fmla="*/ 66 h 72"/>
                <a:gd name="T8" fmla="*/ 288 w 288"/>
                <a:gd name="T9" fmla="*/ 6 h 72"/>
                <a:gd name="T10" fmla="*/ 287 w 288"/>
                <a:gd name="T11" fmla="*/ 2 h 72"/>
                <a:gd name="T12" fmla="*/ 282 w 288"/>
                <a:gd name="T13" fmla="*/ 0 h 72"/>
                <a:gd name="T14" fmla="*/ 6 w 288"/>
                <a:gd name="T15" fmla="*/ 0 h 72"/>
                <a:gd name="T16" fmla="*/ 2 w 288"/>
                <a:gd name="T17" fmla="*/ 2 h 72"/>
                <a:gd name="T18" fmla="*/ 0 w 288"/>
                <a:gd name="T19" fmla="*/ 6 h 72"/>
                <a:gd name="T20" fmla="*/ 0 w 288"/>
                <a:gd name="T21" fmla="*/ 66 h 72"/>
                <a:gd name="T22" fmla="*/ 2 w 288"/>
                <a:gd name="T23" fmla="*/ 70 h 72"/>
                <a:gd name="T24" fmla="*/ 6 w 288"/>
                <a:gd name="T25" fmla="*/ 72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88"/>
                <a:gd name="T40" fmla="*/ 0 h 72"/>
                <a:gd name="T41" fmla="*/ 288 w 288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88" h="72">
                  <a:moveTo>
                    <a:pt x="6" y="72"/>
                  </a:moveTo>
                  <a:lnTo>
                    <a:pt x="282" y="72"/>
                  </a:lnTo>
                  <a:lnTo>
                    <a:pt x="287" y="70"/>
                  </a:lnTo>
                  <a:lnTo>
                    <a:pt x="288" y="66"/>
                  </a:lnTo>
                  <a:lnTo>
                    <a:pt x="288" y="6"/>
                  </a:lnTo>
                  <a:lnTo>
                    <a:pt x="287" y="2"/>
                  </a:lnTo>
                  <a:lnTo>
                    <a:pt x="282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6" y="72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96" name="Freeform 766"/>
            <p:cNvSpPr>
              <a:spLocks/>
            </p:cNvSpPr>
            <p:nvPr/>
          </p:nvSpPr>
          <p:spPr bwMode="auto">
            <a:xfrm>
              <a:off x="3573" y="2630"/>
              <a:ext cx="1" cy="46"/>
            </a:xfrm>
            <a:custGeom>
              <a:avLst/>
              <a:gdLst>
                <a:gd name="T0" fmla="*/ 0 w 1"/>
                <a:gd name="T1" fmla="*/ 46 h 46"/>
                <a:gd name="T2" fmla="*/ 0 w 1"/>
                <a:gd name="T3" fmla="*/ 0 h 46"/>
                <a:gd name="T4" fmla="*/ 0 w 1"/>
                <a:gd name="T5" fmla="*/ 46 h 46"/>
                <a:gd name="T6" fmla="*/ 0 60000 65536"/>
                <a:gd name="T7" fmla="*/ 0 60000 65536"/>
                <a:gd name="T8" fmla="*/ 0 60000 65536"/>
                <a:gd name="T9" fmla="*/ 0 w 1"/>
                <a:gd name="T10" fmla="*/ 0 h 46"/>
                <a:gd name="T11" fmla="*/ 1 w 1"/>
                <a:gd name="T12" fmla="*/ 46 h 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6">
                  <a:moveTo>
                    <a:pt x="0" y="46"/>
                  </a:moveTo>
                  <a:lnTo>
                    <a:pt x="0" y="0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97" name="Rectangle 767"/>
            <p:cNvSpPr>
              <a:spLocks noChangeArrowheads="1"/>
            </p:cNvSpPr>
            <p:nvPr/>
          </p:nvSpPr>
          <p:spPr bwMode="auto">
            <a:xfrm>
              <a:off x="1162" y="2875"/>
              <a:ext cx="363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" charset="0"/>
                </a:rPr>
                <a:t>Machine 1</a:t>
              </a:r>
              <a:endParaRPr lang="en-US"/>
            </a:p>
          </p:txBody>
        </p:sp>
        <p:sp>
          <p:nvSpPr>
            <p:cNvPr id="28798" name="Rectangle 768"/>
            <p:cNvSpPr>
              <a:spLocks noChangeArrowheads="1"/>
            </p:cNvSpPr>
            <p:nvPr/>
          </p:nvSpPr>
          <p:spPr bwMode="auto">
            <a:xfrm>
              <a:off x="1162" y="2581"/>
              <a:ext cx="363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" charset="0"/>
                </a:rPr>
                <a:t>Machine 3</a:t>
              </a:r>
              <a:endParaRPr lang="en-US"/>
            </a:p>
          </p:txBody>
        </p:sp>
        <p:sp>
          <p:nvSpPr>
            <p:cNvPr id="28799" name="Rectangle 769"/>
            <p:cNvSpPr>
              <a:spLocks noChangeArrowheads="1"/>
            </p:cNvSpPr>
            <p:nvPr/>
          </p:nvSpPr>
          <p:spPr bwMode="auto">
            <a:xfrm>
              <a:off x="1162" y="2732"/>
              <a:ext cx="363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" charset="0"/>
                </a:rPr>
                <a:t>Machine 2</a:t>
              </a:r>
              <a:endParaRPr lang="en-US"/>
            </a:p>
          </p:txBody>
        </p:sp>
        <p:sp>
          <p:nvSpPr>
            <p:cNvPr id="28800" name="Freeform 770"/>
            <p:cNvSpPr>
              <a:spLocks/>
            </p:cNvSpPr>
            <p:nvPr/>
          </p:nvSpPr>
          <p:spPr bwMode="auto">
            <a:xfrm>
              <a:off x="1563" y="2391"/>
              <a:ext cx="2878" cy="718"/>
            </a:xfrm>
            <a:custGeom>
              <a:avLst/>
              <a:gdLst>
                <a:gd name="T0" fmla="*/ 0 w 2878"/>
                <a:gd name="T1" fmla="*/ 0 h 718"/>
                <a:gd name="T2" fmla="*/ 0 w 2878"/>
                <a:gd name="T3" fmla="*/ 718 h 718"/>
                <a:gd name="T4" fmla="*/ 2878 w 2878"/>
                <a:gd name="T5" fmla="*/ 718 h 718"/>
                <a:gd name="T6" fmla="*/ 0 60000 65536"/>
                <a:gd name="T7" fmla="*/ 0 60000 65536"/>
                <a:gd name="T8" fmla="*/ 0 60000 65536"/>
                <a:gd name="T9" fmla="*/ 0 w 2878"/>
                <a:gd name="T10" fmla="*/ 0 h 718"/>
                <a:gd name="T11" fmla="*/ 2878 w 2878"/>
                <a:gd name="T12" fmla="*/ 718 h 7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78" h="718">
                  <a:moveTo>
                    <a:pt x="0" y="0"/>
                  </a:moveTo>
                  <a:lnTo>
                    <a:pt x="0" y="718"/>
                  </a:lnTo>
                  <a:lnTo>
                    <a:pt x="2878" y="71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01" name="Freeform 771"/>
            <p:cNvSpPr>
              <a:spLocks/>
            </p:cNvSpPr>
            <p:nvPr/>
          </p:nvSpPr>
          <p:spPr bwMode="auto">
            <a:xfrm>
              <a:off x="1847" y="2617"/>
              <a:ext cx="575" cy="72"/>
            </a:xfrm>
            <a:custGeom>
              <a:avLst/>
              <a:gdLst>
                <a:gd name="T0" fmla="*/ 5 w 575"/>
                <a:gd name="T1" fmla="*/ 72 h 72"/>
                <a:gd name="T2" fmla="*/ 569 w 575"/>
                <a:gd name="T3" fmla="*/ 72 h 72"/>
                <a:gd name="T4" fmla="*/ 573 w 575"/>
                <a:gd name="T5" fmla="*/ 70 h 72"/>
                <a:gd name="T6" fmla="*/ 575 w 575"/>
                <a:gd name="T7" fmla="*/ 66 h 72"/>
                <a:gd name="T8" fmla="*/ 575 w 575"/>
                <a:gd name="T9" fmla="*/ 6 h 72"/>
                <a:gd name="T10" fmla="*/ 573 w 575"/>
                <a:gd name="T11" fmla="*/ 2 h 72"/>
                <a:gd name="T12" fmla="*/ 569 w 575"/>
                <a:gd name="T13" fmla="*/ 0 h 72"/>
                <a:gd name="T14" fmla="*/ 5 w 575"/>
                <a:gd name="T15" fmla="*/ 0 h 72"/>
                <a:gd name="T16" fmla="*/ 2 w 575"/>
                <a:gd name="T17" fmla="*/ 2 h 72"/>
                <a:gd name="T18" fmla="*/ 0 w 575"/>
                <a:gd name="T19" fmla="*/ 6 h 72"/>
                <a:gd name="T20" fmla="*/ 0 w 575"/>
                <a:gd name="T21" fmla="*/ 66 h 72"/>
                <a:gd name="T22" fmla="*/ 2 w 575"/>
                <a:gd name="T23" fmla="*/ 70 h 72"/>
                <a:gd name="T24" fmla="*/ 5 w 575"/>
                <a:gd name="T25" fmla="*/ 72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5"/>
                <a:gd name="T40" fmla="*/ 0 h 72"/>
                <a:gd name="T41" fmla="*/ 575 w 575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5" h="72">
                  <a:moveTo>
                    <a:pt x="5" y="72"/>
                  </a:moveTo>
                  <a:lnTo>
                    <a:pt x="569" y="72"/>
                  </a:lnTo>
                  <a:lnTo>
                    <a:pt x="573" y="70"/>
                  </a:lnTo>
                  <a:lnTo>
                    <a:pt x="575" y="66"/>
                  </a:lnTo>
                  <a:lnTo>
                    <a:pt x="575" y="6"/>
                  </a:lnTo>
                  <a:lnTo>
                    <a:pt x="573" y="2"/>
                  </a:lnTo>
                  <a:lnTo>
                    <a:pt x="56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5" y="72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02" name="Freeform 772"/>
            <p:cNvSpPr>
              <a:spLocks/>
            </p:cNvSpPr>
            <p:nvPr/>
          </p:nvSpPr>
          <p:spPr bwMode="auto">
            <a:xfrm>
              <a:off x="1847" y="2630"/>
              <a:ext cx="1" cy="46"/>
            </a:xfrm>
            <a:custGeom>
              <a:avLst/>
              <a:gdLst>
                <a:gd name="T0" fmla="*/ 0 w 1"/>
                <a:gd name="T1" fmla="*/ 46 h 46"/>
                <a:gd name="T2" fmla="*/ 0 w 1"/>
                <a:gd name="T3" fmla="*/ 0 h 46"/>
                <a:gd name="T4" fmla="*/ 0 w 1"/>
                <a:gd name="T5" fmla="*/ 46 h 46"/>
                <a:gd name="T6" fmla="*/ 0 60000 65536"/>
                <a:gd name="T7" fmla="*/ 0 60000 65536"/>
                <a:gd name="T8" fmla="*/ 0 60000 65536"/>
                <a:gd name="T9" fmla="*/ 0 w 1"/>
                <a:gd name="T10" fmla="*/ 0 h 46"/>
                <a:gd name="T11" fmla="*/ 1 w 1"/>
                <a:gd name="T12" fmla="*/ 46 h 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6">
                  <a:moveTo>
                    <a:pt x="0" y="46"/>
                  </a:moveTo>
                  <a:lnTo>
                    <a:pt x="0" y="0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03" name="Freeform 773"/>
            <p:cNvSpPr>
              <a:spLocks/>
            </p:cNvSpPr>
            <p:nvPr/>
          </p:nvSpPr>
          <p:spPr bwMode="auto">
            <a:xfrm>
              <a:off x="2134" y="2761"/>
              <a:ext cx="864" cy="71"/>
            </a:xfrm>
            <a:custGeom>
              <a:avLst/>
              <a:gdLst>
                <a:gd name="T0" fmla="*/ 6 w 864"/>
                <a:gd name="T1" fmla="*/ 71 h 71"/>
                <a:gd name="T2" fmla="*/ 858 w 864"/>
                <a:gd name="T3" fmla="*/ 71 h 71"/>
                <a:gd name="T4" fmla="*/ 863 w 864"/>
                <a:gd name="T5" fmla="*/ 69 h 71"/>
                <a:gd name="T6" fmla="*/ 864 w 864"/>
                <a:gd name="T7" fmla="*/ 66 h 71"/>
                <a:gd name="T8" fmla="*/ 864 w 864"/>
                <a:gd name="T9" fmla="*/ 5 h 71"/>
                <a:gd name="T10" fmla="*/ 863 w 864"/>
                <a:gd name="T11" fmla="*/ 1 h 71"/>
                <a:gd name="T12" fmla="*/ 858 w 864"/>
                <a:gd name="T13" fmla="*/ 0 h 71"/>
                <a:gd name="T14" fmla="*/ 6 w 864"/>
                <a:gd name="T15" fmla="*/ 0 h 71"/>
                <a:gd name="T16" fmla="*/ 2 w 864"/>
                <a:gd name="T17" fmla="*/ 1 h 71"/>
                <a:gd name="T18" fmla="*/ 0 w 864"/>
                <a:gd name="T19" fmla="*/ 5 h 71"/>
                <a:gd name="T20" fmla="*/ 0 w 864"/>
                <a:gd name="T21" fmla="*/ 66 h 71"/>
                <a:gd name="T22" fmla="*/ 2 w 864"/>
                <a:gd name="T23" fmla="*/ 69 h 71"/>
                <a:gd name="T24" fmla="*/ 6 w 864"/>
                <a:gd name="T25" fmla="*/ 71 h 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4"/>
                <a:gd name="T40" fmla="*/ 0 h 71"/>
                <a:gd name="T41" fmla="*/ 864 w 864"/>
                <a:gd name="T42" fmla="*/ 71 h 7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4" h="71">
                  <a:moveTo>
                    <a:pt x="6" y="71"/>
                  </a:moveTo>
                  <a:lnTo>
                    <a:pt x="858" y="71"/>
                  </a:lnTo>
                  <a:lnTo>
                    <a:pt x="863" y="69"/>
                  </a:lnTo>
                  <a:lnTo>
                    <a:pt x="864" y="66"/>
                  </a:lnTo>
                  <a:lnTo>
                    <a:pt x="864" y="5"/>
                  </a:lnTo>
                  <a:lnTo>
                    <a:pt x="863" y="1"/>
                  </a:lnTo>
                  <a:lnTo>
                    <a:pt x="858" y="0"/>
                  </a:lnTo>
                  <a:lnTo>
                    <a:pt x="6" y="0"/>
                  </a:lnTo>
                  <a:lnTo>
                    <a:pt x="2" y="1"/>
                  </a:lnTo>
                  <a:lnTo>
                    <a:pt x="0" y="5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6" y="71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04" name="Freeform 774"/>
            <p:cNvSpPr>
              <a:spLocks/>
            </p:cNvSpPr>
            <p:nvPr/>
          </p:nvSpPr>
          <p:spPr bwMode="auto">
            <a:xfrm>
              <a:off x="2134" y="2774"/>
              <a:ext cx="1" cy="46"/>
            </a:xfrm>
            <a:custGeom>
              <a:avLst/>
              <a:gdLst>
                <a:gd name="T0" fmla="*/ 0 w 1"/>
                <a:gd name="T1" fmla="*/ 46 h 46"/>
                <a:gd name="T2" fmla="*/ 0 w 1"/>
                <a:gd name="T3" fmla="*/ 0 h 46"/>
                <a:gd name="T4" fmla="*/ 0 w 1"/>
                <a:gd name="T5" fmla="*/ 46 h 46"/>
                <a:gd name="T6" fmla="*/ 0 60000 65536"/>
                <a:gd name="T7" fmla="*/ 0 60000 65536"/>
                <a:gd name="T8" fmla="*/ 0 60000 65536"/>
                <a:gd name="T9" fmla="*/ 0 w 1"/>
                <a:gd name="T10" fmla="*/ 0 h 46"/>
                <a:gd name="T11" fmla="*/ 1 w 1"/>
                <a:gd name="T12" fmla="*/ 46 h 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6">
                  <a:moveTo>
                    <a:pt x="0" y="46"/>
                  </a:moveTo>
                  <a:lnTo>
                    <a:pt x="0" y="0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8678" name="Picture 776" descr="HM00361_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52400"/>
            <a:ext cx="19208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Greedy Method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A0D368D-D66F-3948-83EC-9F6F926605E1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248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Task Scheduling Algorithm</a:t>
            </a:r>
          </a:p>
        </p:txBody>
      </p:sp>
      <p:sp>
        <p:nvSpPr>
          <p:cNvPr id="297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41910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Greedy choice: consider tasks by their start time and use as few machines as possible with this order.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Run time: O(n log n). Why?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Correctness: Suppose there is a better schedule.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We can use k-1 machines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 algorithm uses 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Let i be first task scheduled on machine 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Machine i must conflict with k-1 other tasks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But that means there is no non-conflicting schedule using k-1 machines</a:t>
            </a:r>
          </a:p>
        </p:txBody>
      </p:sp>
      <p:pic>
        <p:nvPicPr>
          <p:cNvPr id="29701" name="Picture 731" descr="HM00361_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52400"/>
            <a:ext cx="19208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Text Box 732"/>
          <p:cNvSpPr txBox="1">
            <a:spLocks noChangeArrowheads="1"/>
          </p:cNvSpPr>
          <p:nvPr/>
        </p:nvSpPr>
        <p:spPr bwMode="auto">
          <a:xfrm>
            <a:off x="4876800" y="2286000"/>
            <a:ext cx="4038600" cy="3876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taskSchedule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T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Input: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set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of tasks w/ start time </a:t>
            </a:r>
            <a:r>
              <a:rPr lang="en-US" sz="1800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1800" i="1" baseline="-25000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i="1">
                <a:solidFill>
                  <a:schemeClr val="accent2"/>
                </a:solidFill>
                <a:latin typeface="Times New Roman" charset="0"/>
              </a:rPr>
              <a:t> 		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and finish time </a:t>
            </a:r>
            <a:r>
              <a:rPr lang="en-US" sz="1800" i="1">
                <a:solidFill>
                  <a:schemeClr val="accent2"/>
                </a:solidFill>
                <a:latin typeface="Times New Roman" charset="0"/>
              </a:rPr>
              <a:t>f</a:t>
            </a:r>
            <a:r>
              <a:rPr lang="en-US" sz="1800" i="1" baseline="-25000">
                <a:solidFill>
                  <a:schemeClr val="accent2"/>
                </a:solidFill>
                <a:latin typeface="Times New Roman" charset="0"/>
              </a:rPr>
              <a:t>i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Output: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non-conflicting schedule 		with minimum number of machines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m</a:t>
            </a:r>
            <a:r>
              <a:rPr lang="en-US" sz="1800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0				</a:t>
            </a:r>
            <a:r>
              <a:rPr lang="en-US" sz="1600">
                <a:latin typeface="Times New Roman" charset="0"/>
              </a:rPr>
              <a:t>{no. of machines}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while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T is not empty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	remove task i w/ smallest s</a:t>
            </a:r>
            <a:r>
              <a:rPr lang="en-US" sz="1800" b="1" i="1" baseline="-25000">
                <a:solidFill>
                  <a:schemeClr val="accent2"/>
                </a:solidFill>
                <a:latin typeface="Times New Roman" charset="0"/>
              </a:rPr>
              <a:t>i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 baseline="-250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if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there</a:t>
            </a:r>
            <a:r>
              <a:rPr lang="ja-JP" altLang="en-US" sz="1800" b="1" i="1">
                <a:solidFill>
                  <a:schemeClr val="tx2"/>
                </a:solidFill>
                <a:latin typeface="Times New Roman" charset="0"/>
              </a:rPr>
              <a:t>’</a:t>
            </a:r>
            <a:r>
              <a:rPr lang="en-US" altLang="ja-JP" sz="1800" b="1" i="1">
                <a:solidFill>
                  <a:schemeClr val="tx2"/>
                </a:solidFill>
                <a:latin typeface="Times New Roman" charset="0"/>
              </a:rPr>
              <a:t>s a machine j for i </a:t>
            </a:r>
            <a:r>
              <a:rPr lang="en-US" altLang="ja-JP" sz="1800" b="1">
                <a:solidFill>
                  <a:srgbClr val="000000"/>
                </a:solidFill>
                <a:latin typeface="Times New Roman" charset="0"/>
              </a:rPr>
              <a:t>then</a:t>
            </a:r>
            <a:endParaRPr lang="en-US" altLang="ja-JP" sz="1800" baseline="-250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schedule i on machine j</a:t>
            </a:r>
            <a:endParaRPr lang="en-US" sz="1800">
              <a:solidFill>
                <a:srgbClr val="0000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 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else</a:t>
            </a:r>
            <a:r>
              <a:rPr lang="en-US" sz="1800">
                <a:solidFill>
                  <a:srgbClr val="000000"/>
                </a:solidFill>
                <a:latin typeface="Times New Roman" charset="0"/>
              </a:rPr>
              <a:t> 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m</a:t>
            </a:r>
            <a:r>
              <a:rPr lang="en-US" sz="1800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m + 1	</a:t>
            </a:r>
            <a:endParaRPr lang="en-US" sz="1800">
              <a:solidFill>
                <a:srgbClr val="0000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schedule i on machine 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Greedy Method</a:t>
            </a: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CC39571-2C61-E349-86E5-35A5A43AA2A5}" type="slidenum">
              <a:rPr lang="en-US" sz="1400"/>
              <a:pPr eaLnBrk="1" hangingPunct="1"/>
              <a:t>24</a:t>
            </a:fld>
            <a:endParaRPr 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sp>
        <p:nvSpPr>
          <p:cNvPr id="3072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229600" cy="22002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Given: a set T of n tasks, each having: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 start time, s</a:t>
            </a:r>
            <a:r>
              <a:rPr lang="en-US" sz="2000" baseline="-25000">
                <a:latin typeface="Tahoma" charset="0"/>
              </a:rPr>
              <a:t>i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 finish time, f</a:t>
            </a:r>
            <a:r>
              <a:rPr lang="en-US" sz="2000" baseline="-25000">
                <a:latin typeface="Tahoma" charset="0"/>
              </a:rPr>
              <a:t>i</a:t>
            </a:r>
            <a:r>
              <a:rPr lang="en-US" sz="2000">
                <a:latin typeface="Tahoma" charset="0"/>
              </a:rPr>
              <a:t> (where s</a:t>
            </a:r>
            <a:r>
              <a:rPr lang="en-US" sz="2000" baseline="-25000">
                <a:latin typeface="Tahoma" charset="0"/>
              </a:rPr>
              <a:t>i</a:t>
            </a:r>
            <a:r>
              <a:rPr lang="en-US" sz="2000">
                <a:latin typeface="Tahoma" charset="0"/>
              </a:rPr>
              <a:t> &lt; f</a:t>
            </a:r>
            <a:r>
              <a:rPr lang="en-US" sz="2000" baseline="-25000">
                <a:latin typeface="Tahoma" charset="0"/>
              </a:rPr>
              <a:t>i</a:t>
            </a:r>
            <a:r>
              <a:rPr lang="en-US" sz="2000">
                <a:latin typeface="Tahoma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[1,4], [1,3], [2,5], [3,7], [4,7], [6,9], [7,8] (ordered by start)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Goal: Perform all tasks on min. number of machines</a:t>
            </a:r>
          </a:p>
        </p:txBody>
      </p:sp>
      <p:grpSp>
        <p:nvGrpSpPr>
          <p:cNvPr id="30725" name="Group 5"/>
          <p:cNvGrpSpPr>
            <a:grpSpLocks/>
          </p:cNvGrpSpPr>
          <p:nvPr/>
        </p:nvGrpSpPr>
        <p:grpSpPr bwMode="auto">
          <a:xfrm>
            <a:off x="2317750" y="4492625"/>
            <a:ext cx="4632325" cy="131763"/>
            <a:chOff x="1563" y="2893"/>
            <a:chExt cx="2590" cy="73"/>
          </a:xfrm>
        </p:grpSpPr>
        <p:sp>
          <p:nvSpPr>
            <p:cNvPr id="31245" name="Line 6"/>
            <p:cNvSpPr>
              <a:spLocks noChangeShapeType="1"/>
            </p:cNvSpPr>
            <p:nvPr/>
          </p:nvSpPr>
          <p:spPr bwMode="auto">
            <a:xfrm>
              <a:off x="1563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46" name="Line 7"/>
            <p:cNvSpPr>
              <a:spLocks noChangeShapeType="1"/>
            </p:cNvSpPr>
            <p:nvPr/>
          </p:nvSpPr>
          <p:spPr bwMode="auto">
            <a:xfrm>
              <a:off x="158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47" name="Line 8"/>
            <p:cNvSpPr>
              <a:spLocks noChangeShapeType="1"/>
            </p:cNvSpPr>
            <p:nvPr/>
          </p:nvSpPr>
          <p:spPr bwMode="auto">
            <a:xfrm>
              <a:off x="1609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48" name="Line 9"/>
            <p:cNvSpPr>
              <a:spLocks noChangeShapeType="1"/>
            </p:cNvSpPr>
            <p:nvPr/>
          </p:nvSpPr>
          <p:spPr bwMode="auto">
            <a:xfrm>
              <a:off x="1632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49" name="Line 10"/>
            <p:cNvSpPr>
              <a:spLocks noChangeShapeType="1"/>
            </p:cNvSpPr>
            <p:nvPr/>
          </p:nvSpPr>
          <p:spPr bwMode="auto">
            <a:xfrm>
              <a:off x="1655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50" name="Line 11"/>
            <p:cNvSpPr>
              <a:spLocks noChangeShapeType="1"/>
            </p:cNvSpPr>
            <p:nvPr/>
          </p:nvSpPr>
          <p:spPr bwMode="auto">
            <a:xfrm>
              <a:off x="1678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51" name="Line 12"/>
            <p:cNvSpPr>
              <a:spLocks noChangeShapeType="1"/>
            </p:cNvSpPr>
            <p:nvPr/>
          </p:nvSpPr>
          <p:spPr bwMode="auto">
            <a:xfrm>
              <a:off x="1701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52" name="Line 13"/>
            <p:cNvSpPr>
              <a:spLocks noChangeShapeType="1"/>
            </p:cNvSpPr>
            <p:nvPr/>
          </p:nvSpPr>
          <p:spPr bwMode="auto">
            <a:xfrm>
              <a:off x="1724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53" name="Line 14"/>
            <p:cNvSpPr>
              <a:spLocks noChangeShapeType="1"/>
            </p:cNvSpPr>
            <p:nvPr/>
          </p:nvSpPr>
          <p:spPr bwMode="auto">
            <a:xfrm>
              <a:off x="1747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54" name="Line 15"/>
            <p:cNvSpPr>
              <a:spLocks noChangeShapeType="1"/>
            </p:cNvSpPr>
            <p:nvPr/>
          </p:nvSpPr>
          <p:spPr bwMode="auto">
            <a:xfrm>
              <a:off x="1770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55" name="Line 16"/>
            <p:cNvSpPr>
              <a:spLocks noChangeShapeType="1"/>
            </p:cNvSpPr>
            <p:nvPr/>
          </p:nvSpPr>
          <p:spPr bwMode="auto">
            <a:xfrm>
              <a:off x="1793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56" name="Line 17"/>
            <p:cNvSpPr>
              <a:spLocks noChangeShapeType="1"/>
            </p:cNvSpPr>
            <p:nvPr/>
          </p:nvSpPr>
          <p:spPr bwMode="auto">
            <a:xfrm>
              <a:off x="181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57" name="Line 18"/>
            <p:cNvSpPr>
              <a:spLocks noChangeShapeType="1"/>
            </p:cNvSpPr>
            <p:nvPr/>
          </p:nvSpPr>
          <p:spPr bwMode="auto">
            <a:xfrm>
              <a:off x="1839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58" name="Line 19"/>
            <p:cNvSpPr>
              <a:spLocks noChangeShapeType="1"/>
            </p:cNvSpPr>
            <p:nvPr/>
          </p:nvSpPr>
          <p:spPr bwMode="auto">
            <a:xfrm>
              <a:off x="1863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59" name="Line 20"/>
            <p:cNvSpPr>
              <a:spLocks noChangeShapeType="1"/>
            </p:cNvSpPr>
            <p:nvPr/>
          </p:nvSpPr>
          <p:spPr bwMode="auto">
            <a:xfrm>
              <a:off x="1886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0" name="Line 21"/>
            <p:cNvSpPr>
              <a:spLocks noChangeShapeType="1"/>
            </p:cNvSpPr>
            <p:nvPr/>
          </p:nvSpPr>
          <p:spPr bwMode="auto">
            <a:xfrm>
              <a:off x="1909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1" name="Line 22"/>
            <p:cNvSpPr>
              <a:spLocks noChangeShapeType="1"/>
            </p:cNvSpPr>
            <p:nvPr/>
          </p:nvSpPr>
          <p:spPr bwMode="auto">
            <a:xfrm>
              <a:off x="1932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2" name="Line 23"/>
            <p:cNvSpPr>
              <a:spLocks noChangeShapeType="1"/>
            </p:cNvSpPr>
            <p:nvPr/>
          </p:nvSpPr>
          <p:spPr bwMode="auto">
            <a:xfrm>
              <a:off x="1955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3" name="Line 24"/>
            <p:cNvSpPr>
              <a:spLocks noChangeShapeType="1"/>
            </p:cNvSpPr>
            <p:nvPr/>
          </p:nvSpPr>
          <p:spPr bwMode="auto">
            <a:xfrm>
              <a:off x="1978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4" name="Line 25"/>
            <p:cNvSpPr>
              <a:spLocks noChangeShapeType="1"/>
            </p:cNvSpPr>
            <p:nvPr/>
          </p:nvSpPr>
          <p:spPr bwMode="auto">
            <a:xfrm>
              <a:off x="2001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5" name="Line 26"/>
            <p:cNvSpPr>
              <a:spLocks noChangeShapeType="1"/>
            </p:cNvSpPr>
            <p:nvPr/>
          </p:nvSpPr>
          <p:spPr bwMode="auto">
            <a:xfrm>
              <a:off x="2024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6" name="Line 27"/>
            <p:cNvSpPr>
              <a:spLocks noChangeShapeType="1"/>
            </p:cNvSpPr>
            <p:nvPr/>
          </p:nvSpPr>
          <p:spPr bwMode="auto">
            <a:xfrm>
              <a:off x="2047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7" name="Line 28"/>
            <p:cNvSpPr>
              <a:spLocks noChangeShapeType="1"/>
            </p:cNvSpPr>
            <p:nvPr/>
          </p:nvSpPr>
          <p:spPr bwMode="auto">
            <a:xfrm>
              <a:off x="2070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8" name="Line 29"/>
            <p:cNvSpPr>
              <a:spLocks noChangeShapeType="1"/>
            </p:cNvSpPr>
            <p:nvPr/>
          </p:nvSpPr>
          <p:spPr bwMode="auto">
            <a:xfrm>
              <a:off x="2093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9" name="Line 30"/>
            <p:cNvSpPr>
              <a:spLocks noChangeShapeType="1"/>
            </p:cNvSpPr>
            <p:nvPr/>
          </p:nvSpPr>
          <p:spPr bwMode="auto">
            <a:xfrm>
              <a:off x="2116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0" name="Line 31"/>
            <p:cNvSpPr>
              <a:spLocks noChangeShapeType="1"/>
            </p:cNvSpPr>
            <p:nvPr/>
          </p:nvSpPr>
          <p:spPr bwMode="auto">
            <a:xfrm>
              <a:off x="2139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1" name="Line 32"/>
            <p:cNvSpPr>
              <a:spLocks noChangeShapeType="1"/>
            </p:cNvSpPr>
            <p:nvPr/>
          </p:nvSpPr>
          <p:spPr bwMode="auto">
            <a:xfrm>
              <a:off x="2162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2" name="Line 33"/>
            <p:cNvSpPr>
              <a:spLocks noChangeShapeType="1"/>
            </p:cNvSpPr>
            <p:nvPr/>
          </p:nvSpPr>
          <p:spPr bwMode="auto">
            <a:xfrm>
              <a:off x="2185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3" name="Line 34"/>
            <p:cNvSpPr>
              <a:spLocks noChangeShapeType="1"/>
            </p:cNvSpPr>
            <p:nvPr/>
          </p:nvSpPr>
          <p:spPr bwMode="auto">
            <a:xfrm>
              <a:off x="2208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4" name="Line 35"/>
            <p:cNvSpPr>
              <a:spLocks noChangeShapeType="1"/>
            </p:cNvSpPr>
            <p:nvPr/>
          </p:nvSpPr>
          <p:spPr bwMode="auto">
            <a:xfrm>
              <a:off x="2231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5" name="Line 36"/>
            <p:cNvSpPr>
              <a:spLocks noChangeShapeType="1"/>
            </p:cNvSpPr>
            <p:nvPr/>
          </p:nvSpPr>
          <p:spPr bwMode="auto">
            <a:xfrm>
              <a:off x="2254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6" name="Line 37"/>
            <p:cNvSpPr>
              <a:spLocks noChangeShapeType="1"/>
            </p:cNvSpPr>
            <p:nvPr/>
          </p:nvSpPr>
          <p:spPr bwMode="auto">
            <a:xfrm>
              <a:off x="2277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7" name="Line 38"/>
            <p:cNvSpPr>
              <a:spLocks noChangeShapeType="1"/>
            </p:cNvSpPr>
            <p:nvPr/>
          </p:nvSpPr>
          <p:spPr bwMode="auto">
            <a:xfrm>
              <a:off x="2300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8" name="Line 39"/>
            <p:cNvSpPr>
              <a:spLocks noChangeShapeType="1"/>
            </p:cNvSpPr>
            <p:nvPr/>
          </p:nvSpPr>
          <p:spPr bwMode="auto">
            <a:xfrm>
              <a:off x="2323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9" name="Line 40"/>
            <p:cNvSpPr>
              <a:spLocks noChangeShapeType="1"/>
            </p:cNvSpPr>
            <p:nvPr/>
          </p:nvSpPr>
          <p:spPr bwMode="auto">
            <a:xfrm>
              <a:off x="234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0" name="Line 41"/>
            <p:cNvSpPr>
              <a:spLocks noChangeShapeType="1"/>
            </p:cNvSpPr>
            <p:nvPr/>
          </p:nvSpPr>
          <p:spPr bwMode="auto">
            <a:xfrm>
              <a:off x="2369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1" name="Line 42"/>
            <p:cNvSpPr>
              <a:spLocks noChangeShapeType="1"/>
            </p:cNvSpPr>
            <p:nvPr/>
          </p:nvSpPr>
          <p:spPr bwMode="auto">
            <a:xfrm>
              <a:off x="2392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2" name="Line 43"/>
            <p:cNvSpPr>
              <a:spLocks noChangeShapeType="1"/>
            </p:cNvSpPr>
            <p:nvPr/>
          </p:nvSpPr>
          <p:spPr bwMode="auto">
            <a:xfrm>
              <a:off x="2415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3" name="Line 44"/>
            <p:cNvSpPr>
              <a:spLocks noChangeShapeType="1"/>
            </p:cNvSpPr>
            <p:nvPr/>
          </p:nvSpPr>
          <p:spPr bwMode="auto">
            <a:xfrm>
              <a:off x="2438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4" name="Line 45"/>
            <p:cNvSpPr>
              <a:spLocks noChangeShapeType="1"/>
            </p:cNvSpPr>
            <p:nvPr/>
          </p:nvSpPr>
          <p:spPr bwMode="auto">
            <a:xfrm>
              <a:off x="2461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5" name="Line 46"/>
            <p:cNvSpPr>
              <a:spLocks noChangeShapeType="1"/>
            </p:cNvSpPr>
            <p:nvPr/>
          </p:nvSpPr>
          <p:spPr bwMode="auto">
            <a:xfrm>
              <a:off x="2484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6" name="Line 47"/>
            <p:cNvSpPr>
              <a:spLocks noChangeShapeType="1"/>
            </p:cNvSpPr>
            <p:nvPr/>
          </p:nvSpPr>
          <p:spPr bwMode="auto">
            <a:xfrm>
              <a:off x="2507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7" name="Line 48"/>
            <p:cNvSpPr>
              <a:spLocks noChangeShapeType="1"/>
            </p:cNvSpPr>
            <p:nvPr/>
          </p:nvSpPr>
          <p:spPr bwMode="auto">
            <a:xfrm>
              <a:off x="2530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8" name="Line 49"/>
            <p:cNvSpPr>
              <a:spLocks noChangeShapeType="1"/>
            </p:cNvSpPr>
            <p:nvPr/>
          </p:nvSpPr>
          <p:spPr bwMode="auto">
            <a:xfrm>
              <a:off x="2553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9" name="Line 50"/>
            <p:cNvSpPr>
              <a:spLocks noChangeShapeType="1"/>
            </p:cNvSpPr>
            <p:nvPr/>
          </p:nvSpPr>
          <p:spPr bwMode="auto">
            <a:xfrm>
              <a:off x="257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90" name="Line 51"/>
            <p:cNvSpPr>
              <a:spLocks noChangeShapeType="1"/>
            </p:cNvSpPr>
            <p:nvPr/>
          </p:nvSpPr>
          <p:spPr bwMode="auto">
            <a:xfrm>
              <a:off x="2599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91" name="Line 52"/>
            <p:cNvSpPr>
              <a:spLocks noChangeShapeType="1"/>
            </p:cNvSpPr>
            <p:nvPr/>
          </p:nvSpPr>
          <p:spPr bwMode="auto">
            <a:xfrm>
              <a:off x="2622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92" name="Line 53"/>
            <p:cNvSpPr>
              <a:spLocks noChangeShapeType="1"/>
            </p:cNvSpPr>
            <p:nvPr/>
          </p:nvSpPr>
          <p:spPr bwMode="auto">
            <a:xfrm>
              <a:off x="2645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93" name="Line 54"/>
            <p:cNvSpPr>
              <a:spLocks noChangeShapeType="1"/>
            </p:cNvSpPr>
            <p:nvPr/>
          </p:nvSpPr>
          <p:spPr bwMode="auto">
            <a:xfrm>
              <a:off x="2668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94" name="Line 55"/>
            <p:cNvSpPr>
              <a:spLocks noChangeShapeType="1"/>
            </p:cNvSpPr>
            <p:nvPr/>
          </p:nvSpPr>
          <p:spPr bwMode="auto">
            <a:xfrm>
              <a:off x="2691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95" name="Line 56"/>
            <p:cNvSpPr>
              <a:spLocks noChangeShapeType="1"/>
            </p:cNvSpPr>
            <p:nvPr/>
          </p:nvSpPr>
          <p:spPr bwMode="auto">
            <a:xfrm>
              <a:off x="2714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96" name="Line 57"/>
            <p:cNvSpPr>
              <a:spLocks noChangeShapeType="1"/>
            </p:cNvSpPr>
            <p:nvPr/>
          </p:nvSpPr>
          <p:spPr bwMode="auto">
            <a:xfrm>
              <a:off x="2737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97" name="Line 58"/>
            <p:cNvSpPr>
              <a:spLocks noChangeShapeType="1"/>
            </p:cNvSpPr>
            <p:nvPr/>
          </p:nvSpPr>
          <p:spPr bwMode="auto">
            <a:xfrm>
              <a:off x="2760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98" name="Line 59"/>
            <p:cNvSpPr>
              <a:spLocks noChangeShapeType="1"/>
            </p:cNvSpPr>
            <p:nvPr/>
          </p:nvSpPr>
          <p:spPr bwMode="auto">
            <a:xfrm>
              <a:off x="2783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99" name="Line 60"/>
            <p:cNvSpPr>
              <a:spLocks noChangeShapeType="1"/>
            </p:cNvSpPr>
            <p:nvPr/>
          </p:nvSpPr>
          <p:spPr bwMode="auto">
            <a:xfrm>
              <a:off x="280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00" name="Line 61"/>
            <p:cNvSpPr>
              <a:spLocks noChangeShapeType="1"/>
            </p:cNvSpPr>
            <p:nvPr/>
          </p:nvSpPr>
          <p:spPr bwMode="auto">
            <a:xfrm>
              <a:off x="2829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01" name="Line 62"/>
            <p:cNvSpPr>
              <a:spLocks noChangeShapeType="1"/>
            </p:cNvSpPr>
            <p:nvPr/>
          </p:nvSpPr>
          <p:spPr bwMode="auto">
            <a:xfrm>
              <a:off x="2853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02" name="Line 63"/>
            <p:cNvSpPr>
              <a:spLocks noChangeShapeType="1"/>
            </p:cNvSpPr>
            <p:nvPr/>
          </p:nvSpPr>
          <p:spPr bwMode="auto">
            <a:xfrm>
              <a:off x="2876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03" name="Line 64"/>
            <p:cNvSpPr>
              <a:spLocks noChangeShapeType="1"/>
            </p:cNvSpPr>
            <p:nvPr/>
          </p:nvSpPr>
          <p:spPr bwMode="auto">
            <a:xfrm>
              <a:off x="2899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04" name="Line 65"/>
            <p:cNvSpPr>
              <a:spLocks noChangeShapeType="1"/>
            </p:cNvSpPr>
            <p:nvPr/>
          </p:nvSpPr>
          <p:spPr bwMode="auto">
            <a:xfrm>
              <a:off x="2922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05" name="Line 66"/>
            <p:cNvSpPr>
              <a:spLocks noChangeShapeType="1"/>
            </p:cNvSpPr>
            <p:nvPr/>
          </p:nvSpPr>
          <p:spPr bwMode="auto">
            <a:xfrm>
              <a:off x="2945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06" name="Line 67"/>
            <p:cNvSpPr>
              <a:spLocks noChangeShapeType="1"/>
            </p:cNvSpPr>
            <p:nvPr/>
          </p:nvSpPr>
          <p:spPr bwMode="auto">
            <a:xfrm>
              <a:off x="2968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07" name="Line 68"/>
            <p:cNvSpPr>
              <a:spLocks noChangeShapeType="1"/>
            </p:cNvSpPr>
            <p:nvPr/>
          </p:nvSpPr>
          <p:spPr bwMode="auto">
            <a:xfrm>
              <a:off x="2991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08" name="Line 69"/>
            <p:cNvSpPr>
              <a:spLocks noChangeShapeType="1"/>
            </p:cNvSpPr>
            <p:nvPr/>
          </p:nvSpPr>
          <p:spPr bwMode="auto">
            <a:xfrm>
              <a:off x="3014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09" name="Line 70"/>
            <p:cNvSpPr>
              <a:spLocks noChangeShapeType="1"/>
            </p:cNvSpPr>
            <p:nvPr/>
          </p:nvSpPr>
          <p:spPr bwMode="auto">
            <a:xfrm>
              <a:off x="3037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10" name="Line 71"/>
            <p:cNvSpPr>
              <a:spLocks noChangeShapeType="1"/>
            </p:cNvSpPr>
            <p:nvPr/>
          </p:nvSpPr>
          <p:spPr bwMode="auto">
            <a:xfrm>
              <a:off x="3060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11" name="Line 72"/>
            <p:cNvSpPr>
              <a:spLocks noChangeShapeType="1"/>
            </p:cNvSpPr>
            <p:nvPr/>
          </p:nvSpPr>
          <p:spPr bwMode="auto">
            <a:xfrm>
              <a:off x="3083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12" name="Line 73"/>
            <p:cNvSpPr>
              <a:spLocks noChangeShapeType="1"/>
            </p:cNvSpPr>
            <p:nvPr/>
          </p:nvSpPr>
          <p:spPr bwMode="auto">
            <a:xfrm>
              <a:off x="3106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13" name="Line 74"/>
            <p:cNvSpPr>
              <a:spLocks noChangeShapeType="1"/>
            </p:cNvSpPr>
            <p:nvPr/>
          </p:nvSpPr>
          <p:spPr bwMode="auto">
            <a:xfrm>
              <a:off x="3129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14" name="Line 75"/>
            <p:cNvSpPr>
              <a:spLocks noChangeShapeType="1"/>
            </p:cNvSpPr>
            <p:nvPr/>
          </p:nvSpPr>
          <p:spPr bwMode="auto">
            <a:xfrm>
              <a:off x="3152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15" name="Line 76"/>
            <p:cNvSpPr>
              <a:spLocks noChangeShapeType="1"/>
            </p:cNvSpPr>
            <p:nvPr/>
          </p:nvSpPr>
          <p:spPr bwMode="auto">
            <a:xfrm>
              <a:off x="3175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16" name="Line 77"/>
            <p:cNvSpPr>
              <a:spLocks noChangeShapeType="1"/>
            </p:cNvSpPr>
            <p:nvPr/>
          </p:nvSpPr>
          <p:spPr bwMode="auto">
            <a:xfrm>
              <a:off x="3198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17" name="Line 78"/>
            <p:cNvSpPr>
              <a:spLocks noChangeShapeType="1"/>
            </p:cNvSpPr>
            <p:nvPr/>
          </p:nvSpPr>
          <p:spPr bwMode="auto">
            <a:xfrm>
              <a:off x="3221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18" name="Line 79"/>
            <p:cNvSpPr>
              <a:spLocks noChangeShapeType="1"/>
            </p:cNvSpPr>
            <p:nvPr/>
          </p:nvSpPr>
          <p:spPr bwMode="auto">
            <a:xfrm>
              <a:off x="3244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19" name="Line 80"/>
            <p:cNvSpPr>
              <a:spLocks noChangeShapeType="1"/>
            </p:cNvSpPr>
            <p:nvPr/>
          </p:nvSpPr>
          <p:spPr bwMode="auto">
            <a:xfrm>
              <a:off x="3267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20" name="Line 81"/>
            <p:cNvSpPr>
              <a:spLocks noChangeShapeType="1"/>
            </p:cNvSpPr>
            <p:nvPr/>
          </p:nvSpPr>
          <p:spPr bwMode="auto">
            <a:xfrm>
              <a:off x="3290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21" name="Line 82"/>
            <p:cNvSpPr>
              <a:spLocks noChangeShapeType="1"/>
            </p:cNvSpPr>
            <p:nvPr/>
          </p:nvSpPr>
          <p:spPr bwMode="auto">
            <a:xfrm>
              <a:off x="3313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22" name="Line 83"/>
            <p:cNvSpPr>
              <a:spLocks noChangeShapeType="1"/>
            </p:cNvSpPr>
            <p:nvPr/>
          </p:nvSpPr>
          <p:spPr bwMode="auto">
            <a:xfrm>
              <a:off x="333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23" name="Line 84"/>
            <p:cNvSpPr>
              <a:spLocks noChangeShapeType="1"/>
            </p:cNvSpPr>
            <p:nvPr/>
          </p:nvSpPr>
          <p:spPr bwMode="auto">
            <a:xfrm>
              <a:off x="3359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24" name="Line 85"/>
            <p:cNvSpPr>
              <a:spLocks noChangeShapeType="1"/>
            </p:cNvSpPr>
            <p:nvPr/>
          </p:nvSpPr>
          <p:spPr bwMode="auto">
            <a:xfrm>
              <a:off x="3382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25" name="Line 86"/>
            <p:cNvSpPr>
              <a:spLocks noChangeShapeType="1"/>
            </p:cNvSpPr>
            <p:nvPr/>
          </p:nvSpPr>
          <p:spPr bwMode="auto">
            <a:xfrm>
              <a:off x="3405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26" name="Line 87"/>
            <p:cNvSpPr>
              <a:spLocks noChangeShapeType="1"/>
            </p:cNvSpPr>
            <p:nvPr/>
          </p:nvSpPr>
          <p:spPr bwMode="auto">
            <a:xfrm>
              <a:off x="3428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27" name="Line 88"/>
            <p:cNvSpPr>
              <a:spLocks noChangeShapeType="1"/>
            </p:cNvSpPr>
            <p:nvPr/>
          </p:nvSpPr>
          <p:spPr bwMode="auto">
            <a:xfrm>
              <a:off x="3451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28" name="Line 89"/>
            <p:cNvSpPr>
              <a:spLocks noChangeShapeType="1"/>
            </p:cNvSpPr>
            <p:nvPr/>
          </p:nvSpPr>
          <p:spPr bwMode="auto">
            <a:xfrm>
              <a:off x="3474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29" name="Line 90"/>
            <p:cNvSpPr>
              <a:spLocks noChangeShapeType="1"/>
            </p:cNvSpPr>
            <p:nvPr/>
          </p:nvSpPr>
          <p:spPr bwMode="auto">
            <a:xfrm>
              <a:off x="3497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30" name="Line 91"/>
            <p:cNvSpPr>
              <a:spLocks noChangeShapeType="1"/>
            </p:cNvSpPr>
            <p:nvPr/>
          </p:nvSpPr>
          <p:spPr bwMode="auto">
            <a:xfrm>
              <a:off x="3520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31" name="Line 92"/>
            <p:cNvSpPr>
              <a:spLocks noChangeShapeType="1"/>
            </p:cNvSpPr>
            <p:nvPr/>
          </p:nvSpPr>
          <p:spPr bwMode="auto">
            <a:xfrm>
              <a:off x="3543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32" name="Line 93"/>
            <p:cNvSpPr>
              <a:spLocks noChangeShapeType="1"/>
            </p:cNvSpPr>
            <p:nvPr/>
          </p:nvSpPr>
          <p:spPr bwMode="auto">
            <a:xfrm>
              <a:off x="356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33" name="Line 94"/>
            <p:cNvSpPr>
              <a:spLocks noChangeShapeType="1"/>
            </p:cNvSpPr>
            <p:nvPr/>
          </p:nvSpPr>
          <p:spPr bwMode="auto">
            <a:xfrm>
              <a:off x="3589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34" name="Line 95"/>
            <p:cNvSpPr>
              <a:spLocks noChangeShapeType="1"/>
            </p:cNvSpPr>
            <p:nvPr/>
          </p:nvSpPr>
          <p:spPr bwMode="auto">
            <a:xfrm>
              <a:off x="3612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35" name="Line 96"/>
            <p:cNvSpPr>
              <a:spLocks noChangeShapeType="1"/>
            </p:cNvSpPr>
            <p:nvPr/>
          </p:nvSpPr>
          <p:spPr bwMode="auto">
            <a:xfrm>
              <a:off x="3635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36" name="Line 97"/>
            <p:cNvSpPr>
              <a:spLocks noChangeShapeType="1"/>
            </p:cNvSpPr>
            <p:nvPr/>
          </p:nvSpPr>
          <p:spPr bwMode="auto">
            <a:xfrm>
              <a:off x="3658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37" name="Line 98"/>
            <p:cNvSpPr>
              <a:spLocks noChangeShapeType="1"/>
            </p:cNvSpPr>
            <p:nvPr/>
          </p:nvSpPr>
          <p:spPr bwMode="auto">
            <a:xfrm>
              <a:off x="3681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38" name="Line 99"/>
            <p:cNvSpPr>
              <a:spLocks noChangeShapeType="1"/>
            </p:cNvSpPr>
            <p:nvPr/>
          </p:nvSpPr>
          <p:spPr bwMode="auto">
            <a:xfrm>
              <a:off x="3704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39" name="Line 100"/>
            <p:cNvSpPr>
              <a:spLocks noChangeShapeType="1"/>
            </p:cNvSpPr>
            <p:nvPr/>
          </p:nvSpPr>
          <p:spPr bwMode="auto">
            <a:xfrm>
              <a:off x="3727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40" name="Line 101"/>
            <p:cNvSpPr>
              <a:spLocks noChangeShapeType="1"/>
            </p:cNvSpPr>
            <p:nvPr/>
          </p:nvSpPr>
          <p:spPr bwMode="auto">
            <a:xfrm>
              <a:off x="3750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41" name="Line 102"/>
            <p:cNvSpPr>
              <a:spLocks noChangeShapeType="1"/>
            </p:cNvSpPr>
            <p:nvPr/>
          </p:nvSpPr>
          <p:spPr bwMode="auto">
            <a:xfrm>
              <a:off x="3773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42" name="Line 103"/>
            <p:cNvSpPr>
              <a:spLocks noChangeShapeType="1"/>
            </p:cNvSpPr>
            <p:nvPr/>
          </p:nvSpPr>
          <p:spPr bwMode="auto">
            <a:xfrm>
              <a:off x="379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43" name="Line 104"/>
            <p:cNvSpPr>
              <a:spLocks noChangeShapeType="1"/>
            </p:cNvSpPr>
            <p:nvPr/>
          </p:nvSpPr>
          <p:spPr bwMode="auto">
            <a:xfrm>
              <a:off x="3820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44" name="Line 105"/>
            <p:cNvSpPr>
              <a:spLocks noChangeShapeType="1"/>
            </p:cNvSpPr>
            <p:nvPr/>
          </p:nvSpPr>
          <p:spPr bwMode="auto">
            <a:xfrm>
              <a:off x="3843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45" name="Line 106"/>
            <p:cNvSpPr>
              <a:spLocks noChangeShapeType="1"/>
            </p:cNvSpPr>
            <p:nvPr/>
          </p:nvSpPr>
          <p:spPr bwMode="auto">
            <a:xfrm>
              <a:off x="3866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46" name="Line 107"/>
            <p:cNvSpPr>
              <a:spLocks noChangeShapeType="1"/>
            </p:cNvSpPr>
            <p:nvPr/>
          </p:nvSpPr>
          <p:spPr bwMode="auto">
            <a:xfrm>
              <a:off x="3889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47" name="Line 108"/>
            <p:cNvSpPr>
              <a:spLocks noChangeShapeType="1"/>
            </p:cNvSpPr>
            <p:nvPr/>
          </p:nvSpPr>
          <p:spPr bwMode="auto">
            <a:xfrm>
              <a:off x="3912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48" name="Line 109"/>
            <p:cNvSpPr>
              <a:spLocks noChangeShapeType="1"/>
            </p:cNvSpPr>
            <p:nvPr/>
          </p:nvSpPr>
          <p:spPr bwMode="auto">
            <a:xfrm>
              <a:off x="3935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49" name="Line 110"/>
            <p:cNvSpPr>
              <a:spLocks noChangeShapeType="1"/>
            </p:cNvSpPr>
            <p:nvPr/>
          </p:nvSpPr>
          <p:spPr bwMode="auto">
            <a:xfrm>
              <a:off x="3958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50" name="Line 111"/>
            <p:cNvSpPr>
              <a:spLocks noChangeShapeType="1"/>
            </p:cNvSpPr>
            <p:nvPr/>
          </p:nvSpPr>
          <p:spPr bwMode="auto">
            <a:xfrm>
              <a:off x="3981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51" name="Line 112"/>
            <p:cNvSpPr>
              <a:spLocks noChangeShapeType="1"/>
            </p:cNvSpPr>
            <p:nvPr/>
          </p:nvSpPr>
          <p:spPr bwMode="auto">
            <a:xfrm>
              <a:off x="4004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52" name="Line 113"/>
            <p:cNvSpPr>
              <a:spLocks noChangeShapeType="1"/>
            </p:cNvSpPr>
            <p:nvPr/>
          </p:nvSpPr>
          <p:spPr bwMode="auto">
            <a:xfrm>
              <a:off x="4027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53" name="Line 114"/>
            <p:cNvSpPr>
              <a:spLocks noChangeShapeType="1"/>
            </p:cNvSpPr>
            <p:nvPr/>
          </p:nvSpPr>
          <p:spPr bwMode="auto">
            <a:xfrm>
              <a:off x="4050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54" name="Line 115"/>
            <p:cNvSpPr>
              <a:spLocks noChangeShapeType="1"/>
            </p:cNvSpPr>
            <p:nvPr/>
          </p:nvSpPr>
          <p:spPr bwMode="auto">
            <a:xfrm>
              <a:off x="4073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55" name="Line 116"/>
            <p:cNvSpPr>
              <a:spLocks noChangeShapeType="1"/>
            </p:cNvSpPr>
            <p:nvPr/>
          </p:nvSpPr>
          <p:spPr bwMode="auto">
            <a:xfrm>
              <a:off x="4096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56" name="Line 117"/>
            <p:cNvSpPr>
              <a:spLocks noChangeShapeType="1"/>
            </p:cNvSpPr>
            <p:nvPr/>
          </p:nvSpPr>
          <p:spPr bwMode="auto">
            <a:xfrm>
              <a:off x="4119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57" name="Line 118"/>
            <p:cNvSpPr>
              <a:spLocks noChangeShapeType="1"/>
            </p:cNvSpPr>
            <p:nvPr/>
          </p:nvSpPr>
          <p:spPr bwMode="auto">
            <a:xfrm>
              <a:off x="4142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58" name="Line 119"/>
            <p:cNvSpPr>
              <a:spLocks noChangeShapeType="1"/>
            </p:cNvSpPr>
            <p:nvPr/>
          </p:nvSpPr>
          <p:spPr bwMode="auto">
            <a:xfrm>
              <a:off x="1563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59" name="Line 120"/>
            <p:cNvSpPr>
              <a:spLocks noChangeShapeType="1"/>
            </p:cNvSpPr>
            <p:nvPr/>
          </p:nvSpPr>
          <p:spPr bwMode="auto">
            <a:xfrm>
              <a:off x="158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60" name="Line 121"/>
            <p:cNvSpPr>
              <a:spLocks noChangeShapeType="1"/>
            </p:cNvSpPr>
            <p:nvPr/>
          </p:nvSpPr>
          <p:spPr bwMode="auto">
            <a:xfrm>
              <a:off x="1609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61" name="Line 122"/>
            <p:cNvSpPr>
              <a:spLocks noChangeShapeType="1"/>
            </p:cNvSpPr>
            <p:nvPr/>
          </p:nvSpPr>
          <p:spPr bwMode="auto">
            <a:xfrm>
              <a:off x="1632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62" name="Line 123"/>
            <p:cNvSpPr>
              <a:spLocks noChangeShapeType="1"/>
            </p:cNvSpPr>
            <p:nvPr/>
          </p:nvSpPr>
          <p:spPr bwMode="auto">
            <a:xfrm>
              <a:off x="1655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63" name="Line 124"/>
            <p:cNvSpPr>
              <a:spLocks noChangeShapeType="1"/>
            </p:cNvSpPr>
            <p:nvPr/>
          </p:nvSpPr>
          <p:spPr bwMode="auto">
            <a:xfrm>
              <a:off x="1678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64" name="Line 125"/>
            <p:cNvSpPr>
              <a:spLocks noChangeShapeType="1"/>
            </p:cNvSpPr>
            <p:nvPr/>
          </p:nvSpPr>
          <p:spPr bwMode="auto">
            <a:xfrm>
              <a:off x="1701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65" name="Line 126"/>
            <p:cNvSpPr>
              <a:spLocks noChangeShapeType="1"/>
            </p:cNvSpPr>
            <p:nvPr/>
          </p:nvSpPr>
          <p:spPr bwMode="auto">
            <a:xfrm>
              <a:off x="1724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66" name="Line 127"/>
            <p:cNvSpPr>
              <a:spLocks noChangeShapeType="1"/>
            </p:cNvSpPr>
            <p:nvPr/>
          </p:nvSpPr>
          <p:spPr bwMode="auto">
            <a:xfrm>
              <a:off x="1747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67" name="Line 128"/>
            <p:cNvSpPr>
              <a:spLocks noChangeShapeType="1"/>
            </p:cNvSpPr>
            <p:nvPr/>
          </p:nvSpPr>
          <p:spPr bwMode="auto">
            <a:xfrm>
              <a:off x="1770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68" name="Line 129"/>
            <p:cNvSpPr>
              <a:spLocks noChangeShapeType="1"/>
            </p:cNvSpPr>
            <p:nvPr/>
          </p:nvSpPr>
          <p:spPr bwMode="auto">
            <a:xfrm>
              <a:off x="1793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69" name="Line 130"/>
            <p:cNvSpPr>
              <a:spLocks noChangeShapeType="1"/>
            </p:cNvSpPr>
            <p:nvPr/>
          </p:nvSpPr>
          <p:spPr bwMode="auto">
            <a:xfrm>
              <a:off x="181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70" name="Line 131"/>
            <p:cNvSpPr>
              <a:spLocks noChangeShapeType="1"/>
            </p:cNvSpPr>
            <p:nvPr/>
          </p:nvSpPr>
          <p:spPr bwMode="auto">
            <a:xfrm>
              <a:off x="1839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71" name="Line 132"/>
            <p:cNvSpPr>
              <a:spLocks noChangeShapeType="1"/>
            </p:cNvSpPr>
            <p:nvPr/>
          </p:nvSpPr>
          <p:spPr bwMode="auto">
            <a:xfrm>
              <a:off x="1863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72" name="Line 133"/>
            <p:cNvSpPr>
              <a:spLocks noChangeShapeType="1"/>
            </p:cNvSpPr>
            <p:nvPr/>
          </p:nvSpPr>
          <p:spPr bwMode="auto">
            <a:xfrm>
              <a:off x="1886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73" name="Line 134"/>
            <p:cNvSpPr>
              <a:spLocks noChangeShapeType="1"/>
            </p:cNvSpPr>
            <p:nvPr/>
          </p:nvSpPr>
          <p:spPr bwMode="auto">
            <a:xfrm>
              <a:off x="1909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74" name="Line 135"/>
            <p:cNvSpPr>
              <a:spLocks noChangeShapeType="1"/>
            </p:cNvSpPr>
            <p:nvPr/>
          </p:nvSpPr>
          <p:spPr bwMode="auto">
            <a:xfrm>
              <a:off x="1932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75" name="Line 136"/>
            <p:cNvSpPr>
              <a:spLocks noChangeShapeType="1"/>
            </p:cNvSpPr>
            <p:nvPr/>
          </p:nvSpPr>
          <p:spPr bwMode="auto">
            <a:xfrm>
              <a:off x="1955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76" name="Line 137"/>
            <p:cNvSpPr>
              <a:spLocks noChangeShapeType="1"/>
            </p:cNvSpPr>
            <p:nvPr/>
          </p:nvSpPr>
          <p:spPr bwMode="auto">
            <a:xfrm>
              <a:off x="1978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77" name="Line 138"/>
            <p:cNvSpPr>
              <a:spLocks noChangeShapeType="1"/>
            </p:cNvSpPr>
            <p:nvPr/>
          </p:nvSpPr>
          <p:spPr bwMode="auto">
            <a:xfrm>
              <a:off x="2001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78" name="Line 139"/>
            <p:cNvSpPr>
              <a:spLocks noChangeShapeType="1"/>
            </p:cNvSpPr>
            <p:nvPr/>
          </p:nvSpPr>
          <p:spPr bwMode="auto">
            <a:xfrm>
              <a:off x="2024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79" name="Line 140"/>
            <p:cNvSpPr>
              <a:spLocks noChangeShapeType="1"/>
            </p:cNvSpPr>
            <p:nvPr/>
          </p:nvSpPr>
          <p:spPr bwMode="auto">
            <a:xfrm>
              <a:off x="2047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80" name="Line 141"/>
            <p:cNvSpPr>
              <a:spLocks noChangeShapeType="1"/>
            </p:cNvSpPr>
            <p:nvPr/>
          </p:nvSpPr>
          <p:spPr bwMode="auto">
            <a:xfrm>
              <a:off x="2070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81" name="Line 142"/>
            <p:cNvSpPr>
              <a:spLocks noChangeShapeType="1"/>
            </p:cNvSpPr>
            <p:nvPr/>
          </p:nvSpPr>
          <p:spPr bwMode="auto">
            <a:xfrm>
              <a:off x="2093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82" name="Line 143"/>
            <p:cNvSpPr>
              <a:spLocks noChangeShapeType="1"/>
            </p:cNvSpPr>
            <p:nvPr/>
          </p:nvSpPr>
          <p:spPr bwMode="auto">
            <a:xfrm>
              <a:off x="2116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83" name="Line 144"/>
            <p:cNvSpPr>
              <a:spLocks noChangeShapeType="1"/>
            </p:cNvSpPr>
            <p:nvPr/>
          </p:nvSpPr>
          <p:spPr bwMode="auto">
            <a:xfrm>
              <a:off x="2139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84" name="Line 145"/>
            <p:cNvSpPr>
              <a:spLocks noChangeShapeType="1"/>
            </p:cNvSpPr>
            <p:nvPr/>
          </p:nvSpPr>
          <p:spPr bwMode="auto">
            <a:xfrm>
              <a:off x="2162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85" name="Line 146"/>
            <p:cNvSpPr>
              <a:spLocks noChangeShapeType="1"/>
            </p:cNvSpPr>
            <p:nvPr/>
          </p:nvSpPr>
          <p:spPr bwMode="auto">
            <a:xfrm>
              <a:off x="2185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86" name="Line 147"/>
            <p:cNvSpPr>
              <a:spLocks noChangeShapeType="1"/>
            </p:cNvSpPr>
            <p:nvPr/>
          </p:nvSpPr>
          <p:spPr bwMode="auto">
            <a:xfrm>
              <a:off x="2208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87" name="Line 148"/>
            <p:cNvSpPr>
              <a:spLocks noChangeShapeType="1"/>
            </p:cNvSpPr>
            <p:nvPr/>
          </p:nvSpPr>
          <p:spPr bwMode="auto">
            <a:xfrm>
              <a:off x="2231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88" name="Line 149"/>
            <p:cNvSpPr>
              <a:spLocks noChangeShapeType="1"/>
            </p:cNvSpPr>
            <p:nvPr/>
          </p:nvSpPr>
          <p:spPr bwMode="auto">
            <a:xfrm>
              <a:off x="2254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89" name="Line 150"/>
            <p:cNvSpPr>
              <a:spLocks noChangeShapeType="1"/>
            </p:cNvSpPr>
            <p:nvPr/>
          </p:nvSpPr>
          <p:spPr bwMode="auto">
            <a:xfrm>
              <a:off x="2277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90" name="Line 151"/>
            <p:cNvSpPr>
              <a:spLocks noChangeShapeType="1"/>
            </p:cNvSpPr>
            <p:nvPr/>
          </p:nvSpPr>
          <p:spPr bwMode="auto">
            <a:xfrm>
              <a:off x="2300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91" name="Line 152"/>
            <p:cNvSpPr>
              <a:spLocks noChangeShapeType="1"/>
            </p:cNvSpPr>
            <p:nvPr/>
          </p:nvSpPr>
          <p:spPr bwMode="auto">
            <a:xfrm>
              <a:off x="2323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92" name="Line 153"/>
            <p:cNvSpPr>
              <a:spLocks noChangeShapeType="1"/>
            </p:cNvSpPr>
            <p:nvPr/>
          </p:nvSpPr>
          <p:spPr bwMode="auto">
            <a:xfrm>
              <a:off x="234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93" name="Line 154"/>
            <p:cNvSpPr>
              <a:spLocks noChangeShapeType="1"/>
            </p:cNvSpPr>
            <p:nvPr/>
          </p:nvSpPr>
          <p:spPr bwMode="auto">
            <a:xfrm>
              <a:off x="2369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94" name="Line 155"/>
            <p:cNvSpPr>
              <a:spLocks noChangeShapeType="1"/>
            </p:cNvSpPr>
            <p:nvPr/>
          </p:nvSpPr>
          <p:spPr bwMode="auto">
            <a:xfrm>
              <a:off x="2392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95" name="Line 156"/>
            <p:cNvSpPr>
              <a:spLocks noChangeShapeType="1"/>
            </p:cNvSpPr>
            <p:nvPr/>
          </p:nvSpPr>
          <p:spPr bwMode="auto">
            <a:xfrm>
              <a:off x="2415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96" name="Line 157"/>
            <p:cNvSpPr>
              <a:spLocks noChangeShapeType="1"/>
            </p:cNvSpPr>
            <p:nvPr/>
          </p:nvSpPr>
          <p:spPr bwMode="auto">
            <a:xfrm>
              <a:off x="2438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97" name="Line 158"/>
            <p:cNvSpPr>
              <a:spLocks noChangeShapeType="1"/>
            </p:cNvSpPr>
            <p:nvPr/>
          </p:nvSpPr>
          <p:spPr bwMode="auto">
            <a:xfrm>
              <a:off x="2461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98" name="Line 159"/>
            <p:cNvSpPr>
              <a:spLocks noChangeShapeType="1"/>
            </p:cNvSpPr>
            <p:nvPr/>
          </p:nvSpPr>
          <p:spPr bwMode="auto">
            <a:xfrm>
              <a:off x="2484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99" name="Line 160"/>
            <p:cNvSpPr>
              <a:spLocks noChangeShapeType="1"/>
            </p:cNvSpPr>
            <p:nvPr/>
          </p:nvSpPr>
          <p:spPr bwMode="auto">
            <a:xfrm>
              <a:off x="2507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00" name="Line 161"/>
            <p:cNvSpPr>
              <a:spLocks noChangeShapeType="1"/>
            </p:cNvSpPr>
            <p:nvPr/>
          </p:nvSpPr>
          <p:spPr bwMode="auto">
            <a:xfrm>
              <a:off x="2530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01" name="Line 162"/>
            <p:cNvSpPr>
              <a:spLocks noChangeShapeType="1"/>
            </p:cNvSpPr>
            <p:nvPr/>
          </p:nvSpPr>
          <p:spPr bwMode="auto">
            <a:xfrm>
              <a:off x="2553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02" name="Line 163"/>
            <p:cNvSpPr>
              <a:spLocks noChangeShapeType="1"/>
            </p:cNvSpPr>
            <p:nvPr/>
          </p:nvSpPr>
          <p:spPr bwMode="auto">
            <a:xfrm>
              <a:off x="257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03" name="Line 164"/>
            <p:cNvSpPr>
              <a:spLocks noChangeShapeType="1"/>
            </p:cNvSpPr>
            <p:nvPr/>
          </p:nvSpPr>
          <p:spPr bwMode="auto">
            <a:xfrm>
              <a:off x="2599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04" name="Line 165"/>
            <p:cNvSpPr>
              <a:spLocks noChangeShapeType="1"/>
            </p:cNvSpPr>
            <p:nvPr/>
          </p:nvSpPr>
          <p:spPr bwMode="auto">
            <a:xfrm>
              <a:off x="2622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05" name="Line 166"/>
            <p:cNvSpPr>
              <a:spLocks noChangeShapeType="1"/>
            </p:cNvSpPr>
            <p:nvPr/>
          </p:nvSpPr>
          <p:spPr bwMode="auto">
            <a:xfrm>
              <a:off x="2645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06" name="Line 167"/>
            <p:cNvSpPr>
              <a:spLocks noChangeShapeType="1"/>
            </p:cNvSpPr>
            <p:nvPr/>
          </p:nvSpPr>
          <p:spPr bwMode="auto">
            <a:xfrm>
              <a:off x="2668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07" name="Line 168"/>
            <p:cNvSpPr>
              <a:spLocks noChangeShapeType="1"/>
            </p:cNvSpPr>
            <p:nvPr/>
          </p:nvSpPr>
          <p:spPr bwMode="auto">
            <a:xfrm>
              <a:off x="2691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08" name="Line 169"/>
            <p:cNvSpPr>
              <a:spLocks noChangeShapeType="1"/>
            </p:cNvSpPr>
            <p:nvPr/>
          </p:nvSpPr>
          <p:spPr bwMode="auto">
            <a:xfrm>
              <a:off x="2714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09" name="Line 170"/>
            <p:cNvSpPr>
              <a:spLocks noChangeShapeType="1"/>
            </p:cNvSpPr>
            <p:nvPr/>
          </p:nvSpPr>
          <p:spPr bwMode="auto">
            <a:xfrm>
              <a:off x="2737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10" name="Line 171"/>
            <p:cNvSpPr>
              <a:spLocks noChangeShapeType="1"/>
            </p:cNvSpPr>
            <p:nvPr/>
          </p:nvSpPr>
          <p:spPr bwMode="auto">
            <a:xfrm>
              <a:off x="2760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11" name="Line 172"/>
            <p:cNvSpPr>
              <a:spLocks noChangeShapeType="1"/>
            </p:cNvSpPr>
            <p:nvPr/>
          </p:nvSpPr>
          <p:spPr bwMode="auto">
            <a:xfrm>
              <a:off x="2783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12" name="Line 173"/>
            <p:cNvSpPr>
              <a:spLocks noChangeShapeType="1"/>
            </p:cNvSpPr>
            <p:nvPr/>
          </p:nvSpPr>
          <p:spPr bwMode="auto">
            <a:xfrm>
              <a:off x="280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13" name="Line 174"/>
            <p:cNvSpPr>
              <a:spLocks noChangeShapeType="1"/>
            </p:cNvSpPr>
            <p:nvPr/>
          </p:nvSpPr>
          <p:spPr bwMode="auto">
            <a:xfrm>
              <a:off x="2829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14" name="Line 175"/>
            <p:cNvSpPr>
              <a:spLocks noChangeShapeType="1"/>
            </p:cNvSpPr>
            <p:nvPr/>
          </p:nvSpPr>
          <p:spPr bwMode="auto">
            <a:xfrm>
              <a:off x="2853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15" name="Line 176"/>
            <p:cNvSpPr>
              <a:spLocks noChangeShapeType="1"/>
            </p:cNvSpPr>
            <p:nvPr/>
          </p:nvSpPr>
          <p:spPr bwMode="auto">
            <a:xfrm>
              <a:off x="2876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16" name="Line 177"/>
            <p:cNvSpPr>
              <a:spLocks noChangeShapeType="1"/>
            </p:cNvSpPr>
            <p:nvPr/>
          </p:nvSpPr>
          <p:spPr bwMode="auto">
            <a:xfrm>
              <a:off x="2899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17" name="Line 178"/>
            <p:cNvSpPr>
              <a:spLocks noChangeShapeType="1"/>
            </p:cNvSpPr>
            <p:nvPr/>
          </p:nvSpPr>
          <p:spPr bwMode="auto">
            <a:xfrm>
              <a:off x="2922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18" name="Line 179"/>
            <p:cNvSpPr>
              <a:spLocks noChangeShapeType="1"/>
            </p:cNvSpPr>
            <p:nvPr/>
          </p:nvSpPr>
          <p:spPr bwMode="auto">
            <a:xfrm>
              <a:off x="2945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19" name="Line 180"/>
            <p:cNvSpPr>
              <a:spLocks noChangeShapeType="1"/>
            </p:cNvSpPr>
            <p:nvPr/>
          </p:nvSpPr>
          <p:spPr bwMode="auto">
            <a:xfrm>
              <a:off x="2968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20" name="Line 181"/>
            <p:cNvSpPr>
              <a:spLocks noChangeShapeType="1"/>
            </p:cNvSpPr>
            <p:nvPr/>
          </p:nvSpPr>
          <p:spPr bwMode="auto">
            <a:xfrm>
              <a:off x="2991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21" name="Line 182"/>
            <p:cNvSpPr>
              <a:spLocks noChangeShapeType="1"/>
            </p:cNvSpPr>
            <p:nvPr/>
          </p:nvSpPr>
          <p:spPr bwMode="auto">
            <a:xfrm>
              <a:off x="3014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22" name="Line 183"/>
            <p:cNvSpPr>
              <a:spLocks noChangeShapeType="1"/>
            </p:cNvSpPr>
            <p:nvPr/>
          </p:nvSpPr>
          <p:spPr bwMode="auto">
            <a:xfrm>
              <a:off x="3037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23" name="Line 184"/>
            <p:cNvSpPr>
              <a:spLocks noChangeShapeType="1"/>
            </p:cNvSpPr>
            <p:nvPr/>
          </p:nvSpPr>
          <p:spPr bwMode="auto">
            <a:xfrm>
              <a:off x="3060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24" name="Line 185"/>
            <p:cNvSpPr>
              <a:spLocks noChangeShapeType="1"/>
            </p:cNvSpPr>
            <p:nvPr/>
          </p:nvSpPr>
          <p:spPr bwMode="auto">
            <a:xfrm>
              <a:off x="3083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25" name="Line 186"/>
            <p:cNvSpPr>
              <a:spLocks noChangeShapeType="1"/>
            </p:cNvSpPr>
            <p:nvPr/>
          </p:nvSpPr>
          <p:spPr bwMode="auto">
            <a:xfrm>
              <a:off x="3106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26" name="Line 187"/>
            <p:cNvSpPr>
              <a:spLocks noChangeShapeType="1"/>
            </p:cNvSpPr>
            <p:nvPr/>
          </p:nvSpPr>
          <p:spPr bwMode="auto">
            <a:xfrm>
              <a:off x="3129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27" name="Line 188"/>
            <p:cNvSpPr>
              <a:spLocks noChangeShapeType="1"/>
            </p:cNvSpPr>
            <p:nvPr/>
          </p:nvSpPr>
          <p:spPr bwMode="auto">
            <a:xfrm>
              <a:off x="3152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28" name="Line 189"/>
            <p:cNvSpPr>
              <a:spLocks noChangeShapeType="1"/>
            </p:cNvSpPr>
            <p:nvPr/>
          </p:nvSpPr>
          <p:spPr bwMode="auto">
            <a:xfrm>
              <a:off x="3175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29" name="Line 190"/>
            <p:cNvSpPr>
              <a:spLocks noChangeShapeType="1"/>
            </p:cNvSpPr>
            <p:nvPr/>
          </p:nvSpPr>
          <p:spPr bwMode="auto">
            <a:xfrm>
              <a:off x="3198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30" name="Line 191"/>
            <p:cNvSpPr>
              <a:spLocks noChangeShapeType="1"/>
            </p:cNvSpPr>
            <p:nvPr/>
          </p:nvSpPr>
          <p:spPr bwMode="auto">
            <a:xfrm>
              <a:off x="3221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31" name="Line 192"/>
            <p:cNvSpPr>
              <a:spLocks noChangeShapeType="1"/>
            </p:cNvSpPr>
            <p:nvPr/>
          </p:nvSpPr>
          <p:spPr bwMode="auto">
            <a:xfrm>
              <a:off x="3244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32" name="Line 193"/>
            <p:cNvSpPr>
              <a:spLocks noChangeShapeType="1"/>
            </p:cNvSpPr>
            <p:nvPr/>
          </p:nvSpPr>
          <p:spPr bwMode="auto">
            <a:xfrm>
              <a:off x="3267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33" name="Line 194"/>
            <p:cNvSpPr>
              <a:spLocks noChangeShapeType="1"/>
            </p:cNvSpPr>
            <p:nvPr/>
          </p:nvSpPr>
          <p:spPr bwMode="auto">
            <a:xfrm>
              <a:off x="3290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34" name="Line 195"/>
            <p:cNvSpPr>
              <a:spLocks noChangeShapeType="1"/>
            </p:cNvSpPr>
            <p:nvPr/>
          </p:nvSpPr>
          <p:spPr bwMode="auto">
            <a:xfrm>
              <a:off x="3313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35" name="Line 196"/>
            <p:cNvSpPr>
              <a:spLocks noChangeShapeType="1"/>
            </p:cNvSpPr>
            <p:nvPr/>
          </p:nvSpPr>
          <p:spPr bwMode="auto">
            <a:xfrm>
              <a:off x="333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36" name="Line 197"/>
            <p:cNvSpPr>
              <a:spLocks noChangeShapeType="1"/>
            </p:cNvSpPr>
            <p:nvPr/>
          </p:nvSpPr>
          <p:spPr bwMode="auto">
            <a:xfrm>
              <a:off x="3359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37" name="Line 198"/>
            <p:cNvSpPr>
              <a:spLocks noChangeShapeType="1"/>
            </p:cNvSpPr>
            <p:nvPr/>
          </p:nvSpPr>
          <p:spPr bwMode="auto">
            <a:xfrm>
              <a:off x="3382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38" name="Line 199"/>
            <p:cNvSpPr>
              <a:spLocks noChangeShapeType="1"/>
            </p:cNvSpPr>
            <p:nvPr/>
          </p:nvSpPr>
          <p:spPr bwMode="auto">
            <a:xfrm>
              <a:off x="3405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39" name="Line 200"/>
            <p:cNvSpPr>
              <a:spLocks noChangeShapeType="1"/>
            </p:cNvSpPr>
            <p:nvPr/>
          </p:nvSpPr>
          <p:spPr bwMode="auto">
            <a:xfrm>
              <a:off x="3428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40" name="Line 201"/>
            <p:cNvSpPr>
              <a:spLocks noChangeShapeType="1"/>
            </p:cNvSpPr>
            <p:nvPr/>
          </p:nvSpPr>
          <p:spPr bwMode="auto">
            <a:xfrm>
              <a:off x="3451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41" name="Line 202"/>
            <p:cNvSpPr>
              <a:spLocks noChangeShapeType="1"/>
            </p:cNvSpPr>
            <p:nvPr/>
          </p:nvSpPr>
          <p:spPr bwMode="auto">
            <a:xfrm>
              <a:off x="3474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42" name="Line 203"/>
            <p:cNvSpPr>
              <a:spLocks noChangeShapeType="1"/>
            </p:cNvSpPr>
            <p:nvPr/>
          </p:nvSpPr>
          <p:spPr bwMode="auto">
            <a:xfrm>
              <a:off x="3497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43" name="Line 204"/>
            <p:cNvSpPr>
              <a:spLocks noChangeShapeType="1"/>
            </p:cNvSpPr>
            <p:nvPr/>
          </p:nvSpPr>
          <p:spPr bwMode="auto">
            <a:xfrm>
              <a:off x="3520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44" name="Line 205"/>
            <p:cNvSpPr>
              <a:spLocks noChangeShapeType="1"/>
            </p:cNvSpPr>
            <p:nvPr/>
          </p:nvSpPr>
          <p:spPr bwMode="auto">
            <a:xfrm>
              <a:off x="3543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26" name="Group 206"/>
          <p:cNvGrpSpPr>
            <a:grpSpLocks/>
          </p:cNvGrpSpPr>
          <p:nvPr/>
        </p:nvGrpSpPr>
        <p:grpSpPr bwMode="auto">
          <a:xfrm>
            <a:off x="2317750" y="4232275"/>
            <a:ext cx="4632325" cy="261938"/>
            <a:chOff x="1563" y="2750"/>
            <a:chExt cx="2590" cy="144"/>
          </a:xfrm>
        </p:grpSpPr>
        <p:sp>
          <p:nvSpPr>
            <p:cNvPr id="31045" name="Line 207"/>
            <p:cNvSpPr>
              <a:spLocks noChangeShapeType="1"/>
            </p:cNvSpPr>
            <p:nvPr/>
          </p:nvSpPr>
          <p:spPr bwMode="auto">
            <a:xfrm>
              <a:off x="356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46" name="Line 208"/>
            <p:cNvSpPr>
              <a:spLocks noChangeShapeType="1"/>
            </p:cNvSpPr>
            <p:nvPr/>
          </p:nvSpPr>
          <p:spPr bwMode="auto">
            <a:xfrm>
              <a:off x="3589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47" name="Line 209"/>
            <p:cNvSpPr>
              <a:spLocks noChangeShapeType="1"/>
            </p:cNvSpPr>
            <p:nvPr/>
          </p:nvSpPr>
          <p:spPr bwMode="auto">
            <a:xfrm>
              <a:off x="3612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48" name="Line 210"/>
            <p:cNvSpPr>
              <a:spLocks noChangeShapeType="1"/>
            </p:cNvSpPr>
            <p:nvPr/>
          </p:nvSpPr>
          <p:spPr bwMode="auto">
            <a:xfrm>
              <a:off x="3635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49" name="Line 211"/>
            <p:cNvSpPr>
              <a:spLocks noChangeShapeType="1"/>
            </p:cNvSpPr>
            <p:nvPr/>
          </p:nvSpPr>
          <p:spPr bwMode="auto">
            <a:xfrm>
              <a:off x="3658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50" name="Line 212"/>
            <p:cNvSpPr>
              <a:spLocks noChangeShapeType="1"/>
            </p:cNvSpPr>
            <p:nvPr/>
          </p:nvSpPr>
          <p:spPr bwMode="auto">
            <a:xfrm>
              <a:off x="3681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51" name="Line 213"/>
            <p:cNvSpPr>
              <a:spLocks noChangeShapeType="1"/>
            </p:cNvSpPr>
            <p:nvPr/>
          </p:nvSpPr>
          <p:spPr bwMode="auto">
            <a:xfrm>
              <a:off x="3704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52" name="Line 214"/>
            <p:cNvSpPr>
              <a:spLocks noChangeShapeType="1"/>
            </p:cNvSpPr>
            <p:nvPr/>
          </p:nvSpPr>
          <p:spPr bwMode="auto">
            <a:xfrm>
              <a:off x="3727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53" name="Line 215"/>
            <p:cNvSpPr>
              <a:spLocks noChangeShapeType="1"/>
            </p:cNvSpPr>
            <p:nvPr/>
          </p:nvSpPr>
          <p:spPr bwMode="auto">
            <a:xfrm>
              <a:off x="3750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54" name="Line 216"/>
            <p:cNvSpPr>
              <a:spLocks noChangeShapeType="1"/>
            </p:cNvSpPr>
            <p:nvPr/>
          </p:nvSpPr>
          <p:spPr bwMode="auto">
            <a:xfrm>
              <a:off x="3773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55" name="Line 217"/>
            <p:cNvSpPr>
              <a:spLocks noChangeShapeType="1"/>
            </p:cNvSpPr>
            <p:nvPr/>
          </p:nvSpPr>
          <p:spPr bwMode="auto">
            <a:xfrm>
              <a:off x="379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56" name="Line 218"/>
            <p:cNvSpPr>
              <a:spLocks noChangeShapeType="1"/>
            </p:cNvSpPr>
            <p:nvPr/>
          </p:nvSpPr>
          <p:spPr bwMode="auto">
            <a:xfrm>
              <a:off x="3820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57" name="Line 219"/>
            <p:cNvSpPr>
              <a:spLocks noChangeShapeType="1"/>
            </p:cNvSpPr>
            <p:nvPr/>
          </p:nvSpPr>
          <p:spPr bwMode="auto">
            <a:xfrm>
              <a:off x="3843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58" name="Line 220"/>
            <p:cNvSpPr>
              <a:spLocks noChangeShapeType="1"/>
            </p:cNvSpPr>
            <p:nvPr/>
          </p:nvSpPr>
          <p:spPr bwMode="auto">
            <a:xfrm>
              <a:off x="3866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59" name="Line 221"/>
            <p:cNvSpPr>
              <a:spLocks noChangeShapeType="1"/>
            </p:cNvSpPr>
            <p:nvPr/>
          </p:nvSpPr>
          <p:spPr bwMode="auto">
            <a:xfrm>
              <a:off x="3889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60" name="Line 222"/>
            <p:cNvSpPr>
              <a:spLocks noChangeShapeType="1"/>
            </p:cNvSpPr>
            <p:nvPr/>
          </p:nvSpPr>
          <p:spPr bwMode="auto">
            <a:xfrm>
              <a:off x="3912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61" name="Line 223"/>
            <p:cNvSpPr>
              <a:spLocks noChangeShapeType="1"/>
            </p:cNvSpPr>
            <p:nvPr/>
          </p:nvSpPr>
          <p:spPr bwMode="auto">
            <a:xfrm>
              <a:off x="3935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62" name="Line 224"/>
            <p:cNvSpPr>
              <a:spLocks noChangeShapeType="1"/>
            </p:cNvSpPr>
            <p:nvPr/>
          </p:nvSpPr>
          <p:spPr bwMode="auto">
            <a:xfrm>
              <a:off x="3958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63" name="Line 225"/>
            <p:cNvSpPr>
              <a:spLocks noChangeShapeType="1"/>
            </p:cNvSpPr>
            <p:nvPr/>
          </p:nvSpPr>
          <p:spPr bwMode="auto">
            <a:xfrm>
              <a:off x="3981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64" name="Line 226"/>
            <p:cNvSpPr>
              <a:spLocks noChangeShapeType="1"/>
            </p:cNvSpPr>
            <p:nvPr/>
          </p:nvSpPr>
          <p:spPr bwMode="auto">
            <a:xfrm>
              <a:off x="4004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65" name="Line 227"/>
            <p:cNvSpPr>
              <a:spLocks noChangeShapeType="1"/>
            </p:cNvSpPr>
            <p:nvPr/>
          </p:nvSpPr>
          <p:spPr bwMode="auto">
            <a:xfrm>
              <a:off x="4027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66" name="Line 228"/>
            <p:cNvSpPr>
              <a:spLocks noChangeShapeType="1"/>
            </p:cNvSpPr>
            <p:nvPr/>
          </p:nvSpPr>
          <p:spPr bwMode="auto">
            <a:xfrm>
              <a:off x="4050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67" name="Line 229"/>
            <p:cNvSpPr>
              <a:spLocks noChangeShapeType="1"/>
            </p:cNvSpPr>
            <p:nvPr/>
          </p:nvSpPr>
          <p:spPr bwMode="auto">
            <a:xfrm>
              <a:off x="4073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68" name="Line 230"/>
            <p:cNvSpPr>
              <a:spLocks noChangeShapeType="1"/>
            </p:cNvSpPr>
            <p:nvPr/>
          </p:nvSpPr>
          <p:spPr bwMode="auto">
            <a:xfrm>
              <a:off x="4096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69" name="Line 231"/>
            <p:cNvSpPr>
              <a:spLocks noChangeShapeType="1"/>
            </p:cNvSpPr>
            <p:nvPr/>
          </p:nvSpPr>
          <p:spPr bwMode="auto">
            <a:xfrm>
              <a:off x="4119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70" name="Line 232"/>
            <p:cNvSpPr>
              <a:spLocks noChangeShapeType="1"/>
            </p:cNvSpPr>
            <p:nvPr/>
          </p:nvSpPr>
          <p:spPr bwMode="auto">
            <a:xfrm>
              <a:off x="4142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71" name="Line 233"/>
            <p:cNvSpPr>
              <a:spLocks noChangeShapeType="1"/>
            </p:cNvSpPr>
            <p:nvPr/>
          </p:nvSpPr>
          <p:spPr bwMode="auto">
            <a:xfrm>
              <a:off x="1563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72" name="Line 234"/>
            <p:cNvSpPr>
              <a:spLocks noChangeShapeType="1"/>
            </p:cNvSpPr>
            <p:nvPr/>
          </p:nvSpPr>
          <p:spPr bwMode="auto">
            <a:xfrm>
              <a:off x="158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73" name="Line 235"/>
            <p:cNvSpPr>
              <a:spLocks noChangeShapeType="1"/>
            </p:cNvSpPr>
            <p:nvPr/>
          </p:nvSpPr>
          <p:spPr bwMode="auto">
            <a:xfrm>
              <a:off x="1609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74" name="Line 236"/>
            <p:cNvSpPr>
              <a:spLocks noChangeShapeType="1"/>
            </p:cNvSpPr>
            <p:nvPr/>
          </p:nvSpPr>
          <p:spPr bwMode="auto">
            <a:xfrm>
              <a:off x="1632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75" name="Line 237"/>
            <p:cNvSpPr>
              <a:spLocks noChangeShapeType="1"/>
            </p:cNvSpPr>
            <p:nvPr/>
          </p:nvSpPr>
          <p:spPr bwMode="auto">
            <a:xfrm>
              <a:off x="1655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76" name="Line 238"/>
            <p:cNvSpPr>
              <a:spLocks noChangeShapeType="1"/>
            </p:cNvSpPr>
            <p:nvPr/>
          </p:nvSpPr>
          <p:spPr bwMode="auto">
            <a:xfrm>
              <a:off x="1678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77" name="Line 239"/>
            <p:cNvSpPr>
              <a:spLocks noChangeShapeType="1"/>
            </p:cNvSpPr>
            <p:nvPr/>
          </p:nvSpPr>
          <p:spPr bwMode="auto">
            <a:xfrm>
              <a:off x="1701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78" name="Line 240"/>
            <p:cNvSpPr>
              <a:spLocks noChangeShapeType="1"/>
            </p:cNvSpPr>
            <p:nvPr/>
          </p:nvSpPr>
          <p:spPr bwMode="auto">
            <a:xfrm>
              <a:off x="1724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79" name="Line 241"/>
            <p:cNvSpPr>
              <a:spLocks noChangeShapeType="1"/>
            </p:cNvSpPr>
            <p:nvPr/>
          </p:nvSpPr>
          <p:spPr bwMode="auto">
            <a:xfrm>
              <a:off x="1747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0" name="Line 242"/>
            <p:cNvSpPr>
              <a:spLocks noChangeShapeType="1"/>
            </p:cNvSpPr>
            <p:nvPr/>
          </p:nvSpPr>
          <p:spPr bwMode="auto">
            <a:xfrm>
              <a:off x="1770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1" name="Line 243"/>
            <p:cNvSpPr>
              <a:spLocks noChangeShapeType="1"/>
            </p:cNvSpPr>
            <p:nvPr/>
          </p:nvSpPr>
          <p:spPr bwMode="auto">
            <a:xfrm>
              <a:off x="1793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2" name="Line 244"/>
            <p:cNvSpPr>
              <a:spLocks noChangeShapeType="1"/>
            </p:cNvSpPr>
            <p:nvPr/>
          </p:nvSpPr>
          <p:spPr bwMode="auto">
            <a:xfrm>
              <a:off x="181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3" name="Line 245"/>
            <p:cNvSpPr>
              <a:spLocks noChangeShapeType="1"/>
            </p:cNvSpPr>
            <p:nvPr/>
          </p:nvSpPr>
          <p:spPr bwMode="auto">
            <a:xfrm>
              <a:off x="1839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4" name="Line 246"/>
            <p:cNvSpPr>
              <a:spLocks noChangeShapeType="1"/>
            </p:cNvSpPr>
            <p:nvPr/>
          </p:nvSpPr>
          <p:spPr bwMode="auto">
            <a:xfrm>
              <a:off x="1863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5" name="Line 247"/>
            <p:cNvSpPr>
              <a:spLocks noChangeShapeType="1"/>
            </p:cNvSpPr>
            <p:nvPr/>
          </p:nvSpPr>
          <p:spPr bwMode="auto">
            <a:xfrm>
              <a:off x="1886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6" name="Line 248"/>
            <p:cNvSpPr>
              <a:spLocks noChangeShapeType="1"/>
            </p:cNvSpPr>
            <p:nvPr/>
          </p:nvSpPr>
          <p:spPr bwMode="auto">
            <a:xfrm>
              <a:off x="1909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7" name="Line 249"/>
            <p:cNvSpPr>
              <a:spLocks noChangeShapeType="1"/>
            </p:cNvSpPr>
            <p:nvPr/>
          </p:nvSpPr>
          <p:spPr bwMode="auto">
            <a:xfrm>
              <a:off x="1932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8" name="Line 250"/>
            <p:cNvSpPr>
              <a:spLocks noChangeShapeType="1"/>
            </p:cNvSpPr>
            <p:nvPr/>
          </p:nvSpPr>
          <p:spPr bwMode="auto">
            <a:xfrm>
              <a:off x="1955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9" name="Line 251"/>
            <p:cNvSpPr>
              <a:spLocks noChangeShapeType="1"/>
            </p:cNvSpPr>
            <p:nvPr/>
          </p:nvSpPr>
          <p:spPr bwMode="auto">
            <a:xfrm>
              <a:off x="1978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90" name="Line 252"/>
            <p:cNvSpPr>
              <a:spLocks noChangeShapeType="1"/>
            </p:cNvSpPr>
            <p:nvPr/>
          </p:nvSpPr>
          <p:spPr bwMode="auto">
            <a:xfrm>
              <a:off x="2001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91" name="Line 253"/>
            <p:cNvSpPr>
              <a:spLocks noChangeShapeType="1"/>
            </p:cNvSpPr>
            <p:nvPr/>
          </p:nvSpPr>
          <p:spPr bwMode="auto">
            <a:xfrm>
              <a:off x="2024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92" name="Line 254"/>
            <p:cNvSpPr>
              <a:spLocks noChangeShapeType="1"/>
            </p:cNvSpPr>
            <p:nvPr/>
          </p:nvSpPr>
          <p:spPr bwMode="auto">
            <a:xfrm>
              <a:off x="2047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93" name="Line 255"/>
            <p:cNvSpPr>
              <a:spLocks noChangeShapeType="1"/>
            </p:cNvSpPr>
            <p:nvPr/>
          </p:nvSpPr>
          <p:spPr bwMode="auto">
            <a:xfrm>
              <a:off x="2070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94" name="Line 256"/>
            <p:cNvSpPr>
              <a:spLocks noChangeShapeType="1"/>
            </p:cNvSpPr>
            <p:nvPr/>
          </p:nvSpPr>
          <p:spPr bwMode="auto">
            <a:xfrm>
              <a:off x="2093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95" name="Line 257"/>
            <p:cNvSpPr>
              <a:spLocks noChangeShapeType="1"/>
            </p:cNvSpPr>
            <p:nvPr/>
          </p:nvSpPr>
          <p:spPr bwMode="auto">
            <a:xfrm>
              <a:off x="2116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96" name="Line 258"/>
            <p:cNvSpPr>
              <a:spLocks noChangeShapeType="1"/>
            </p:cNvSpPr>
            <p:nvPr/>
          </p:nvSpPr>
          <p:spPr bwMode="auto">
            <a:xfrm>
              <a:off x="2139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97" name="Line 259"/>
            <p:cNvSpPr>
              <a:spLocks noChangeShapeType="1"/>
            </p:cNvSpPr>
            <p:nvPr/>
          </p:nvSpPr>
          <p:spPr bwMode="auto">
            <a:xfrm>
              <a:off x="2162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98" name="Line 260"/>
            <p:cNvSpPr>
              <a:spLocks noChangeShapeType="1"/>
            </p:cNvSpPr>
            <p:nvPr/>
          </p:nvSpPr>
          <p:spPr bwMode="auto">
            <a:xfrm>
              <a:off x="2185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99" name="Line 261"/>
            <p:cNvSpPr>
              <a:spLocks noChangeShapeType="1"/>
            </p:cNvSpPr>
            <p:nvPr/>
          </p:nvSpPr>
          <p:spPr bwMode="auto">
            <a:xfrm>
              <a:off x="2208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00" name="Line 262"/>
            <p:cNvSpPr>
              <a:spLocks noChangeShapeType="1"/>
            </p:cNvSpPr>
            <p:nvPr/>
          </p:nvSpPr>
          <p:spPr bwMode="auto">
            <a:xfrm>
              <a:off x="2231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01" name="Line 263"/>
            <p:cNvSpPr>
              <a:spLocks noChangeShapeType="1"/>
            </p:cNvSpPr>
            <p:nvPr/>
          </p:nvSpPr>
          <p:spPr bwMode="auto">
            <a:xfrm>
              <a:off x="2254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02" name="Line 264"/>
            <p:cNvSpPr>
              <a:spLocks noChangeShapeType="1"/>
            </p:cNvSpPr>
            <p:nvPr/>
          </p:nvSpPr>
          <p:spPr bwMode="auto">
            <a:xfrm>
              <a:off x="2277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03" name="Line 265"/>
            <p:cNvSpPr>
              <a:spLocks noChangeShapeType="1"/>
            </p:cNvSpPr>
            <p:nvPr/>
          </p:nvSpPr>
          <p:spPr bwMode="auto">
            <a:xfrm>
              <a:off x="2300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04" name="Line 266"/>
            <p:cNvSpPr>
              <a:spLocks noChangeShapeType="1"/>
            </p:cNvSpPr>
            <p:nvPr/>
          </p:nvSpPr>
          <p:spPr bwMode="auto">
            <a:xfrm>
              <a:off x="2323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05" name="Line 267"/>
            <p:cNvSpPr>
              <a:spLocks noChangeShapeType="1"/>
            </p:cNvSpPr>
            <p:nvPr/>
          </p:nvSpPr>
          <p:spPr bwMode="auto">
            <a:xfrm>
              <a:off x="234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06" name="Line 268"/>
            <p:cNvSpPr>
              <a:spLocks noChangeShapeType="1"/>
            </p:cNvSpPr>
            <p:nvPr/>
          </p:nvSpPr>
          <p:spPr bwMode="auto">
            <a:xfrm>
              <a:off x="2369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07" name="Line 269"/>
            <p:cNvSpPr>
              <a:spLocks noChangeShapeType="1"/>
            </p:cNvSpPr>
            <p:nvPr/>
          </p:nvSpPr>
          <p:spPr bwMode="auto">
            <a:xfrm>
              <a:off x="2392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08" name="Line 270"/>
            <p:cNvSpPr>
              <a:spLocks noChangeShapeType="1"/>
            </p:cNvSpPr>
            <p:nvPr/>
          </p:nvSpPr>
          <p:spPr bwMode="auto">
            <a:xfrm>
              <a:off x="2415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09" name="Line 271"/>
            <p:cNvSpPr>
              <a:spLocks noChangeShapeType="1"/>
            </p:cNvSpPr>
            <p:nvPr/>
          </p:nvSpPr>
          <p:spPr bwMode="auto">
            <a:xfrm>
              <a:off x="2438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10" name="Line 272"/>
            <p:cNvSpPr>
              <a:spLocks noChangeShapeType="1"/>
            </p:cNvSpPr>
            <p:nvPr/>
          </p:nvSpPr>
          <p:spPr bwMode="auto">
            <a:xfrm>
              <a:off x="2461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11" name="Line 273"/>
            <p:cNvSpPr>
              <a:spLocks noChangeShapeType="1"/>
            </p:cNvSpPr>
            <p:nvPr/>
          </p:nvSpPr>
          <p:spPr bwMode="auto">
            <a:xfrm>
              <a:off x="2484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12" name="Line 274"/>
            <p:cNvSpPr>
              <a:spLocks noChangeShapeType="1"/>
            </p:cNvSpPr>
            <p:nvPr/>
          </p:nvSpPr>
          <p:spPr bwMode="auto">
            <a:xfrm>
              <a:off x="2507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13" name="Line 275"/>
            <p:cNvSpPr>
              <a:spLocks noChangeShapeType="1"/>
            </p:cNvSpPr>
            <p:nvPr/>
          </p:nvSpPr>
          <p:spPr bwMode="auto">
            <a:xfrm>
              <a:off x="2530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14" name="Line 276"/>
            <p:cNvSpPr>
              <a:spLocks noChangeShapeType="1"/>
            </p:cNvSpPr>
            <p:nvPr/>
          </p:nvSpPr>
          <p:spPr bwMode="auto">
            <a:xfrm>
              <a:off x="2553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15" name="Line 277"/>
            <p:cNvSpPr>
              <a:spLocks noChangeShapeType="1"/>
            </p:cNvSpPr>
            <p:nvPr/>
          </p:nvSpPr>
          <p:spPr bwMode="auto">
            <a:xfrm>
              <a:off x="257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16" name="Line 278"/>
            <p:cNvSpPr>
              <a:spLocks noChangeShapeType="1"/>
            </p:cNvSpPr>
            <p:nvPr/>
          </p:nvSpPr>
          <p:spPr bwMode="auto">
            <a:xfrm>
              <a:off x="2599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17" name="Line 279"/>
            <p:cNvSpPr>
              <a:spLocks noChangeShapeType="1"/>
            </p:cNvSpPr>
            <p:nvPr/>
          </p:nvSpPr>
          <p:spPr bwMode="auto">
            <a:xfrm>
              <a:off x="2622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18" name="Line 280"/>
            <p:cNvSpPr>
              <a:spLocks noChangeShapeType="1"/>
            </p:cNvSpPr>
            <p:nvPr/>
          </p:nvSpPr>
          <p:spPr bwMode="auto">
            <a:xfrm>
              <a:off x="2645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19" name="Line 281"/>
            <p:cNvSpPr>
              <a:spLocks noChangeShapeType="1"/>
            </p:cNvSpPr>
            <p:nvPr/>
          </p:nvSpPr>
          <p:spPr bwMode="auto">
            <a:xfrm>
              <a:off x="2668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20" name="Line 282"/>
            <p:cNvSpPr>
              <a:spLocks noChangeShapeType="1"/>
            </p:cNvSpPr>
            <p:nvPr/>
          </p:nvSpPr>
          <p:spPr bwMode="auto">
            <a:xfrm>
              <a:off x="2691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21" name="Line 283"/>
            <p:cNvSpPr>
              <a:spLocks noChangeShapeType="1"/>
            </p:cNvSpPr>
            <p:nvPr/>
          </p:nvSpPr>
          <p:spPr bwMode="auto">
            <a:xfrm>
              <a:off x="2714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22" name="Line 284"/>
            <p:cNvSpPr>
              <a:spLocks noChangeShapeType="1"/>
            </p:cNvSpPr>
            <p:nvPr/>
          </p:nvSpPr>
          <p:spPr bwMode="auto">
            <a:xfrm>
              <a:off x="2737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23" name="Line 285"/>
            <p:cNvSpPr>
              <a:spLocks noChangeShapeType="1"/>
            </p:cNvSpPr>
            <p:nvPr/>
          </p:nvSpPr>
          <p:spPr bwMode="auto">
            <a:xfrm>
              <a:off x="2760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24" name="Line 286"/>
            <p:cNvSpPr>
              <a:spLocks noChangeShapeType="1"/>
            </p:cNvSpPr>
            <p:nvPr/>
          </p:nvSpPr>
          <p:spPr bwMode="auto">
            <a:xfrm>
              <a:off x="2783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25" name="Line 287"/>
            <p:cNvSpPr>
              <a:spLocks noChangeShapeType="1"/>
            </p:cNvSpPr>
            <p:nvPr/>
          </p:nvSpPr>
          <p:spPr bwMode="auto">
            <a:xfrm>
              <a:off x="280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26" name="Line 288"/>
            <p:cNvSpPr>
              <a:spLocks noChangeShapeType="1"/>
            </p:cNvSpPr>
            <p:nvPr/>
          </p:nvSpPr>
          <p:spPr bwMode="auto">
            <a:xfrm>
              <a:off x="2829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27" name="Line 289"/>
            <p:cNvSpPr>
              <a:spLocks noChangeShapeType="1"/>
            </p:cNvSpPr>
            <p:nvPr/>
          </p:nvSpPr>
          <p:spPr bwMode="auto">
            <a:xfrm>
              <a:off x="2853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28" name="Line 290"/>
            <p:cNvSpPr>
              <a:spLocks noChangeShapeType="1"/>
            </p:cNvSpPr>
            <p:nvPr/>
          </p:nvSpPr>
          <p:spPr bwMode="auto">
            <a:xfrm>
              <a:off x="2876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29" name="Line 291"/>
            <p:cNvSpPr>
              <a:spLocks noChangeShapeType="1"/>
            </p:cNvSpPr>
            <p:nvPr/>
          </p:nvSpPr>
          <p:spPr bwMode="auto">
            <a:xfrm>
              <a:off x="2899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30" name="Line 292"/>
            <p:cNvSpPr>
              <a:spLocks noChangeShapeType="1"/>
            </p:cNvSpPr>
            <p:nvPr/>
          </p:nvSpPr>
          <p:spPr bwMode="auto">
            <a:xfrm>
              <a:off x="2922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31" name="Line 293"/>
            <p:cNvSpPr>
              <a:spLocks noChangeShapeType="1"/>
            </p:cNvSpPr>
            <p:nvPr/>
          </p:nvSpPr>
          <p:spPr bwMode="auto">
            <a:xfrm>
              <a:off x="2945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32" name="Line 294"/>
            <p:cNvSpPr>
              <a:spLocks noChangeShapeType="1"/>
            </p:cNvSpPr>
            <p:nvPr/>
          </p:nvSpPr>
          <p:spPr bwMode="auto">
            <a:xfrm>
              <a:off x="2968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33" name="Line 295"/>
            <p:cNvSpPr>
              <a:spLocks noChangeShapeType="1"/>
            </p:cNvSpPr>
            <p:nvPr/>
          </p:nvSpPr>
          <p:spPr bwMode="auto">
            <a:xfrm>
              <a:off x="2991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34" name="Line 296"/>
            <p:cNvSpPr>
              <a:spLocks noChangeShapeType="1"/>
            </p:cNvSpPr>
            <p:nvPr/>
          </p:nvSpPr>
          <p:spPr bwMode="auto">
            <a:xfrm>
              <a:off x="3014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35" name="Line 297"/>
            <p:cNvSpPr>
              <a:spLocks noChangeShapeType="1"/>
            </p:cNvSpPr>
            <p:nvPr/>
          </p:nvSpPr>
          <p:spPr bwMode="auto">
            <a:xfrm>
              <a:off x="3037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36" name="Line 298"/>
            <p:cNvSpPr>
              <a:spLocks noChangeShapeType="1"/>
            </p:cNvSpPr>
            <p:nvPr/>
          </p:nvSpPr>
          <p:spPr bwMode="auto">
            <a:xfrm>
              <a:off x="3060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37" name="Line 299"/>
            <p:cNvSpPr>
              <a:spLocks noChangeShapeType="1"/>
            </p:cNvSpPr>
            <p:nvPr/>
          </p:nvSpPr>
          <p:spPr bwMode="auto">
            <a:xfrm>
              <a:off x="3083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38" name="Line 300"/>
            <p:cNvSpPr>
              <a:spLocks noChangeShapeType="1"/>
            </p:cNvSpPr>
            <p:nvPr/>
          </p:nvSpPr>
          <p:spPr bwMode="auto">
            <a:xfrm>
              <a:off x="3106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39" name="Line 301"/>
            <p:cNvSpPr>
              <a:spLocks noChangeShapeType="1"/>
            </p:cNvSpPr>
            <p:nvPr/>
          </p:nvSpPr>
          <p:spPr bwMode="auto">
            <a:xfrm>
              <a:off x="3129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40" name="Line 302"/>
            <p:cNvSpPr>
              <a:spLocks noChangeShapeType="1"/>
            </p:cNvSpPr>
            <p:nvPr/>
          </p:nvSpPr>
          <p:spPr bwMode="auto">
            <a:xfrm>
              <a:off x="3152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41" name="Line 303"/>
            <p:cNvSpPr>
              <a:spLocks noChangeShapeType="1"/>
            </p:cNvSpPr>
            <p:nvPr/>
          </p:nvSpPr>
          <p:spPr bwMode="auto">
            <a:xfrm>
              <a:off x="3175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42" name="Line 304"/>
            <p:cNvSpPr>
              <a:spLocks noChangeShapeType="1"/>
            </p:cNvSpPr>
            <p:nvPr/>
          </p:nvSpPr>
          <p:spPr bwMode="auto">
            <a:xfrm>
              <a:off x="3198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43" name="Line 305"/>
            <p:cNvSpPr>
              <a:spLocks noChangeShapeType="1"/>
            </p:cNvSpPr>
            <p:nvPr/>
          </p:nvSpPr>
          <p:spPr bwMode="auto">
            <a:xfrm>
              <a:off x="3221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44" name="Line 306"/>
            <p:cNvSpPr>
              <a:spLocks noChangeShapeType="1"/>
            </p:cNvSpPr>
            <p:nvPr/>
          </p:nvSpPr>
          <p:spPr bwMode="auto">
            <a:xfrm>
              <a:off x="3244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45" name="Line 307"/>
            <p:cNvSpPr>
              <a:spLocks noChangeShapeType="1"/>
            </p:cNvSpPr>
            <p:nvPr/>
          </p:nvSpPr>
          <p:spPr bwMode="auto">
            <a:xfrm>
              <a:off x="3267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46" name="Line 308"/>
            <p:cNvSpPr>
              <a:spLocks noChangeShapeType="1"/>
            </p:cNvSpPr>
            <p:nvPr/>
          </p:nvSpPr>
          <p:spPr bwMode="auto">
            <a:xfrm>
              <a:off x="3290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47" name="Line 309"/>
            <p:cNvSpPr>
              <a:spLocks noChangeShapeType="1"/>
            </p:cNvSpPr>
            <p:nvPr/>
          </p:nvSpPr>
          <p:spPr bwMode="auto">
            <a:xfrm>
              <a:off x="3313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48" name="Line 310"/>
            <p:cNvSpPr>
              <a:spLocks noChangeShapeType="1"/>
            </p:cNvSpPr>
            <p:nvPr/>
          </p:nvSpPr>
          <p:spPr bwMode="auto">
            <a:xfrm>
              <a:off x="333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49" name="Line 311"/>
            <p:cNvSpPr>
              <a:spLocks noChangeShapeType="1"/>
            </p:cNvSpPr>
            <p:nvPr/>
          </p:nvSpPr>
          <p:spPr bwMode="auto">
            <a:xfrm>
              <a:off x="3359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50" name="Line 312"/>
            <p:cNvSpPr>
              <a:spLocks noChangeShapeType="1"/>
            </p:cNvSpPr>
            <p:nvPr/>
          </p:nvSpPr>
          <p:spPr bwMode="auto">
            <a:xfrm>
              <a:off x="3382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51" name="Line 313"/>
            <p:cNvSpPr>
              <a:spLocks noChangeShapeType="1"/>
            </p:cNvSpPr>
            <p:nvPr/>
          </p:nvSpPr>
          <p:spPr bwMode="auto">
            <a:xfrm>
              <a:off x="3405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52" name="Line 314"/>
            <p:cNvSpPr>
              <a:spLocks noChangeShapeType="1"/>
            </p:cNvSpPr>
            <p:nvPr/>
          </p:nvSpPr>
          <p:spPr bwMode="auto">
            <a:xfrm>
              <a:off x="3428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53" name="Line 315"/>
            <p:cNvSpPr>
              <a:spLocks noChangeShapeType="1"/>
            </p:cNvSpPr>
            <p:nvPr/>
          </p:nvSpPr>
          <p:spPr bwMode="auto">
            <a:xfrm>
              <a:off x="3451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54" name="Line 316"/>
            <p:cNvSpPr>
              <a:spLocks noChangeShapeType="1"/>
            </p:cNvSpPr>
            <p:nvPr/>
          </p:nvSpPr>
          <p:spPr bwMode="auto">
            <a:xfrm>
              <a:off x="3474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55" name="Line 317"/>
            <p:cNvSpPr>
              <a:spLocks noChangeShapeType="1"/>
            </p:cNvSpPr>
            <p:nvPr/>
          </p:nvSpPr>
          <p:spPr bwMode="auto">
            <a:xfrm>
              <a:off x="3497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56" name="Line 318"/>
            <p:cNvSpPr>
              <a:spLocks noChangeShapeType="1"/>
            </p:cNvSpPr>
            <p:nvPr/>
          </p:nvSpPr>
          <p:spPr bwMode="auto">
            <a:xfrm>
              <a:off x="3520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57" name="Line 319"/>
            <p:cNvSpPr>
              <a:spLocks noChangeShapeType="1"/>
            </p:cNvSpPr>
            <p:nvPr/>
          </p:nvSpPr>
          <p:spPr bwMode="auto">
            <a:xfrm>
              <a:off x="3543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58" name="Line 320"/>
            <p:cNvSpPr>
              <a:spLocks noChangeShapeType="1"/>
            </p:cNvSpPr>
            <p:nvPr/>
          </p:nvSpPr>
          <p:spPr bwMode="auto">
            <a:xfrm>
              <a:off x="356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59" name="Line 321"/>
            <p:cNvSpPr>
              <a:spLocks noChangeShapeType="1"/>
            </p:cNvSpPr>
            <p:nvPr/>
          </p:nvSpPr>
          <p:spPr bwMode="auto">
            <a:xfrm>
              <a:off x="3589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60" name="Line 322"/>
            <p:cNvSpPr>
              <a:spLocks noChangeShapeType="1"/>
            </p:cNvSpPr>
            <p:nvPr/>
          </p:nvSpPr>
          <p:spPr bwMode="auto">
            <a:xfrm>
              <a:off x="3612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61" name="Line 323"/>
            <p:cNvSpPr>
              <a:spLocks noChangeShapeType="1"/>
            </p:cNvSpPr>
            <p:nvPr/>
          </p:nvSpPr>
          <p:spPr bwMode="auto">
            <a:xfrm>
              <a:off x="3635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62" name="Line 324"/>
            <p:cNvSpPr>
              <a:spLocks noChangeShapeType="1"/>
            </p:cNvSpPr>
            <p:nvPr/>
          </p:nvSpPr>
          <p:spPr bwMode="auto">
            <a:xfrm>
              <a:off x="3658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63" name="Line 325"/>
            <p:cNvSpPr>
              <a:spLocks noChangeShapeType="1"/>
            </p:cNvSpPr>
            <p:nvPr/>
          </p:nvSpPr>
          <p:spPr bwMode="auto">
            <a:xfrm>
              <a:off x="3681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64" name="Line 326"/>
            <p:cNvSpPr>
              <a:spLocks noChangeShapeType="1"/>
            </p:cNvSpPr>
            <p:nvPr/>
          </p:nvSpPr>
          <p:spPr bwMode="auto">
            <a:xfrm>
              <a:off x="3704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65" name="Line 327"/>
            <p:cNvSpPr>
              <a:spLocks noChangeShapeType="1"/>
            </p:cNvSpPr>
            <p:nvPr/>
          </p:nvSpPr>
          <p:spPr bwMode="auto">
            <a:xfrm>
              <a:off x="3727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66" name="Line 328"/>
            <p:cNvSpPr>
              <a:spLocks noChangeShapeType="1"/>
            </p:cNvSpPr>
            <p:nvPr/>
          </p:nvSpPr>
          <p:spPr bwMode="auto">
            <a:xfrm>
              <a:off x="3750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67" name="Line 329"/>
            <p:cNvSpPr>
              <a:spLocks noChangeShapeType="1"/>
            </p:cNvSpPr>
            <p:nvPr/>
          </p:nvSpPr>
          <p:spPr bwMode="auto">
            <a:xfrm>
              <a:off x="3773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68" name="Line 330"/>
            <p:cNvSpPr>
              <a:spLocks noChangeShapeType="1"/>
            </p:cNvSpPr>
            <p:nvPr/>
          </p:nvSpPr>
          <p:spPr bwMode="auto">
            <a:xfrm>
              <a:off x="379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69" name="Line 331"/>
            <p:cNvSpPr>
              <a:spLocks noChangeShapeType="1"/>
            </p:cNvSpPr>
            <p:nvPr/>
          </p:nvSpPr>
          <p:spPr bwMode="auto">
            <a:xfrm>
              <a:off x="3820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70" name="Line 332"/>
            <p:cNvSpPr>
              <a:spLocks noChangeShapeType="1"/>
            </p:cNvSpPr>
            <p:nvPr/>
          </p:nvSpPr>
          <p:spPr bwMode="auto">
            <a:xfrm>
              <a:off x="3843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71" name="Line 333"/>
            <p:cNvSpPr>
              <a:spLocks noChangeShapeType="1"/>
            </p:cNvSpPr>
            <p:nvPr/>
          </p:nvSpPr>
          <p:spPr bwMode="auto">
            <a:xfrm>
              <a:off x="3866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72" name="Line 334"/>
            <p:cNvSpPr>
              <a:spLocks noChangeShapeType="1"/>
            </p:cNvSpPr>
            <p:nvPr/>
          </p:nvSpPr>
          <p:spPr bwMode="auto">
            <a:xfrm>
              <a:off x="3889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73" name="Line 335"/>
            <p:cNvSpPr>
              <a:spLocks noChangeShapeType="1"/>
            </p:cNvSpPr>
            <p:nvPr/>
          </p:nvSpPr>
          <p:spPr bwMode="auto">
            <a:xfrm>
              <a:off x="3912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74" name="Line 336"/>
            <p:cNvSpPr>
              <a:spLocks noChangeShapeType="1"/>
            </p:cNvSpPr>
            <p:nvPr/>
          </p:nvSpPr>
          <p:spPr bwMode="auto">
            <a:xfrm>
              <a:off x="3935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75" name="Line 337"/>
            <p:cNvSpPr>
              <a:spLocks noChangeShapeType="1"/>
            </p:cNvSpPr>
            <p:nvPr/>
          </p:nvSpPr>
          <p:spPr bwMode="auto">
            <a:xfrm>
              <a:off x="3958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76" name="Line 338"/>
            <p:cNvSpPr>
              <a:spLocks noChangeShapeType="1"/>
            </p:cNvSpPr>
            <p:nvPr/>
          </p:nvSpPr>
          <p:spPr bwMode="auto">
            <a:xfrm>
              <a:off x="3981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77" name="Line 339"/>
            <p:cNvSpPr>
              <a:spLocks noChangeShapeType="1"/>
            </p:cNvSpPr>
            <p:nvPr/>
          </p:nvSpPr>
          <p:spPr bwMode="auto">
            <a:xfrm>
              <a:off x="4004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78" name="Line 340"/>
            <p:cNvSpPr>
              <a:spLocks noChangeShapeType="1"/>
            </p:cNvSpPr>
            <p:nvPr/>
          </p:nvSpPr>
          <p:spPr bwMode="auto">
            <a:xfrm>
              <a:off x="4027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79" name="Line 341"/>
            <p:cNvSpPr>
              <a:spLocks noChangeShapeType="1"/>
            </p:cNvSpPr>
            <p:nvPr/>
          </p:nvSpPr>
          <p:spPr bwMode="auto">
            <a:xfrm>
              <a:off x="4050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80" name="Line 342"/>
            <p:cNvSpPr>
              <a:spLocks noChangeShapeType="1"/>
            </p:cNvSpPr>
            <p:nvPr/>
          </p:nvSpPr>
          <p:spPr bwMode="auto">
            <a:xfrm>
              <a:off x="4073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81" name="Line 343"/>
            <p:cNvSpPr>
              <a:spLocks noChangeShapeType="1"/>
            </p:cNvSpPr>
            <p:nvPr/>
          </p:nvSpPr>
          <p:spPr bwMode="auto">
            <a:xfrm>
              <a:off x="4096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82" name="Line 344"/>
            <p:cNvSpPr>
              <a:spLocks noChangeShapeType="1"/>
            </p:cNvSpPr>
            <p:nvPr/>
          </p:nvSpPr>
          <p:spPr bwMode="auto">
            <a:xfrm>
              <a:off x="4119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83" name="Line 345"/>
            <p:cNvSpPr>
              <a:spLocks noChangeShapeType="1"/>
            </p:cNvSpPr>
            <p:nvPr/>
          </p:nvSpPr>
          <p:spPr bwMode="auto">
            <a:xfrm>
              <a:off x="4142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84" name="Line 346"/>
            <p:cNvSpPr>
              <a:spLocks noChangeShapeType="1"/>
            </p:cNvSpPr>
            <p:nvPr/>
          </p:nvSpPr>
          <p:spPr bwMode="auto">
            <a:xfrm>
              <a:off x="1563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85" name="Line 347"/>
            <p:cNvSpPr>
              <a:spLocks noChangeShapeType="1"/>
            </p:cNvSpPr>
            <p:nvPr/>
          </p:nvSpPr>
          <p:spPr bwMode="auto">
            <a:xfrm>
              <a:off x="158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86" name="Line 348"/>
            <p:cNvSpPr>
              <a:spLocks noChangeShapeType="1"/>
            </p:cNvSpPr>
            <p:nvPr/>
          </p:nvSpPr>
          <p:spPr bwMode="auto">
            <a:xfrm>
              <a:off x="1609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87" name="Line 349"/>
            <p:cNvSpPr>
              <a:spLocks noChangeShapeType="1"/>
            </p:cNvSpPr>
            <p:nvPr/>
          </p:nvSpPr>
          <p:spPr bwMode="auto">
            <a:xfrm>
              <a:off x="1632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88" name="Line 350"/>
            <p:cNvSpPr>
              <a:spLocks noChangeShapeType="1"/>
            </p:cNvSpPr>
            <p:nvPr/>
          </p:nvSpPr>
          <p:spPr bwMode="auto">
            <a:xfrm>
              <a:off x="1655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89" name="Line 351"/>
            <p:cNvSpPr>
              <a:spLocks noChangeShapeType="1"/>
            </p:cNvSpPr>
            <p:nvPr/>
          </p:nvSpPr>
          <p:spPr bwMode="auto">
            <a:xfrm>
              <a:off x="1678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90" name="Line 352"/>
            <p:cNvSpPr>
              <a:spLocks noChangeShapeType="1"/>
            </p:cNvSpPr>
            <p:nvPr/>
          </p:nvSpPr>
          <p:spPr bwMode="auto">
            <a:xfrm>
              <a:off x="1701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91" name="Line 353"/>
            <p:cNvSpPr>
              <a:spLocks noChangeShapeType="1"/>
            </p:cNvSpPr>
            <p:nvPr/>
          </p:nvSpPr>
          <p:spPr bwMode="auto">
            <a:xfrm>
              <a:off x="1724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92" name="Line 354"/>
            <p:cNvSpPr>
              <a:spLocks noChangeShapeType="1"/>
            </p:cNvSpPr>
            <p:nvPr/>
          </p:nvSpPr>
          <p:spPr bwMode="auto">
            <a:xfrm>
              <a:off x="1747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93" name="Line 355"/>
            <p:cNvSpPr>
              <a:spLocks noChangeShapeType="1"/>
            </p:cNvSpPr>
            <p:nvPr/>
          </p:nvSpPr>
          <p:spPr bwMode="auto">
            <a:xfrm>
              <a:off x="1770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94" name="Line 356"/>
            <p:cNvSpPr>
              <a:spLocks noChangeShapeType="1"/>
            </p:cNvSpPr>
            <p:nvPr/>
          </p:nvSpPr>
          <p:spPr bwMode="auto">
            <a:xfrm>
              <a:off x="1793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95" name="Line 357"/>
            <p:cNvSpPr>
              <a:spLocks noChangeShapeType="1"/>
            </p:cNvSpPr>
            <p:nvPr/>
          </p:nvSpPr>
          <p:spPr bwMode="auto">
            <a:xfrm>
              <a:off x="181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96" name="Line 358"/>
            <p:cNvSpPr>
              <a:spLocks noChangeShapeType="1"/>
            </p:cNvSpPr>
            <p:nvPr/>
          </p:nvSpPr>
          <p:spPr bwMode="auto">
            <a:xfrm>
              <a:off x="1839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97" name="Line 359"/>
            <p:cNvSpPr>
              <a:spLocks noChangeShapeType="1"/>
            </p:cNvSpPr>
            <p:nvPr/>
          </p:nvSpPr>
          <p:spPr bwMode="auto">
            <a:xfrm>
              <a:off x="1863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98" name="Line 360"/>
            <p:cNvSpPr>
              <a:spLocks noChangeShapeType="1"/>
            </p:cNvSpPr>
            <p:nvPr/>
          </p:nvSpPr>
          <p:spPr bwMode="auto">
            <a:xfrm>
              <a:off x="1886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99" name="Line 361"/>
            <p:cNvSpPr>
              <a:spLocks noChangeShapeType="1"/>
            </p:cNvSpPr>
            <p:nvPr/>
          </p:nvSpPr>
          <p:spPr bwMode="auto">
            <a:xfrm>
              <a:off x="1909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00" name="Line 362"/>
            <p:cNvSpPr>
              <a:spLocks noChangeShapeType="1"/>
            </p:cNvSpPr>
            <p:nvPr/>
          </p:nvSpPr>
          <p:spPr bwMode="auto">
            <a:xfrm>
              <a:off x="1932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01" name="Line 363"/>
            <p:cNvSpPr>
              <a:spLocks noChangeShapeType="1"/>
            </p:cNvSpPr>
            <p:nvPr/>
          </p:nvSpPr>
          <p:spPr bwMode="auto">
            <a:xfrm>
              <a:off x="1955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02" name="Line 364"/>
            <p:cNvSpPr>
              <a:spLocks noChangeShapeType="1"/>
            </p:cNvSpPr>
            <p:nvPr/>
          </p:nvSpPr>
          <p:spPr bwMode="auto">
            <a:xfrm>
              <a:off x="1978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03" name="Line 365"/>
            <p:cNvSpPr>
              <a:spLocks noChangeShapeType="1"/>
            </p:cNvSpPr>
            <p:nvPr/>
          </p:nvSpPr>
          <p:spPr bwMode="auto">
            <a:xfrm>
              <a:off x="2001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04" name="Line 366"/>
            <p:cNvSpPr>
              <a:spLocks noChangeShapeType="1"/>
            </p:cNvSpPr>
            <p:nvPr/>
          </p:nvSpPr>
          <p:spPr bwMode="auto">
            <a:xfrm>
              <a:off x="2024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05" name="Line 367"/>
            <p:cNvSpPr>
              <a:spLocks noChangeShapeType="1"/>
            </p:cNvSpPr>
            <p:nvPr/>
          </p:nvSpPr>
          <p:spPr bwMode="auto">
            <a:xfrm>
              <a:off x="2047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06" name="Line 368"/>
            <p:cNvSpPr>
              <a:spLocks noChangeShapeType="1"/>
            </p:cNvSpPr>
            <p:nvPr/>
          </p:nvSpPr>
          <p:spPr bwMode="auto">
            <a:xfrm>
              <a:off x="2070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07" name="Line 369"/>
            <p:cNvSpPr>
              <a:spLocks noChangeShapeType="1"/>
            </p:cNvSpPr>
            <p:nvPr/>
          </p:nvSpPr>
          <p:spPr bwMode="auto">
            <a:xfrm>
              <a:off x="2093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08" name="Line 370"/>
            <p:cNvSpPr>
              <a:spLocks noChangeShapeType="1"/>
            </p:cNvSpPr>
            <p:nvPr/>
          </p:nvSpPr>
          <p:spPr bwMode="auto">
            <a:xfrm>
              <a:off x="2116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09" name="Line 371"/>
            <p:cNvSpPr>
              <a:spLocks noChangeShapeType="1"/>
            </p:cNvSpPr>
            <p:nvPr/>
          </p:nvSpPr>
          <p:spPr bwMode="auto">
            <a:xfrm>
              <a:off x="2139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10" name="Line 372"/>
            <p:cNvSpPr>
              <a:spLocks noChangeShapeType="1"/>
            </p:cNvSpPr>
            <p:nvPr/>
          </p:nvSpPr>
          <p:spPr bwMode="auto">
            <a:xfrm>
              <a:off x="2162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11" name="Line 373"/>
            <p:cNvSpPr>
              <a:spLocks noChangeShapeType="1"/>
            </p:cNvSpPr>
            <p:nvPr/>
          </p:nvSpPr>
          <p:spPr bwMode="auto">
            <a:xfrm>
              <a:off x="2185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12" name="Line 374"/>
            <p:cNvSpPr>
              <a:spLocks noChangeShapeType="1"/>
            </p:cNvSpPr>
            <p:nvPr/>
          </p:nvSpPr>
          <p:spPr bwMode="auto">
            <a:xfrm>
              <a:off x="2208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13" name="Line 375"/>
            <p:cNvSpPr>
              <a:spLocks noChangeShapeType="1"/>
            </p:cNvSpPr>
            <p:nvPr/>
          </p:nvSpPr>
          <p:spPr bwMode="auto">
            <a:xfrm>
              <a:off x="2231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14" name="Line 376"/>
            <p:cNvSpPr>
              <a:spLocks noChangeShapeType="1"/>
            </p:cNvSpPr>
            <p:nvPr/>
          </p:nvSpPr>
          <p:spPr bwMode="auto">
            <a:xfrm>
              <a:off x="2254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15" name="Line 377"/>
            <p:cNvSpPr>
              <a:spLocks noChangeShapeType="1"/>
            </p:cNvSpPr>
            <p:nvPr/>
          </p:nvSpPr>
          <p:spPr bwMode="auto">
            <a:xfrm>
              <a:off x="2277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16" name="Line 378"/>
            <p:cNvSpPr>
              <a:spLocks noChangeShapeType="1"/>
            </p:cNvSpPr>
            <p:nvPr/>
          </p:nvSpPr>
          <p:spPr bwMode="auto">
            <a:xfrm>
              <a:off x="2300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17" name="Line 379"/>
            <p:cNvSpPr>
              <a:spLocks noChangeShapeType="1"/>
            </p:cNvSpPr>
            <p:nvPr/>
          </p:nvSpPr>
          <p:spPr bwMode="auto">
            <a:xfrm>
              <a:off x="2323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18" name="Line 380"/>
            <p:cNvSpPr>
              <a:spLocks noChangeShapeType="1"/>
            </p:cNvSpPr>
            <p:nvPr/>
          </p:nvSpPr>
          <p:spPr bwMode="auto">
            <a:xfrm>
              <a:off x="234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19" name="Line 381"/>
            <p:cNvSpPr>
              <a:spLocks noChangeShapeType="1"/>
            </p:cNvSpPr>
            <p:nvPr/>
          </p:nvSpPr>
          <p:spPr bwMode="auto">
            <a:xfrm>
              <a:off x="2369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20" name="Line 382"/>
            <p:cNvSpPr>
              <a:spLocks noChangeShapeType="1"/>
            </p:cNvSpPr>
            <p:nvPr/>
          </p:nvSpPr>
          <p:spPr bwMode="auto">
            <a:xfrm>
              <a:off x="2392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21" name="Line 383"/>
            <p:cNvSpPr>
              <a:spLocks noChangeShapeType="1"/>
            </p:cNvSpPr>
            <p:nvPr/>
          </p:nvSpPr>
          <p:spPr bwMode="auto">
            <a:xfrm>
              <a:off x="2415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22" name="Line 384"/>
            <p:cNvSpPr>
              <a:spLocks noChangeShapeType="1"/>
            </p:cNvSpPr>
            <p:nvPr/>
          </p:nvSpPr>
          <p:spPr bwMode="auto">
            <a:xfrm>
              <a:off x="2438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23" name="Line 385"/>
            <p:cNvSpPr>
              <a:spLocks noChangeShapeType="1"/>
            </p:cNvSpPr>
            <p:nvPr/>
          </p:nvSpPr>
          <p:spPr bwMode="auto">
            <a:xfrm>
              <a:off x="2461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24" name="Line 386"/>
            <p:cNvSpPr>
              <a:spLocks noChangeShapeType="1"/>
            </p:cNvSpPr>
            <p:nvPr/>
          </p:nvSpPr>
          <p:spPr bwMode="auto">
            <a:xfrm>
              <a:off x="2484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25" name="Line 387"/>
            <p:cNvSpPr>
              <a:spLocks noChangeShapeType="1"/>
            </p:cNvSpPr>
            <p:nvPr/>
          </p:nvSpPr>
          <p:spPr bwMode="auto">
            <a:xfrm>
              <a:off x="2507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26" name="Line 388"/>
            <p:cNvSpPr>
              <a:spLocks noChangeShapeType="1"/>
            </p:cNvSpPr>
            <p:nvPr/>
          </p:nvSpPr>
          <p:spPr bwMode="auto">
            <a:xfrm>
              <a:off x="2530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27" name="Line 389"/>
            <p:cNvSpPr>
              <a:spLocks noChangeShapeType="1"/>
            </p:cNvSpPr>
            <p:nvPr/>
          </p:nvSpPr>
          <p:spPr bwMode="auto">
            <a:xfrm>
              <a:off x="2553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28" name="Line 390"/>
            <p:cNvSpPr>
              <a:spLocks noChangeShapeType="1"/>
            </p:cNvSpPr>
            <p:nvPr/>
          </p:nvSpPr>
          <p:spPr bwMode="auto">
            <a:xfrm>
              <a:off x="257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29" name="Line 391"/>
            <p:cNvSpPr>
              <a:spLocks noChangeShapeType="1"/>
            </p:cNvSpPr>
            <p:nvPr/>
          </p:nvSpPr>
          <p:spPr bwMode="auto">
            <a:xfrm>
              <a:off x="2599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30" name="Line 392"/>
            <p:cNvSpPr>
              <a:spLocks noChangeShapeType="1"/>
            </p:cNvSpPr>
            <p:nvPr/>
          </p:nvSpPr>
          <p:spPr bwMode="auto">
            <a:xfrm>
              <a:off x="2622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31" name="Line 393"/>
            <p:cNvSpPr>
              <a:spLocks noChangeShapeType="1"/>
            </p:cNvSpPr>
            <p:nvPr/>
          </p:nvSpPr>
          <p:spPr bwMode="auto">
            <a:xfrm>
              <a:off x="2645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32" name="Line 394"/>
            <p:cNvSpPr>
              <a:spLocks noChangeShapeType="1"/>
            </p:cNvSpPr>
            <p:nvPr/>
          </p:nvSpPr>
          <p:spPr bwMode="auto">
            <a:xfrm>
              <a:off x="2668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33" name="Line 395"/>
            <p:cNvSpPr>
              <a:spLocks noChangeShapeType="1"/>
            </p:cNvSpPr>
            <p:nvPr/>
          </p:nvSpPr>
          <p:spPr bwMode="auto">
            <a:xfrm>
              <a:off x="2691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34" name="Line 396"/>
            <p:cNvSpPr>
              <a:spLocks noChangeShapeType="1"/>
            </p:cNvSpPr>
            <p:nvPr/>
          </p:nvSpPr>
          <p:spPr bwMode="auto">
            <a:xfrm>
              <a:off x="2714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35" name="Line 397"/>
            <p:cNvSpPr>
              <a:spLocks noChangeShapeType="1"/>
            </p:cNvSpPr>
            <p:nvPr/>
          </p:nvSpPr>
          <p:spPr bwMode="auto">
            <a:xfrm>
              <a:off x="2737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36" name="Line 398"/>
            <p:cNvSpPr>
              <a:spLocks noChangeShapeType="1"/>
            </p:cNvSpPr>
            <p:nvPr/>
          </p:nvSpPr>
          <p:spPr bwMode="auto">
            <a:xfrm>
              <a:off x="2760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37" name="Line 399"/>
            <p:cNvSpPr>
              <a:spLocks noChangeShapeType="1"/>
            </p:cNvSpPr>
            <p:nvPr/>
          </p:nvSpPr>
          <p:spPr bwMode="auto">
            <a:xfrm>
              <a:off x="2783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38" name="Line 400"/>
            <p:cNvSpPr>
              <a:spLocks noChangeShapeType="1"/>
            </p:cNvSpPr>
            <p:nvPr/>
          </p:nvSpPr>
          <p:spPr bwMode="auto">
            <a:xfrm>
              <a:off x="280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39" name="Line 401"/>
            <p:cNvSpPr>
              <a:spLocks noChangeShapeType="1"/>
            </p:cNvSpPr>
            <p:nvPr/>
          </p:nvSpPr>
          <p:spPr bwMode="auto">
            <a:xfrm>
              <a:off x="2829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40" name="Line 402"/>
            <p:cNvSpPr>
              <a:spLocks noChangeShapeType="1"/>
            </p:cNvSpPr>
            <p:nvPr/>
          </p:nvSpPr>
          <p:spPr bwMode="auto">
            <a:xfrm>
              <a:off x="2853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41" name="Line 403"/>
            <p:cNvSpPr>
              <a:spLocks noChangeShapeType="1"/>
            </p:cNvSpPr>
            <p:nvPr/>
          </p:nvSpPr>
          <p:spPr bwMode="auto">
            <a:xfrm>
              <a:off x="2876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42" name="Line 404"/>
            <p:cNvSpPr>
              <a:spLocks noChangeShapeType="1"/>
            </p:cNvSpPr>
            <p:nvPr/>
          </p:nvSpPr>
          <p:spPr bwMode="auto">
            <a:xfrm>
              <a:off x="2899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43" name="Line 405"/>
            <p:cNvSpPr>
              <a:spLocks noChangeShapeType="1"/>
            </p:cNvSpPr>
            <p:nvPr/>
          </p:nvSpPr>
          <p:spPr bwMode="auto">
            <a:xfrm>
              <a:off x="2922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44" name="Line 406"/>
            <p:cNvSpPr>
              <a:spLocks noChangeShapeType="1"/>
            </p:cNvSpPr>
            <p:nvPr/>
          </p:nvSpPr>
          <p:spPr bwMode="auto">
            <a:xfrm>
              <a:off x="2945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27" name="Group 407"/>
          <p:cNvGrpSpPr>
            <a:grpSpLocks/>
          </p:cNvGrpSpPr>
          <p:nvPr/>
        </p:nvGrpSpPr>
        <p:grpSpPr bwMode="auto">
          <a:xfrm>
            <a:off x="2317750" y="3971925"/>
            <a:ext cx="4632325" cy="261938"/>
            <a:chOff x="1563" y="2606"/>
            <a:chExt cx="2590" cy="145"/>
          </a:xfrm>
        </p:grpSpPr>
        <p:sp>
          <p:nvSpPr>
            <p:cNvPr id="30845" name="Line 408"/>
            <p:cNvSpPr>
              <a:spLocks noChangeShapeType="1"/>
            </p:cNvSpPr>
            <p:nvPr/>
          </p:nvSpPr>
          <p:spPr bwMode="auto">
            <a:xfrm>
              <a:off x="2968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6" name="Line 409"/>
            <p:cNvSpPr>
              <a:spLocks noChangeShapeType="1"/>
            </p:cNvSpPr>
            <p:nvPr/>
          </p:nvSpPr>
          <p:spPr bwMode="auto">
            <a:xfrm>
              <a:off x="2991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7" name="Line 410"/>
            <p:cNvSpPr>
              <a:spLocks noChangeShapeType="1"/>
            </p:cNvSpPr>
            <p:nvPr/>
          </p:nvSpPr>
          <p:spPr bwMode="auto">
            <a:xfrm>
              <a:off x="3014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8" name="Line 411"/>
            <p:cNvSpPr>
              <a:spLocks noChangeShapeType="1"/>
            </p:cNvSpPr>
            <p:nvPr/>
          </p:nvSpPr>
          <p:spPr bwMode="auto">
            <a:xfrm>
              <a:off x="3037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9" name="Line 412"/>
            <p:cNvSpPr>
              <a:spLocks noChangeShapeType="1"/>
            </p:cNvSpPr>
            <p:nvPr/>
          </p:nvSpPr>
          <p:spPr bwMode="auto">
            <a:xfrm>
              <a:off x="3060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50" name="Line 413"/>
            <p:cNvSpPr>
              <a:spLocks noChangeShapeType="1"/>
            </p:cNvSpPr>
            <p:nvPr/>
          </p:nvSpPr>
          <p:spPr bwMode="auto">
            <a:xfrm>
              <a:off x="3083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51" name="Line 414"/>
            <p:cNvSpPr>
              <a:spLocks noChangeShapeType="1"/>
            </p:cNvSpPr>
            <p:nvPr/>
          </p:nvSpPr>
          <p:spPr bwMode="auto">
            <a:xfrm>
              <a:off x="3106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52" name="Line 415"/>
            <p:cNvSpPr>
              <a:spLocks noChangeShapeType="1"/>
            </p:cNvSpPr>
            <p:nvPr/>
          </p:nvSpPr>
          <p:spPr bwMode="auto">
            <a:xfrm>
              <a:off x="3129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53" name="Line 416"/>
            <p:cNvSpPr>
              <a:spLocks noChangeShapeType="1"/>
            </p:cNvSpPr>
            <p:nvPr/>
          </p:nvSpPr>
          <p:spPr bwMode="auto">
            <a:xfrm>
              <a:off x="3152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54" name="Line 417"/>
            <p:cNvSpPr>
              <a:spLocks noChangeShapeType="1"/>
            </p:cNvSpPr>
            <p:nvPr/>
          </p:nvSpPr>
          <p:spPr bwMode="auto">
            <a:xfrm>
              <a:off x="3175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55" name="Line 418"/>
            <p:cNvSpPr>
              <a:spLocks noChangeShapeType="1"/>
            </p:cNvSpPr>
            <p:nvPr/>
          </p:nvSpPr>
          <p:spPr bwMode="auto">
            <a:xfrm>
              <a:off x="3198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56" name="Line 419"/>
            <p:cNvSpPr>
              <a:spLocks noChangeShapeType="1"/>
            </p:cNvSpPr>
            <p:nvPr/>
          </p:nvSpPr>
          <p:spPr bwMode="auto">
            <a:xfrm>
              <a:off x="3221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57" name="Line 420"/>
            <p:cNvSpPr>
              <a:spLocks noChangeShapeType="1"/>
            </p:cNvSpPr>
            <p:nvPr/>
          </p:nvSpPr>
          <p:spPr bwMode="auto">
            <a:xfrm>
              <a:off x="3244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58" name="Line 421"/>
            <p:cNvSpPr>
              <a:spLocks noChangeShapeType="1"/>
            </p:cNvSpPr>
            <p:nvPr/>
          </p:nvSpPr>
          <p:spPr bwMode="auto">
            <a:xfrm>
              <a:off x="3267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59" name="Line 422"/>
            <p:cNvSpPr>
              <a:spLocks noChangeShapeType="1"/>
            </p:cNvSpPr>
            <p:nvPr/>
          </p:nvSpPr>
          <p:spPr bwMode="auto">
            <a:xfrm>
              <a:off x="3290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60" name="Line 423"/>
            <p:cNvSpPr>
              <a:spLocks noChangeShapeType="1"/>
            </p:cNvSpPr>
            <p:nvPr/>
          </p:nvSpPr>
          <p:spPr bwMode="auto">
            <a:xfrm>
              <a:off x="3313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61" name="Line 424"/>
            <p:cNvSpPr>
              <a:spLocks noChangeShapeType="1"/>
            </p:cNvSpPr>
            <p:nvPr/>
          </p:nvSpPr>
          <p:spPr bwMode="auto">
            <a:xfrm>
              <a:off x="333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62" name="Line 425"/>
            <p:cNvSpPr>
              <a:spLocks noChangeShapeType="1"/>
            </p:cNvSpPr>
            <p:nvPr/>
          </p:nvSpPr>
          <p:spPr bwMode="auto">
            <a:xfrm>
              <a:off x="3359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63" name="Line 426"/>
            <p:cNvSpPr>
              <a:spLocks noChangeShapeType="1"/>
            </p:cNvSpPr>
            <p:nvPr/>
          </p:nvSpPr>
          <p:spPr bwMode="auto">
            <a:xfrm>
              <a:off x="3382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64" name="Line 427"/>
            <p:cNvSpPr>
              <a:spLocks noChangeShapeType="1"/>
            </p:cNvSpPr>
            <p:nvPr/>
          </p:nvSpPr>
          <p:spPr bwMode="auto">
            <a:xfrm>
              <a:off x="3405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65" name="Line 428"/>
            <p:cNvSpPr>
              <a:spLocks noChangeShapeType="1"/>
            </p:cNvSpPr>
            <p:nvPr/>
          </p:nvSpPr>
          <p:spPr bwMode="auto">
            <a:xfrm>
              <a:off x="3428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66" name="Line 429"/>
            <p:cNvSpPr>
              <a:spLocks noChangeShapeType="1"/>
            </p:cNvSpPr>
            <p:nvPr/>
          </p:nvSpPr>
          <p:spPr bwMode="auto">
            <a:xfrm>
              <a:off x="3451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67" name="Line 430"/>
            <p:cNvSpPr>
              <a:spLocks noChangeShapeType="1"/>
            </p:cNvSpPr>
            <p:nvPr/>
          </p:nvSpPr>
          <p:spPr bwMode="auto">
            <a:xfrm>
              <a:off x="3474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68" name="Line 431"/>
            <p:cNvSpPr>
              <a:spLocks noChangeShapeType="1"/>
            </p:cNvSpPr>
            <p:nvPr/>
          </p:nvSpPr>
          <p:spPr bwMode="auto">
            <a:xfrm>
              <a:off x="3497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69" name="Line 432"/>
            <p:cNvSpPr>
              <a:spLocks noChangeShapeType="1"/>
            </p:cNvSpPr>
            <p:nvPr/>
          </p:nvSpPr>
          <p:spPr bwMode="auto">
            <a:xfrm>
              <a:off x="3520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70" name="Line 433"/>
            <p:cNvSpPr>
              <a:spLocks noChangeShapeType="1"/>
            </p:cNvSpPr>
            <p:nvPr/>
          </p:nvSpPr>
          <p:spPr bwMode="auto">
            <a:xfrm>
              <a:off x="3543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71" name="Line 434"/>
            <p:cNvSpPr>
              <a:spLocks noChangeShapeType="1"/>
            </p:cNvSpPr>
            <p:nvPr/>
          </p:nvSpPr>
          <p:spPr bwMode="auto">
            <a:xfrm>
              <a:off x="356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72" name="Line 435"/>
            <p:cNvSpPr>
              <a:spLocks noChangeShapeType="1"/>
            </p:cNvSpPr>
            <p:nvPr/>
          </p:nvSpPr>
          <p:spPr bwMode="auto">
            <a:xfrm>
              <a:off x="3589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73" name="Line 436"/>
            <p:cNvSpPr>
              <a:spLocks noChangeShapeType="1"/>
            </p:cNvSpPr>
            <p:nvPr/>
          </p:nvSpPr>
          <p:spPr bwMode="auto">
            <a:xfrm>
              <a:off x="3612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74" name="Line 437"/>
            <p:cNvSpPr>
              <a:spLocks noChangeShapeType="1"/>
            </p:cNvSpPr>
            <p:nvPr/>
          </p:nvSpPr>
          <p:spPr bwMode="auto">
            <a:xfrm>
              <a:off x="3635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75" name="Line 438"/>
            <p:cNvSpPr>
              <a:spLocks noChangeShapeType="1"/>
            </p:cNvSpPr>
            <p:nvPr/>
          </p:nvSpPr>
          <p:spPr bwMode="auto">
            <a:xfrm>
              <a:off x="3658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76" name="Line 439"/>
            <p:cNvSpPr>
              <a:spLocks noChangeShapeType="1"/>
            </p:cNvSpPr>
            <p:nvPr/>
          </p:nvSpPr>
          <p:spPr bwMode="auto">
            <a:xfrm>
              <a:off x="3681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77" name="Line 440"/>
            <p:cNvSpPr>
              <a:spLocks noChangeShapeType="1"/>
            </p:cNvSpPr>
            <p:nvPr/>
          </p:nvSpPr>
          <p:spPr bwMode="auto">
            <a:xfrm>
              <a:off x="3704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78" name="Line 441"/>
            <p:cNvSpPr>
              <a:spLocks noChangeShapeType="1"/>
            </p:cNvSpPr>
            <p:nvPr/>
          </p:nvSpPr>
          <p:spPr bwMode="auto">
            <a:xfrm>
              <a:off x="3727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79" name="Line 442"/>
            <p:cNvSpPr>
              <a:spLocks noChangeShapeType="1"/>
            </p:cNvSpPr>
            <p:nvPr/>
          </p:nvSpPr>
          <p:spPr bwMode="auto">
            <a:xfrm>
              <a:off x="3750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80" name="Line 443"/>
            <p:cNvSpPr>
              <a:spLocks noChangeShapeType="1"/>
            </p:cNvSpPr>
            <p:nvPr/>
          </p:nvSpPr>
          <p:spPr bwMode="auto">
            <a:xfrm>
              <a:off x="3773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81" name="Line 444"/>
            <p:cNvSpPr>
              <a:spLocks noChangeShapeType="1"/>
            </p:cNvSpPr>
            <p:nvPr/>
          </p:nvSpPr>
          <p:spPr bwMode="auto">
            <a:xfrm>
              <a:off x="379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82" name="Line 445"/>
            <p:cNvSpPr>
              <a:spLocks noChangeShapeType="1"/>
            </p:cNvSpPr>
            <p:nvPr/>
          </p:nvSpPr>
          <p:spPr bwMode="auto">
            <a:xfrm>
              <a:off x="3820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83" name="Line 446"/>
            <p:cNvSpPr>
              <a:spLocks noChangeShapeType="1"/>
            </p:cNvSpPr>
            <p:nvPr/>
          </p:nvSpPr>
          <p:spPr bwMode="auto">
            <a:xfrm>
              <a:off x="3843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84" name="Line 447"/>
            <p:cNvSpPr>
              <a:spLocks noChangeShapeType="1"/>
            </p:cNvSpPr>
            <p:nvPr/>
          </p:nvSpPr>
          <p:spPr bwMode="auto">
            <a:xfrm>
              <a:off x="3866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85" name="Line 448"/>
            <p:cNvSpPr>
              <a:spLocks noChangeShapeType="1"/>
            </p:cNvSpPr>
            <p:nvPr/>
          </p:nvSpPr>
          <p:spPr bwMode="auto">
            <a:xfrm>
              <a:off x="3889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86" name="Line 449"/>
            <p:cNvSpPr>
              <a:spLocks noChangeShapeType="1"/>
            </p:cNvSpPr>
            <p:nvPr/>
          </p:nvSpPr>
          <p:spPr bwMode="auto">
            <a:xfrm>
              <a:off x="3912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87" name="Line 450"/>
            <p:cNvSpPr>
              <a:spLocks noChangeShapeType="1"/>
            </p:cNvSpPr>
            <p:nvPr/>
          </p:nvSpPr>
          <p:spPr bwMode="auto">
            <a:xfrm>
              <a:off x="3935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88" name="Line 451"/>
            <p:cNvSpPr>
              <a:spLocks noChangeShapeType="1"/>
            </p:cNvSpPr>
            <p:nvPr/>
          </p:nvSpPr>
          <p:spPr bwMode="auto">
            <a:xfrm>
              <a:off x="3958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89" name="Line 452"/>
            <p:cNvSpPr>
              <a:spLocks noChangeShapeType="1"/>
            </p:cNvSpPr>
            <p:nvPr/>
          </p:nvSpPr>
          <p:spPr bwMode="auto">
            <a:xfrm>
              <a:off x="3981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90" name="Line 453"/>
            <p:cNvSpPr>
              <a:spLocks noChangeShapeType="1"/>
            </p:cNvSpPr>
            <p:nvPr/>
          </p:nvSpPr>
          <p:spPr bwMode="auto">
            <a:xfrm>
              <a:off x="4004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91" name="Line 454"/>
            <p:cNvSpPr>
              <a:spLocks noChangeShapeType="1"/>
            </p:cNvSpPr>
            <p:nvPr/>
          </p:nvSpPr>
          <p:spPr bwMode="auto">
            <a:xfrm>
              <a:off x="4027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92" name="Line 455"/>
            <p:cNvSpPr>
              <a:spLocks noChangeShapeType="1"/>
            </p:cNvSpPr>
            <p:nvPr/>
          </p:nvSpPr>
          <p:spPr bwMode="auto">
            <a:xfrm>
              <a:off x="4050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93" name="Line 456"/>
            <p:cNvSpPr>
              <a:spLocks noChangeShapeType="1"/>
            </p:cNvSpPr>
            <p:nvPr/>
          </p:nvSpPr>
          <p:spPr bwMode="auto">
            <a:xfrm>
              <a:off x="4073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94" name="Line 457"/>
            <p:cNvSpPr>
              <a:spLocks noChangeShapeType="1"/>
            </p:cNvSpPr>
            <p:nvPr/>
          </p:nvSpPr>
          <p:spPr bwMode="auto">
            <a:xfrm>
              <a:off x="4096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95" name="Line 458"/>
            <p:cNvSpPr>
              <a:spLocks noChangeShapeType="1"/>
            </p:cNvSpPr>
            <p:nvPr/>
          </p:nvSpPr>
          <p:spPr bwMode="auto">
            <a:xfrm>
              <a:off x="4119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96" name="Line 459"/>
            <p:cNvSpPr>
              <a:spLocks noChangeShapeType="1"/>
            </p:cNvSpPr>
            <p:nvPr/>
          </p:nvSpPr>
          <p:spPr bwMode="auto">
            <a:xfrm>
              <a:off x="4142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97" name="Line 460"/>
            <p:cNvSpPr>
              <a:spLocks noChangeShapeType="1"/>
            </p:cNvSpPr>
            <p:nvPr/>
          </p:nvSpPr>
          <p:spPr bwMode="auto">
            <a:xfrm>
              <a:off x="1563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98" name="Line 461"/>
            <p:cNvSpPr>
              <a:spLocks noChangeShapeType="1"/>
            </p:cNvSpPr>
            <p:nvPr/>
          </p:nvSpPr>
          <p:spPr bwMode="auto">
            <a:xfrm>
              <a:off x="158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99" name="Line 462"/>
            <p:cNvSpPr>
              <a:spLocks noChangeShapeType="1"/>
            </p:cNvSpPr>
            <p:nvPr/>
          </p:nvSpPr>
          <p:spPr bwMode="auto">
            <a:xfrm>
              <a:off x="1609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00" name="Line 463"/>
            <p:cNvSpPr>
              <a:spLocks noChangeShapeType="1"/>
            </p:cNvSpPr>
            <p:nvPr/>
          </p:nvSpPr>
          <p:spPr bwMode="auto">
            <a:xfrm>
              <a:off x="1632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01" name="Line 464"/>
            <p:cNvSpPr>
              <a:spLocks noChangeShapeType="1"/>
            </p:cNvSpPr>
            <p:nvPr/>
          </p:nvSpPr>
          <p:spPr bwMode="auto">
            <a:xfrm>
              <a:off x="1655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02" name="Line 465"/>
            <p:cNvSpPr>
              <a:spLocks noChangeShapeType="1"/>
            </p:cNvSpPr>
            <p:nvPr/>
          </p:nvSpPr>
          <p:spPr bwMode="auto">
            <a:xfrm>
              <a:off x="1678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03" name="Line 466"/>
            <p:cNvSpPr>
              <a:spLocks noChangeShapeType="1"/>
            </p:cNvSpPr>
            <p:nvPr/>
          </p:nvSpPr>
          <p:spPr bwMode="auto">
            <a:xfrm>
              <a:off x="1701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04" name="Line 467"/>
            <p:cNvSpPr>
              <a:spLocks noChangeShapeType="1"/>
            </p:cNvSpPr>
            <p:nvPr/>
          </p:nvSpPr>
          <p:spPr bwMode="auto">
            <a:xfrm>
              <a:off x="1724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05" name="Line 468"/>
            <p:cNvSpPr>
              <a:spLocks noChangeShapeType="1"/>
            </p:cNvSpPr>
            <p:nvPr/>
          </p:nvSpPr>
          <p:spPr bwMode="auto">
            <a:xfrm>
              <a:off x="1747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06" name="Line 469"/>
            <p:cNvSpPr>
              <a:spLocks noChangeShapeType="1"/>
            </p:cNvSpPr>
            <p:nvPr/>
          </p:nvSpPr>
          <p:spPr bwMode="auto">
            <a:xfrm>
              <a:off x="1770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07" name="Line 470"/>
            <p:cNvSpPr>
              <a:spLocks noChangeShapeType="1"/>
            </p:cNvSpPr>
            <p:nvPr/>
          </p:nvSpPr>
          <p:spPr bwMode="auto">
            <a:xfrm>
              <a:off x="1793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08" name="Line 471"/>
            <p:cNvSpPr>
              <a:spLocks noChangeShapeType="1"/>
            </p:cNvSpPr>
            <p:nvPr/>
          </p:nvSpPr>
          <p:spPr bwMode="auto">
            <a:xfrm>
              <a:off x="181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09" name="Line 472"/>
            <p:cNvSpPr>
              <a:spLocks noChangeShapeType="1"/>
            </p:cNvSpPr>
            <p:nvPr/>
          </p:nvSpPr>
          <p:spPr bwMode="auto">
            <a:xfrm>
              <a:off x="1839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0" name="Line 473"/>
            <p:cNvSpPr>
              <a:spLocks noChangeShapeType="1"/>
            </p:cNvSpPr>
            <p:nvPr/>
          </p:nvSpPr>
          <p:spPr bwMode="auto">
            <a:xfrm>
              <a:off x="1863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1" name="Line 474"/>
            <p:cNvSpPr>
              <a:spLocks noChangeShapeType="1"/>
            </p:cNvSpPr>
            <p:nvPr/>
          </p:nvSpPr>
          <p:spPr bwMode="auto">
            <a:xfrm>
              <a:off x="1886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2" name="Line 475"/>
            <p:cNvSpPr>
              <a:spLocks noChangeShapeType="1"/>
            </p:cNvSpPr>
            <p:nvPr/>
          </p:nvSpPr>
          <p:spPr bwMode="auto">
            <a:xfrm>
              <a:off x="1909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3" name="Line 476"/>
            <p:cNvSpPr>
              <a:spLocks noChangeShapeType="1"/>
            </p:cNvSpPr>
            <p:nvPr/>
          </p:nvSpPr>
          <p:spPr bwMode="auto">
            <a:xfrm>
              <a:off x="1932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4" name="Line 477"/>
            <p:cNvSpPr>
              <a:spLocks noChangeShapeType="1"/>
            </p:cNvSpPr>
            <p:nvPr/>
          </p:nvSpPr>
          <p:spPr bwMode="auto">
            <a:xfrm>
              <a:off x="1955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5" name="Line 478"/>
            <p:cNvSpPr>
              <a:spLocks noChangeShapeType="1"/>
            </p:cNvSpPr>
            <p:nvPr/>
          </p:nvSpPr>
          <p:spPr bwMode="auto">
            <a:xfrm>
              <a:off x="1978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6" name="Line 479"/>
            <p:cNvSpPr>
              <a:spLocks noChangeShapeType="1"/>
            </p:cNvSpPr>
            <p:nvPr/>
          </p:nvSpPr>
          <p:spPr bwMode="auto">
            <a:xfrm>
              <a:off x="2001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7" name="Line 480"/>
            <p:cNvSpPr>
              <a:spLocks noChangeShapeType="1"/>
            </p:cNvSpPr>
            <p:nvPr/>
          </p:nvSpPr>
          <p:spPr bwMode="auto">
            <a:xfrm>
              <a:off x="2024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8" name="Line 481"/>
            <p:cNvSpPr>
              <a:spLocks noChangeShapeType="1"/>
            </p:cNvSpPr>
            <p:nvPr/>
          </p:nvSpPr>
          <p:spPr bwMode="auto">
            <a:xfrm>
              <a:off x="2047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9" name="Line 482"/>
            <p:cNvSpPr>
              <a:spLocks noChangeShapeType="1"/>
            </p:cNvSpPr>
            <p:nvPr/>
          </p:nvSpPr>
          <p:spPr bwMode="auto">
            <a:xfrm>
              <a:off x="2070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20" name="Line 483"/>
            <p:cNvSpPr>
              <a:spLocks noChangeShapeType="1"/>
            </p:cNvSpPr>
            <p:nvPr/>
          </p:nvSpPr>
          <p:spPr bwMode="auto">
            <a:xfrm>
              <a:off x="2093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21" name="Line 484"/>
            <p:cNvSpPr>
              <a:spLocks noChangeShapeType="1"/>
            </p:cNvSpPr>
            <p:nvPr/>
          </p:nvSpPr>
          <p:spPr bwMode="auto">
            <a:xfrm>
              <a:off x="2116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22" name="Line 485"/>
            <p:cNvSpPr>
              <a:spLocks noChangeShapeType="1"/>
            </p:cNvSpPr>
            <p:nvPr/>
          </p:nvSpPr>
          <p:spPr bwMode="auto">
            <a:xfrm>
              <a:off x="2139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23" name="Line 486"/>
            <p:cNvSpPr>
              <a:spLocks noChangeShapeType="1"/>
            </p:cNvSpPr>
            <p:nvPr/>
          </p:nvSpPr>
          <p:spPr bwMode="auto">
            <a:xfrm>
              <a:off x="2162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24" name="Line 487"/>
            <p:cNvSpPr>
              <a:spLocks noChangeShapeType="1"/>
            </p:cNvSpPr>
            <p:nvPr/>
          </p:nvSpPr>
          <p:spPr bwMode="auto">
            <a:xfrm>
              <a:off x="2185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25" name="Line 488"/>
            <p:cNvSpPr>
              <a:spLocks noChangeShapeType="1"/>
            </p:cNvSpPr>
            <p:nvPr/>
          </p:nvSpPr>
          <p:spPr bwMode="auto">
            <a:xfrm>
              <a:off x="2208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26" name="Line 489"/>
            <p:cNvSpPr>
              <a:spLocks noChangeShapeType="1"/>
            </p:cNvSpPr>
            <p:nvPr/>
          </p:nvSpPr>
          <p:spPr bwMode="auto">
            <a:xfrm>
              <a:off x="2231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27" name="Line 490"/>
            <p:cNvSpPr>
              <a:spLocks noChangeShapeType="1"/>
            </p:cNvSpPr>
            <p:nvPr/>
          </p:nvSpPr>
          <p:spPr bwMode="auto">
            <a:xfrm>
              <a:off x="2254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28" name="Line 491"/>
            <p:cNvSpPr>
              <a:spLocks noChangeShapeType="1"/>
            </p:cNvSpPr>
            <p:nvPr/>
          </p:nvSpPr>
          <p:spPr bwMode="auto">
            <a:xfrm>
              <a:off x="2277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29" name="Line 492"/>
            <p:cNvSpPr>
              <a:spLocks noChangeShapeType="1"/>
            </p:cNvSpPr>
            <p:nvPr/>
          </p:nvSpPr>
          <p:spPr bwMode="auto">
            <a:xfrm>
              <a:off x="2300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30" name="Line 493"/>
            <p:cNvSpPr>
              <a:spLocks noChangeShapeType="1"/>
            </p:cNvSpPr>
            <p:nvPr/>
          </p:nvSpPr>
          <p:spPr bwMode="auto">
            <a:xfrm>
              <a:off x="2323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31" name="Line 494"/>
            <p:cNvSpPr>
              <a:spLocks noChangeShapeType="1"/>
            </p:cNvSpPr>
            <p:nvPr/>
          </p:nvSpPr>
          <p:spPr bwMode="auto">
            <a:xfrm>
              <a:off x="234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32" name="Line 495"/>
            <p:cNvSpPr>
              <a:spLocks noChangeShapeType="1"/>
            </p:cNvSpPr>
            <p:nvPr/>
          </p:nvSpPr>
          <p:spPr bwMode="auto">
            <a:xfrm>
              <a:off x="2369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33" name="Line 496"/>
            <p:cNvSpPr>
              <a:spLocks noChangeShapeType="1"/>
            </p:cNvSpPr>
            <p:nvPr/>
          </p:nvSpPr>
          <p:spPr bwMode="auto">
            <a:xfrm>
              <a:off x="2392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34" name="Line 497"/>
            <p:cNvSpPr>
              <a:spLocks noChangeShapeType="1"/>
            </p:cNvSpPr>
            <p:nvPr/>
          </p:nvSpPr>
          <p:spPr bwMode="auto">
            <a:xfrm>
              <a:off x="2415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35" name="Line 498"/>
            <p:cNvSpPr>
              <a:spLocks noChangeShapeType="1"/>
            </p:cNvSpPr>
            <p:nvPr/>
          </p:nvSpPr>
          <p:spPr bwMode="auto">
            <a:xfrm>
              <a:off x="2438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36" name="Line 499"/>
            <p:cNvSpPr>
              <a:spLocks noChangeShapeType="1"/>
            </p:cNvSpPr>
            <p:nvPr/>
          </p:nvSpPr>
          <p:spPr bwMode="auto">
            <a:xfrm>
              <a:off x="2461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37" name="Line 500"/>
            <p:cNvSpPr>
              <a:spLocks noChangeShapeType="1"/>
            </p:cNvSpPr>
            <p:nvPr/>
          </p:nvSpPr>
          <p:spPr bwMode="auto">
            <a:xfrm>
              <a:off x="2484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38" name="Line 501"/>
            <p:cNvSpPr>
              <a:spLocks noChangeShapeType="1"/>
            </p:cNvSpPr>
            <p:nvPr/>
          </p:nvSpPr>
          <p:spPr bwMode="auto">
            <a:xfrm>
              <a:off x="2507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39" name="Line 502"/>
            <p:cNvSpPr>
              <a:spLocks noChangeShapeType="1"/>
            </p:cNvSpPr>
            <p:nvPr/>
          </p:nvSpPr>
          <p:spPr bwMode="auto">
            <a:xfrm>
              <a:off x="2530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40" name="Line 503"/>
            <p:cNvSpPr>
              <a:spLocks noChangeShapeType="1"/>
            </p:cNvSpPr>
            <p:nvPr/>
          </p:nvSpPr>
          <p:spPr bwMode="auto">
            <a:xfrm>
              <a:off x="2553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41" name="Line 504"/>
            <p:cNvSpPr>
              <a:spLocks noChangeShapeType="1"/>
            </p:cNvSpPr>
            <p:nvPr/>
          </p:nvSpPr>
          <p:spPr bwMode="auto">
            <a:xfrm>
              <a:off x="257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42" name="Line 505"/>
            <p:cNvSpPr>
              <a:spLocks noChangeShapeType="1"/>
            </p:cNvSpPr>
            <p:nvPr/>
          </p:nvSpPr>
          <p:spPr bwMode="auto">
            <a:xfrm>
              <a:off x="2599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43" name="Line 506"/>
            <p:cNvSpPr>
              <a:spLocks noChangeShapeType="1"/>
            </p:cNvSpPr>
            <p:nvPr/>
          </p:nvSpPr>
          <p:spPr bwMode="auto">
            <a:xfrm>
              <a:off x="2622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44" name="Line 507"/>
            <p:cNvSpPr>
              <a:spLocks noChangeShapeType="1"/>
            </p:cNvSpPr>
            <p:nvPr/>
          </p:nvSpPr>
          <p:spPr bwMode="auto">
            <a:xfrm>
              <a:off x="2645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45" name="Line 508"/>
            <p:cNvSpPr>
              <a:spLocks noChangeShapeType="1"/>
            </p:cNvSpPr>
            <p:nvPr/>
          </p:nvSpPr>
          <p:spPr bwMode="auto">
            <a:xfrm>
              <a:off x="2668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46" name="Line 509"/>
            <p:cNvSpPr>
              <a:spLocks noChangeShapeType="1"/>
            </p:cNvSpPr>
            <p:nvPr/>
          </p:nvSpPr>
          <p:spPr bwMode="auto">
            <a:xfrm>
              <a:off x="2691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47" name="Line 510"/>
            <p:cNvSpPr>
              <a:spLocks noChangeShapeType="1"/>
            </p:cNvSpPr>
            <p:nvPr/>
          </p:nvSpPr>
          <p:spPr bwMode="auto">
            <a:xfrm>
              <a:off x="2714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48" name="Line 511"/>
            <p:cNvSpPr>
              <a:spLocks noChangeShapeType="1"/>
            </p:cNvSpPr>
            <p:nvPr/>
          </p:nvSpPr>
          <p:spPr bwMode="auto">
            <a:xfrm>
              <a:off x="2737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49" name="Line 512"/>
            <p:cNvSpPr>
              <a:spLocks noChangeShapeType="1"/>
            </p:cNvSpPr>
            <p:nvPr/>
          </p:nvSpPr>
          <p:spPr bwMode="auto">
            <a:xfrm>
              <a:off x="2760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0" name="Line 513"/>
            <p:cNvSpPr>
              <a:spLocks noChangeShapeType="1"/>
            </p:cNvSpPr>
            <p:nvPr/>
          </p:nvSpPr>
          <p:spPr bwMode="auto">
            <a:xfrm>
              <a:off x="2783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1" name="Line 514"/>
            <p:cNvSpPr>
              <a:spLocks noChangeShapeType="1"/>
            </p:cNvSpPr>
            <p:nvPr/>
          </p:nvSpPr>
          <p:spPr bwMode="auto">
            <a:xfrm>
              <a:off x="280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2" name="Line 515"/>
            <p:cNvSpPr>
              <a:spLocks noChangeShapeType="1"/>
            </p:cNvSpPr>
            <p:nvPr/>
          </p:nvSpPr>
          <p:spPr bwMode="auto">
            <a:xfrm>
              <a:off x="2829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3" name="Line 516"/>
            <p:cNvSpPr>
              <a:spLocks noChangeShapeType="1"/>
            </p:cNvSpPr>
            <p:nvPr/>
          </p:nvSpPr>
          <p:spPr bwMode="auto">
            <a:xfrm>
              <a:off x="2853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4" name="Line 517"/>
            <p:cNvSpPr>
              <a:spLocks noChangeShapeType="1"/>
            </p:cNvSpPr>
            <p:nvPr/>
          </p:nvSpPr>
          <p:spPr bwMode="auto">
            <a:xfrm>
              <a:off x="2876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5" name="Line 518"/>
            <p:cNvSpPr>
              <a:spLocks noChangeShapeType="1"/>
            </p:cNvSpPr>
            <p:nvPr/>
          </p:nvSpPr>
          <p:spPr bwMode="auto">
            <a:xfrm>
              <a:off x="2899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6" name="Line 519"/>
            <p:cNvSpPr>
              <a:spLocks noChangeShapeType="1"/>
            </p:cNvSpPr>
            <p:nvPr/>
          </p:nvSpPr>
          <p:spPr bwMode="auto">
            <a:xfrm>
              <a:off x="2922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7" name="Line 520"/>
            <p:cNvSpPr>
              <a:spLocks noChangeShapeType="1"/>
            </p:cNvSpPr>
            <p:nvPr/>
          </p:nvSpPr>
          <p:spPr bwMode="auto">
            <a:xfrm>
              <a:off x="2945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8" name="Line 521"/>
            <p:cNvSpPr>
              <a:spLocks noChangeShapeType="1"/>
            </p:cNvSpPr>
            <p:nvPr/>
          </p:nvSpPr>
          <p:spPr bwMode="auto">
            <a:xfrm>
              <a:off x="2968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9" name="Line 522"/>
            <p:cNvSpPr>
              <a:spLocks noChangeShapeType="1"/>
            </p:cNvSpPr>
            <p:nvPr/>
          </p:nvSpPr>
          <p:spPr bwMode="auto">
            <a:xfrm>
              <a:off x="2991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60" name="Line 523"/>
            <p:cNvSpPr>
              <a:spLocks noChangeShapeType="1"/>
            </p:cNvSpPr>
            <p:nvPr/>
          </p:nvSpPr>
          <p:spPr bwMode="auto">
            <a:xfrm>
              <a:off x="3014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61" name="Line 524"/>
            <p:cNvSpPr>
              <a:spLocks noChangeShapeType="1"/>
            </p:cNvSpPr>
            <p:nvPr/>
          </p:nvSpPr>
          <p:spPr bwMode="auto">
            <a:xfrm>
              <a:off x="3037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62" name="Line 525"/>
            <p:cNvSpPr>
              <a:spLocks noChangeShapeType="1"/>
            </p:cNvSpPr>
            <p:nvPr/>
          </p:nvSpPr>
          <p:spPr bwMode="auto">
            <a:xfrm>
              <a:off x="3060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63" name="Line 526"/>
            <p:cNvSpPr>
              <a:spLocks noChangeShapeType="1"/>
            </p:cNvSpPr>
            <p:nvPr/>
          </p:nvSpPr>
          <p:spPr bwMode="auto">
            <a:xfrm>
              <a:off x="3083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64" name="Line 527"/>
            <p:cNvSpPr>
              <a:spLocks noChangeShapeType="1"/>
            </p:cNvSpPr>
            <p:nvPr/>
          </p:nvSpPr>
          <p:spPr bwMode="auto">
            <a:xfrm>
              <a:off x="3106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65" name="Line 528"/>
            <p:cNvSpPr>
              <a:spLocks noChangeShapeType="1"/>
            </p:cNvSpPr>
            <p:nvPr/>
          </p:nvSpPr>
          <p:spPr bwMode="auto">
            <a:xfrm>
              <a:off x="3129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66" name="Line 529"/>
            <p:cNvSpPr>
              <a:spLocks noChangeShapeType="1"/>
            </p:cNvSpPr>
            <p:nvPr/>
          </p:nvSpPr>
          <p:spPr bwMode="auto">
            <a:xfrm>
              <a:off x="3152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67" name="Line 530"/>
            <p:cNvSpPr>
              <a:spLocks noChangeShapeType="1"/>
            </p:cNvSpPr>
            <p:nvPr/>
          </p:nvSpPr>
          <p:spPr bwMode="auto">
            <a:xfrm>
              <a:off x="3175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68" name="Line 531"/>
            <p:cNvSpPr>
              <a:spLocks noChangeShapeType="1"/>
            </p:cNvSpPr>
            <p:nvPr/>
          </p:nvSpPr>
          <p:spPr bwMode="auto">
            <a:xfrm>
              <a:off x="3198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69" name="Line 532"/>
            <p:cNvSpPr>
              <a:spLocks noChangeShapeType="1"/>
            </p:cNvSpPr>
            <p:nvPr/>
          </p:nvSpPr>
          <p:spPr bwMode="auto">
            <a:xfrm>
              <a:off x="3221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70" name="Line 533"/>
            <p:cNvSpPr>
              <a:spLocks noChangeShapeType="1"/>
            </p:cNvSpPr>
            <p:nvPr/>
          </p:nvSpPr>
          <p:spPr bwMode="auto">
            <a:xfrm>
              <a:off x="3244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71" name="Line 534"/>
            <p:cNvSpPr>
              <a:spLocks noChangeShapeType="1"/>
            </p:cNvSpPr>
            <p:nvPr/>
          </p:nvSpPr>
          <p:spPr bwMode="auto">
            <a:xfrm>
              <a:off x="3267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72" name="Line 535"/>
            <p:cNvSpPr>
              <a:spLocks noChangeShapeType="1"/>
            </p:cNvSpPr>
            <p:nvPr/>
          </p:nvSpPr>
          <p:spPr bwMode="auto">
            <a:xfrm>
              <a:off x="3290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73" name="Line 536"/>
            <p:cNvSpPr>
              <a:spLocks noChangeShapeType="1"/>
            </p:cNvSpPr>
            <p:nvPr/>
          </p:nvSpPr>
          <p:spPr bwMode="auto">
            <a:xfrm>
              <a:off x="3313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74" name="Line 537"/>
            <p:cNvSpPr>
              <a:spLocks noChangeShapeType="1"/>
            </p:cNvSpPr>
            <p:nvPr/>
          </p:nvSpPr>
          <p:spPr bwMode="auto">
            <a:xfrm>
              <a:off x="333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75" name="Line 538"/>
            <p:cNvSpPr>
              <a:spLocks noChangeShapeType="1"/>
            </p:cNvSpPr>
            <p:nvPr/>
          </p:nvSpPr>
          <p:spPr bwMode="auto">
            <a:xfrm>
              <a:off x="3359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76" name="Line 539"/>
            <p:cNvSpPr>
              <a:spLocks noChangeShapeType="1"/>
            </p:cNvSpPr>
            <p:nvPr/>
          </p:nvSpPr>
          <p:spPr bwMode="auto">
            <a:xfrm>
              <a:off x="3382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77" name="Line 540"/>
            <p:cNvSpPr>
              <a:spLocks noChangeShapeType="1"/>
            </p:cNvSpPr>
            <p:nvPr/>
          </p:nvSpPr>
          <p:spPr bwMode="auto">
            <a:xfrm>
              <a:off x="3405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78" name="Line 541"/>
            <p:cNvSpPr>
              <a:spLocks noChangeShapeType="1"/>
            </p:cNvSpPr>
            <p:nvPr/>
          </p:nvSpPr>
          <p:spPr bwMode="auto">
            <a:xfrm>
              <a:off x="3428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79" name="Line 542"/>
            <p:cNvSpPr>
              <a:spLocks noChangeShapeType="1"/>
            </p:cNvSpPr>
            <p:nvPr/>
          </p:nvSpPr>
          <p:spPr bwMode="auto">
            <a:xfrm>
              <a:off x="3451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80" name="Line 543"/>
            <p:cNvSpPr>
              <a:spLocks noChangeShapeType="1"/>
            </p:cNvSpPr>
            <p:nvPr/>
          </p:nvSpPr>
          <p:spPr bwMode="auto">
            <a:xfrm>
              <a:off x="3474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81" name="Line 544"/>
            <p:cNvSpPr>
              <a:spLocks noChangeShapeType="1"/>
            </p:cNvSpPr>
            <p:nvPr/>
          </p:nvSpPr>
          <p:spPr bwMode="auto">
            <a:xfrm>
              <a:off x="3497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82" name="Line 545"/>
            <p:cNvSpPr>
              <a:spLocks noChangeShapeType="1"/>
            </p:cNvSpPr>
            <p:nvPr/>
          </p:nvSpPr>
          <p:spPr bwMode="auto">
            <a:xfrm>
              <a:off x="3520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83" name="Line 546"/>
            <p:cNvSpPr>
              <a:spLocks noChangeShapeType="1"/>
            </p:cNvSpPr>
            <p:nvPr/>
          </p:nvSpPr>
          <p:spPr bwMode="auto">
            <a:xfrm>
              <a:off x="3543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84" name="Line 547"/>
            <p:cNvSpPr>
              <a:spLocks noChangeShapeType="1"/>
            </p:cNvSpPr>
            <p:nvPr/>
          </p:nvSpPr>
          <p:spPr bwMode="auto">
            <a:xfrm>
              <a:off x="356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85" name="Line 548"/>
            <p:cNvSpPr>
              <a:spLocks noChangeShapeType="1"/>
            </p:cNvSpPr>
            <p:nvPr/>
          </p:nvSpPr>
          <p:spPr bwMode="auto">
            <a:xfrm>
              <a:off x="3589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86" name="Line 549"/>
            <p:cNvSpPr>
              <a:spLocks noChangeShapeType="1"/>
            </p:cNvSpPr>
            <p:nvPr/>
          </p:nvSpPr>
          <p:spPr bwMode="auto">
            <a:xfrm>
              <a:off x="3612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87" name="Line 550"/>
            <p:cNvSpPr>
              <a:spLocks noChangeShapeType="1"/>
            </p:cNvSpPr>
            <p:nvPr/>
          </p:nvSpPr>
          <p:spPr bwMode="auto">
            <a:xfrm>
              <a:off x="3635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88" name="Line 551"/>
            <p:cNvSpPr>
              <a:spLocks noChangeShapeType="1"/>
            </p:cNvSpPr>
            <p:nvPr/>
          </p:nvSpPr>
          <p:spPr bwMode="auto">
            <a:xfrm>
              <a:off x="3658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89" name="Line 552"/>
            <p:cNvSpPr>
              <a:spLocks noChangeShapeType="1"/>
            </p:cNvSpPr>
            <p:nvPr/>
          </p:nvSpPr>
          <p:spPr bwMode="auto">
            <a:xfrm>
              <a:off x="3681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90" name="Line 553"/>
            <p:cNvSpPr>
              <a:spLocks noChangeShapeType="1"/>
            </p:cNvSpPr>
            <p:nvPr/>
          </p:nvSpPr>
          <p:spPr bwMode="auto">
            <a:xfrm>
              <a:off x="3704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91" name="Line 554"/>
            <p:cNvSpPr>
              <a:spLocks noChangeShapeType="1"/>
            </p:cNvSpPr>
            <p:nvPr/>
          </p:nvSpPr>
          <p:spPr bwMode="auto">
            <a:xfrm>
              <a:off x="3727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92" name="Line 555"/>
            <p:cNvSpPr>
              <a:spLocks noChangeShapeType="1"/>
            </p:cNvSpPr>
            <p:nvPr/>
          </p:nvSpPr>
          <p:spPr bwMode="auto">
            <a:xfrm>
              <a:off x="3750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93" name="Line 556"/>
            <p:cNvSpPr>
              <a:spLocks noChangeShapeType="1"/>
            </p:cNvSpPr>
            <p:nvPr/>
          </p:nvSpPr>
          <p:spPr bwMode="auto">
            <a:xfrm>
              <a:off x="3773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94" name="Line 557"/>
            <p:cNvSpPr>
              <a:spLocks noChangeShapeType="1"/>
            </p:cNvSpPr>
            <p:nvPr/>
          </p:nvSpPr>
          <p:spPr bwMode="auto">
            <a:xfrm>
              <a:off x="379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95" name="Line 558"/>
            <p:cNvSpPr>
              <a:spLocks noChangeShapeType="1"/>
            </p:cNvSpPr>
            <p:nvPr/>
          </p:nvSpPr>
          <p:spPr bwMode="auto">
            <a:xfrm>
              <a:off x="3820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96" name="Line 559"/>
            <p:cNvSpPr>
              <a:spLocks noChangeShapeType="1"/>
            </p:cNvSpPr>
            <p:nvPr/>
          </p:nvSpPr>
          <p:spPr bwMode="auto">
            <a:xfrm>
              <a:off x="3843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97" name="Line 560"/>
            <p:cNvSpPr>
              <a:spLocks noChangeShapeType="1"/>
            </p:cNvSpPr>
            <p:nvPr/>
          </p:nvSpPr>
          <p:spPr bwMode="auto">
            <a:xfrm>
              <a:off x="3866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98" name="Line 561"/>
            <p:cNvSpPr>
              <a:spLocks noChangeShapeType="1"/>
            </p:cNvSpPr>
            <p:nvPr/>
          </p:nvSpPr>
          <p:spPr bwMode="auto">
            <a:xfrm>
              <a:off x="3889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99" name="Line 562"/>
            <p:cNvSpPr>
              <a:spLocks noChangeShapeType="1"/>
            </p:cNvSpPr>
            <p:nvPr/>
          </p:nvSpPr>
          <p:spPr bwMode="auto">
            <a:xfrm>
              <a:off x="3912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00" name="Line 563"/>
            <p:cNvSpPr>
              <a:spLocks noChangeShapeType="1"/>
            </p:cNvSpPr>
            <p:nvPr/>
          </p:nvSpPr>
          <p:spPr bwMode="auto">
            <a:xfrm>
              <a:off x="3935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01" name="Line 564"/>
            <p:cNvSpPr>
              <a:spLocks noChangeShapeType="1"/>
            </p:cNvSpPr>
            <p:nvPr/>
          </p:nvSpPr>
          <p:spPr bwMode="auto">
            <a:xfrm>
              <a:off x="3958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02" name="Line 565"/>
            <p:cNvSpPr>
              <a:spLocks noChangeShapeType="1"/>
            </p:cNvSpPr>
            <p:nvPr/>
          </p:nvSpPr>
          <p:spPr bwMode="auto">
            <a:xfrm>
              <a:off x="3981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03" name="Line 566"/>
            <p:cNvSpPr>
              <a:spLocks noChangeShapeType="1"/>
            </p:cNvSpPr>
            <p:nvPr/>
          </p:nvSpPr>
          <p:spPr bwMode="auto">
            <a:xfrm>
              <a:off x="4004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04" name="Line 567"/>
            <p:cNvSpPr>
              <a:spLocks noChangeShapeType="1"/>
            </p:cNvSpPr>
            <p:nvPr/>
          </p:nvSpPr>
          <p:spPr bwMode="auto">
            <a:xfrm>
              <a:off x="4027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05" name="Line 568"/>
            <p:cNvSpPr>
              <a:spLocks noChangeShapeType="1"/>
            </p:cNvSpPr>
            <p:nvPr/>
          </p:nvSpPr>
          <p:spPr bwMode="auto">
            <a:xfrm>
              <a:off x="4050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06" name="Line 569"/>
            <p:cNvSpPr>
              <a:spLocks noChangeShapeType="1"/>
            </p:cNvSpPr>
            <p:nvPr/>
          </p:nvSpPr>
          <p:spPr bwMode="auto">
            <a:xfrm>
              <a:off x="4073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07" name="Line 570"/>
            <p:cNvSpPr>
              <a:spLocks noChangeShapeType="1"/>
            </p:cNvSpPr>
            <p:nvPr/>
          </p:nvSpPr>
          <p:spPr bwMode="auto">
            <a:xfrm>
              <a:off x="4096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08" name="Line 571"/>
            <p:cNvSpPr>
              <a:spLocks noChangeShapeType="1"/>
            </p:cNvSpPr>
            <p:nvPr/>
          </p:nvSpPr>
          <p:spPr bwMode="auto">
            <a:xfrm>
              <a:off x="4119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09" name="Line 572"/>
            <p:cNvSpPr>
              <a:spLocks noChangeShapeType="1"/>
            </p:cNvSpPr>
            <p:nvPr/>
          </p:nvSpPr>
          <p:spPr bwMode="auto">
            <a:xfrm>
              <a:off x="4142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10" name="Line 573"/>
            <p:cNvSpPr>
              <a:spLocks noChangeShapeType="1"/>
            </p:cNvSpPr>
            <p:nvPr/>
          </p:nvSpPr>
          <p:spPr bwMode="auto">
            <a:xfrm>
              <a:off x="1563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11" name="Line 574"/>
            <p:cNvSpPr>
              <a:spLocks noChangeShapeType="1"/>
            </p:cNvSpPr>
            <p:nvPr/>
          </p:nvSpPr>
          <p:spPr bwMode="auto">
            <a:xfrm>
              <a:off x="1586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12" name="Line 575"/>
            <p:cNvSpPr>
              <a:spLocks noChangeShapeType="1"/>
            </p:cNvSpPr>
            <p:nvPr/>
          </p:nvSpPr>
          <p:spPr bwMode="auto">
            <a:xfrm>
              <a:off x="1609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13" name="Line 576"/>
            <p:cNvSpPr>
              <a:spLocks noChangeShapeType="1"/>
            </p:cNvSpPr>
            <p:nvPr/>
          </p:nvSpPr>
          <p:spPr bwMode="auto">
            <a:xfrm>
              <a:off x="1632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14" name="Line 577"/>
            <p:cNvSpPr>
              <a:spLocks noChangeShapeType="1"/>
            </p:cNvSpPr>
            <p:nvPr/>
          </p:nvSpPr>
          <p:spPr bwMode="auto">
            <a:xfrm>
              <a:off x="1655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15" name="Line 578"/>
            <p:cNvSpPr>
              <a:spLocks noChangeShapeType="1"/>
            </p:cNvSpPr>
            <p:nvPr/>
          </p:nvSpPr>
          <p:spPr bwMode="auto">
            <a:xfrm>
              <a:off x="1678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16" name="Line 579"/>
            <p:cNvSpPr>
              <a:spLocks noChangeShapeType="1"/>
            </p:cNvSpPr>
            <p:nvPr/>
          </p:nvSpPr>
          <p:spPr bwMode="auto">
            <a:xfrm>
              <a:off x="1701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17" name="Line 580"/>
            <p:cNvSpPr>
              <a:spLocks noChangeShapeType="1"/>
            </p:cNvSpPr>
            <p:nvPr/>
          </p:nvSpPr>
          <p:spPr bwMode="auto">
            <a:xfrm>
              <a:off x="1724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18" name="Line 581"/>
            <p:cNvSpPr>
              <a:spLocks noChangeShapeType="1"/>
            </p:cNvSpPr>
            <p:nvPr/>
          </p:nvSpPr>
          <p:spPr bwMode="auto">
            <a:xfrm>
              <a:off x="1747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19" name="Line 582"/>
            <p:cNvSpPr>
              <a:spLocks noChangeShapeType="1"/>
            </p:cNvSpPr>
            <p:nvPr/>
          </p:nvSpPr>
          <p:spPr bwMode="auto">
            <a:xfrm>
              <a:off x="1770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20" name="Line 583"/>
            <p:cNvSpPr>
              <a:spLocks noChangeShapeType="1"/>
            </p:cNvSpPr>
            <p:nvPr/>
          </p:nvSpPr>
          <p:spPr bwMode="auto">
            <a:xfrm>
              <a:off x="1793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21" name="Line 584"/>
            <p:cNvSpPr>
              <a:spLocks noChangeShapeType="1"/>
            </p:cNvSpPr>
            <p:nvPr/>
          </p:nvSpPr>
          <p:spPr bwMode="auto">
            <a:xfrm>
              <a:off x="1816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22" name="Line 585"/>
            <p:cNvSpPr>
              <a:spLocks noChangeShapeType="1"/>
            </p:cNvSpPr>
            <p:nvPr/>
          </p:nvSpPr>
          <p:spPr bwMode="auto">
            <a:xfrm>
              <a:off x="1839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23" name="Line 586"/>
            <p:cNvSpPr>
              <a:spLocks noChangeShapeType="1"/>
            </p:cNvSpPr>
            <p:nvPr/>
          </p:nvSpPr>
          <p:spPr bwMode="auto">
            <a:xfrm>
              <a:off x="1863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24" name="Line 587"/>
            <p:cNvSpPr>
              <a:spLocks noChangeShapeType="1"/>
            </p:cNvSpPr>
            <p:nvPr/>
          </p:nvSpPr>
          <p:spPr bwMode="auto">
            <a:xfrm>
              <a:off x="1886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25" name="Line 588"/>
            <p:cNvSpPr>
              <a:spLocks noChangeShapeType="1"/>
            </p:cNvSpPr>
            <p:nvPr/>
          </p:nvSpPr>
          <p:spPr bwMode="auto">
            <a:xfrm>
              <a:off x="1909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26" name="Line 589"/>
            <p:cNvSpPr>
              <a:spLocks noChangeShapeType="1"/>
            </p:cNvSpPr>
            <p:nvPr/>
          </p:nvSpPr>
          <p:spPr bwMode="auto">
            <a:xfrm>
              <a:off x="1932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27" name="Line 590"/>
            <p:cNvSpPr>
              <a:spLocks noChangeShapeType="1"/>
            </p:cNvSpPr>
            <p:nvPr/>
          </p:nvSpPr>
          <p:spPr bwMode="auto">
            <a:xfrm>
              <a:off x="1955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28" name="Line 591"/>
            <p:cNvSpPr>
              <a:spLocks noChangeShapeType="1"/>
            </p:cNvSpPr>
            <p:nvPr/>
          </p:nvSpPr>
          <p:spPr bwMode="auto">
            <a:xfrm>
              <a:off x="1978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29" name="Line 592"/>
            <p:cNvSpPr>
              <a:spLocks noChangeShapeType="1"/>
            </p:cNvSpPr>
            <p:nvPr/>
          </p:nvSpPr>
          <p:spPr bwMode="auto">
            <a:xfrm>
              <a:off x="2001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30" name="Line 593"/>
            <p:cNvSpPr>
              <a:spLocks noChangeShapeType="1"/>
            </p:cNvSpPr>
            <p:nvPr/>
          </p:nvSpPr>
          <p:spPr bwMode="auto">
            <a:xfrm>
              <a:off x="2024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31" name="Line 594"/>
            <p:cNvSpPr>
              <a:spLocks noChangeShapeType="1"/>
            </p:cNvSpPr>
            <p:nvPr/>
          </p:nvSpPr>
          <p:spPr bwMode="auto">
            <a:xfrm>
              <a:off x="2047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32" name="Line 595"/>
            <p:cNvSpPr>
              <a:spLocks noChangeShapeType="1"/>
            </p:cNvSpPr>
            <p:nvPr/>
          </p:nvSpPr>
          <p:spPr bwMode="auto">
            <a:xfrm>
              <a:off x="2070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33" name="Line 596"/>
            <p:cNvSpPr>
              <a:spLocks noChangeShapeType="1"/>
            </p:cNvSpPr>
            <p:nvPr/>
          </p:nvSpPr>
          <p:spPr bwMode="auto">
            <a:xfrm>
              <a:off x="2093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34" name="Line 597"/>
            <p:cNvSpPr>
              <a:spLocks noChangeShapeType="1"/>
            </p:cNvSpPr>
            <p:nvPr/>
          </p:nvSpPr>
          <p:spPr bwMode="auto">
            <a:xfrm>
              <a:off x="2116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35" name="Line 598"/>
            <p:cNvSpPr>
              <a:spLocks noChangeShapeType="1"/>
            </p:cNvSpPr>
            <p:nvPr/>
          </p:nvSpPr>
          <p:spPr bwMode="auto">
            <a:xfrm>
              <a:off x="2139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36" name="Line 599"/>
            <p:cNvSpPr>
              <a:spLocks noChangeShapeType="1"/>
            </p:cNvSpPr>
            <p:nvPr/>
          </p:nvSpPr>
          <p:spPr bwMode="auto">
            <a:xfrm>
              <a:off x="2162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37" name="Line 600"/>
            <p:cNvSpPr>
              <a:spLocks noChangeShapeType="1"/>
            </p:cNvSpPr>
            <p:nvPr/>
          </p:nvSpPr>
          <p:spPr bwMode="auto">
            <a:xfrm>
              <a:off x="2185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38" name="Line 601"/>
            <p:cNvSpPr>
              <a:spLocks noChangeShapeType="1"/>
            </p:cNvSpPr>
            <p:nvPr/>
          </p:nvSpPr>
          <p:spPr bwMode="auto">
            <a:xfrm>
              <a:off x="2208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39" name="Line 602"/>
            <p:cNvSpPr>
              <a:spLocks noChangeShapeType="1"/>
            </p:cNvSpPr>
            <p:nvPr/>
          </p:nvSpPr>
          <p:spPr bwMode="auto">
            <a:xfrm>
              <a:off x="2231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40" name="Line 603"/>
            <p:cNvSpPr>
              <a:spLocks noChangeShapeType="1"/>
            </p:cNvSpPr>
            <p:nvPr/>
          </p:nvSpPr>
          <p:spPr bwMode="auto">
            <a:xfrm>
              <a:off x="2254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41" name="Line 604"/>
            <p:cNvSpPr>
              <a:spLocks noChangeShapeType="1"/>
            </p:cNvSpPr>
            <p:nvPr/>
          </p:nvSpPr>
          <p:spPr bwMode="auto">
            <a:xfrm>
              <a:off x="2277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42" name="Line 605"/>
            <p:cNvSpPr>
              <a:spLocks noChangeShapeType="1"/>
            </p:cNvSpPr>
            <p:nvPr/>
          </p:nvSpPr>
          <p:spPr bwMode="auto">
            <a:xfrm>
              <a:off x="2300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43" name="Line 606"/>
            <p:cNvSpPr>
              <a:spLocks noChangeShapeType="1"/>
            </p:cNvSpPr>
            <p:nvPr/>
          </p:nvSpPr>
          <p:spPr bwMode="auto">
            <a:xfrm>
              <a:off x="2323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44" name="Line 607"/>
            <p:cNvSpPr>
              <a:spLocks noChangeShapeType="1"/>
            </p:cNvSpPr>
            <p:nvPr/>
          </p:nvSpPr>
          <p:spPr bwMode="auto">
            <a:xfrm>
              <a:off x="2346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28" name="Line 608"/>
          <p:cNvSpPr>
            <a:spLocks noChangeShapeType="1"/>
          </p:cNvSpPr>
          <p:nvPr/>
        </p:nvSpPr>
        <p:spPr bwMode="auto">
          <a:xfrm>
            <a:off x="3800475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9" name="Line 609"/>
          <p:cNvSpPr>
            <a:spLocks noChangeShapeType="1"/>
          </p:cNvSpPr>
          <p:nvPr/>
        </p:nvSpPr>
        <p:spPr bwMode="auto">
          <a:xfrm>
            <a:off x="3841750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0" name="Line 610"/>
          <p:cNvSpPr>
            <a:spLocks noChangeShapeType="1"/>
          </p:cNvSpPr>
          <p:nvPr/>
        </p:nvSpPr>
        <p:spPr bwMode="auto">
          <a:xfrm>
            <a:off x="3883025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Line 611"/>
          <p:cNvSpPr>
            <a:spLocks noChangeShapeType="1"/>
          </p:cNvSpPr>
          <p:nvPr/>
        </p:nvSpPr>
        <p:spPr bwMode="auto">
          <a:xfrm>
            <a:off x="3924300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2" name="Line 612"/>
          <p:cNvSpPr>
            <a:spLocks noChangeShapeType="1"/>
          </p:cNvSpPr>
          <p:nvPr/>
        </p:nvSpPr>
        <p:spPr bwMode="auto">
          <a:xfrm>
            <a:off x="3965575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Line 613"/>
          <p:cNvSpPr>
            <a:spLocks noChangeShapeType="1"/>
          </p:cNvSpPr>
          <p:nvPr/>
        </p:nvSpPr>
        <p:spPr bwMode="auto">
          <a:xfrm>
            <a:off x="4006850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4" name="Line 614"/>
          <p:cNvSpPr>
            <a:spLocks noChangeShapeType="1"/>
          </p:cNvSpPr>
          <p:nvPr/>
        </p:nvSpPr>
        <p:spPr bwMode="auto">
          <a:xfrm>
            <a:off x="4048125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5" name="Line 615"/>
          <p:cNvSpPr>
            <a:spLocks noChangeShapeType="1"/>
          </p:cNvSpPr>
          <p:nvPr/>
        </p:nvSpPr>
        <p:spPr bwMode="auto">
          <a:xfrm>
            <a:off x="4087813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6" name="Line 616"/>
          <p:cNvSpPr>
            <a:spLocks noChangeShapeType="1"/>
          </p:cNvSpPr>
          <p:nvPr/>
        </p:nvSpPr>
        <p:spPr bwMode="auto">
          <a:xfrm>
            <a:off x="4129088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7" name="Line 617"/>
          <p:cNvSpPr>
            <a:spLocks noChangeShapeType="1"/>
          </p:cNvSpPr>
          <p:nvPr/>
        </p:nvSpPr>
        <p:spPr bwMode="auto">
          <a:xfrm>
            <a:off x="4170363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8" name="Line 618"/>
          <p:cNvSpPr>
            <a:spLocks noChangeShapeType="1"/>
          </p:cNvSpPr>
          <p:nvPr/>
        </p:nvSpPr>
        <p:spPr bwMode="auto">
          <a:xfrm>
            <a:off x="4211638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9" name="Line 619"/>
          <p:cNvSpPr>
            <a:spLocks noChangeShapeType="1"/>
          </p:cNvSpPr>
          <p:nvPr/>
        </p:nvSpPr>
        <p:spPr bwMode="auto">
          <a:xfrm>
            <a:off x="4252913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0" name="Line 620"/>
          <p:cNvSpPr>
            <a:spLocks noChangeShapeType="1"/>
          </p:cNvSpPr>
          <p:nvPr/>
        </p:nvSpPr>
        <p:spPr bwMode="auto">
          <a:xfrm>
            <a:off x="4294188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1" name="Line 621"/>
          <p:cNvSpPr>
            <a:spLocks noChangeShapeType="1"/>
          </p:cNvSpPr>
          <p:nvPr/>
        </p:nvSpPr>
        <p:spPr bwMode="auto">
          <a:xfrm>
            <a:off x="4335463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2" name="Line 622"/>
          <p:cNvSpPr>
            <a:spLocks noChangeShapeType="1"/>
          </p:cNvSpPr>
          <p:nvPr/>
        </p:nvSpPr>
        <p:spPr bwMode="auto">
          <a:xfrm>
            <a:off x="4376738" y="39719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3" name="Line 623"/>
          <p:cNvSpPr>
            <a:spLocks noChangeShapeType="1"/>
          </p:cNvSpPr>
          <p:nvPr/>
        </p:nvSpPr>
        <p:spPr bwMode="auto">
          <a:xfrm>
            <a:off x="4418013" y="39719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4" name="Line 624"/>
          <p:cNvSpPr>
            <a:spLocks noChangeShapeType="1"/>
          </p:cNvSpPr>
          <p:nvPr/>
        </p:nvSpPr>
        <p:spPr bwMode="auto">
          <a:xfrm>
            <a:off x="4459288" y="39719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5" name="Line 625"/>
          <p:cNvSpPr>
            <a:spLocks noChangeShapeType="1"/>
          </p:cNvSpPr>
          <p:nvPr/>
        </p:nvSpPr>
        <p:spPr bwMode="auto">
          <a:xfrm>
            <a:off x="4500563" y="39719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6" name="Line 626"/>
          <p:cNvSpPr>
            <a:spLocks noChangeShapeType="1"/>
          </p:cNvSpPr>
          <p:nvPr/>
        </p:nvSpPr>
        <p:spPr bwMode="auto">
          <a:xfrm>
            <a:off x="4541838" y="39719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7" name="Line 627"/>
          <p:cNvSpPr>
            <a:spLocks noChangeShapeType="1"/>
          </p:cNvSpPr>
          <p:nvPr/>
        </p:nvSpPr>
        <p:spPr bwMode="auto">
          <a:xfrm>
            <a:off x="4581525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8" name="Line 628"/>
          <p:cNvSpPr>
            <a:spLocks noChangeShapeType="1"/>
          </p:cNvSpPr>
          <p:nvPr/>
        </p:nvSpPr>
        <p:spPr bwMode="auto">
          <a:xfrm>
            <a:off x="4622800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9" name="Line 629"/>
          <p:cNvSpPr>
            <a:spLocks noChangeShapeType="1"/>
          </p:cNvSpPr>
          <p:nvPr/>
        </p:nvSpPr>
        <p:spPr bwMode="auto">
          <a:xfrm>
            <a:off x="4665663" y="39719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0" name="Line 630"/>
          <p:cNvSpPr>
            <a:spLocks noChangeShapeType="1"/>
          </p:cNvSpPr>
          <p:nvPr/>
        </p:nvSpPr>
        <p:spPr bwMode="auto">
          <a:xfrm>
            <a:off x="4706938" y="39719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1" name="Line 631"/>
          <p:cNvSpPr>
            <a:spLocks noChangeShapeType="1"/>
          </p:cNvSpPr>
          <p:nvPr/>
        </p:nvSpPr>
        <p:spPr bwMode="auto">
          <a:xfrm>
            <a:off x="4748213" y="39719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2" name="Line 632"/>
          <p:cNvSpPr>
            <a:spLocks noChangeShapeType="1"/>
          </p:cNvSpPr>
          <p:nvPr/>
        </p:nvSpPr>
        <p:spPr bwMode="auto">
          <a:xfrm>
            <a:off x="4789488" y="39719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3" name="Line 633"/>
          <p:cNvSpPr>
            <a:spLocks noChangeShapeType="1"/>
          </p:cNvSpPr>
          <p:nvPr/>
        </p:nvSpPr>
        <p:spPr bwMode="auto">
          <a:xfrm>
            <a:off x="4830763" y="39719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4" name="Line 634"/>
          <p:cNvSpPr>
            <a:spLocks noChangeShapeType="1"/>
          </p:cNvSpPr>
          <p:nvPr/>
        </p:nvSpPr>
        <p:spPr bwMode="auto">
          <a:xfrm>
            <a:off x="4872038" y="39719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5" name="Line 635"/>
          <p:cNvSpPr>
            <a:spLocks noChangeShapeType="1"/>
          </p:cNvSpPr>
          <p:nvPr/>
        </p:nvSpPr>
        <p:spPr bwMode="auto">
          <a:xfrm>
            <a:off x="4913313" y="39719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6" name="Line 636"/>
          <p:cNvSpPr>
            <a:spLocks noChangeShapeType="1"/>
          </p:cNvSpPr>
          <p:nvPr/>
        </p:nvSpPr>
        <p:spPr bwMode="auto">
          <a:xfrm>
            <a:off x="4954588" y="39719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7" name="Line 637"/>
          <p:cNvSpPr>
            <a:spLocks noChangeShapeType="1"/>
          </p:cNvSpPr>
          <p:nvPr/>
        </p:nvSpPr>
        <p:spPr bwMode="auto">
          <a:xfrm>
            <a:off x="4995863" y="39719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8" name="Line 638"/>
          <p:cNvSpPr>
            <a:spLocks noChangeShapeType="1"/>
          </p:cNvSpPr>
          <p:nvPr/>
        </p:nvSpPr>
        <p:spPr bwMode="auto">
          <a:xfrm>
            <a:off x="5037138" y="39719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9" name="Line 639"/>
          <p:cNvSpPr>
            <a:spLocks noChangeShapeType="1"/>
          </p:cNvSpPr>
          <p:nvPr/>
        </p:nvSpPr>
        <p:spPr bwMode="auto">
          <a:xfrm>
            <a:off x="5078413" y="39719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0" name="Line 640"/>
          <p:cNvSpPr>
            <a:spLocks noChangeShapeType="1"/>
          </p:cNvSpPr>
          <p:nvPr/>
        </p:nvSpPr>
        <p:spPr bwMode="auto">
          <a:xfrm>
            <a:off x="5119688" y="39719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1" name="Line 641"/>
          <p:cNvSpPr>
            <a:spLocks noChangeShapeType="1"/>
          </p:cNvSpPr>
          <p:nvPr/>
        </p:nvSpPr>
        <p:spPr bwMode="auto">
          <a:xfrm>
            <a:off x="5159375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2" name="Line 642"/>
          <p:cNvSpPr>
            <a:spLocks noChangeShapeType="1"/>
          </p:cNvSpPr>
          <p:nvPr/>
        </p:nvSpPr>
        <p:spPr bwMode="auto">
          <a:xfrm>
            <a:off x="5200650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3" name="Line 643"/>
          <p:cNvSpPr>
            <a:spLocks noChangeShapeType="1"/>
          </p:cNvSpPr>
          <p:nvPr/>
        </p:nvSpPr>
        <p:spPr bwMode="auto">
          <a:xfrm>
            <a:off x="5241925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4" name="Line 644"/>
          <p:cNvSpPr>
            <a:spLocks noChangeShapeType="1"/>
          </p:cNvSpPr>
          <p:nvPr/>
        </p:nvSpPr>
        <p:spPr bwMode="auto">
          <a:xfrm>
            <a:off x="5283200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5" name="Line 645"/>
          <p:cNvSpPr>
            <a:spLocks noChangeShapeType="1"/>
          </p:cNvSpPr>
          <p:nvPr/>
        </p:nvSpPr>
        <p:spPr bwMode="auto">
          <a:xfrm>
            <a:off x="5324475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6" name="Line 646"/>
          <p:cNvSpPr>
            <a:spLocks noChangeShapeType="1"/>
          </p:cNvSpPr>
          <p:nvPr/>
        </p:nvSpPr>
        <p:spPr bwMode="auto">
          <a:xfrm>
            <a:off x="5365750" y="39719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7" name="Line 647"/>
          <p:cNvSpPr>
            <a:spLocks noChangeShapeType="1"/>
          </p:cNvSpPr>
          <p:nvPr/>
        </p:nvSpPr>
        <p:spPr bwMode="auto">
          <a:xfrm>
            <a:off x="5407025" y="39719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8" name="Line 648"/>
          <p:cNvSpPr>
            <a:spLocks noChangeShapeType="1"/>
          </p:cNvSpPr>
          <p:nvPr/>
        </p:nvSpPr>
        <p:spPr bwMode="auto">
          <a:xfrm>
            <a:off x="5448300" y="39719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9" name="Line 649"/>
          <p:cNvSpPr>
            <a:spLocks noChangeShapeType="1"/>
          </p:cNvSpPr>
          <p:nvPr/>
        </p:nvSpPr>
        <p:spPr bwMode="auto">
          <a:xfrm>
            <a:off x="5489575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0" name="Line 650"/>
          <p:cNvSpPr>
            <a:spLocks noChangeShapeType="1"/>
          </p:cNvSpPr>
          <p:nvPr/>
        </p:nvSpPr>
        <p:spPr bwMode="auto">
          <a:xfrm>
            <a:off x="5530850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1" name="Line 651"/>
          <p:cNvSpPr>
            <a:spLocks noChangeShapeType="1"/>
          </p:cNvSpPr>
          <p:nvPr/>
        </p:nvSpPr>
        <p:spPr bwMode="auto">
          <a:xfrm>
            <a:off x="5572125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2" name="Line 652"/>
          <p:cNvSpPr>
            <a:spLocks noChangeShapeType="1"/>
          </p:cNvSpPr>
          <p:nvPr/>
        </p:nvSpPr>
        <p:spPr bwMode="auto">
          <a:xfrm>
            <a:off x="5613400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3" name="Line 653"/>
          <p:cNvSpPr>
            <a:spLocks noChangeShapeType="1"/>
          </p:cNvSpPr>
          <p:nvPr/>
        </p:nvSpPr>
        <p:spPr bwMode="auto">
          <a:xfrm>
            <a:off x="5653088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4" name="Line 654"/>
          <p:cNvSpPr>
            <a:spLocks noChangeShapeType="1"/>
          </p:cNvSpPr>
          <p:nvPr/>
        </p:nvSpPr>
        <p:spPr bwMode="auto">
          <a:xfrm>
            <a:off x="5694363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5" name="Line 655"/>
          <p:cNvSpPr>
            <a:spLocks noChangeShapeType="1"/>
          </p:cNvSpPr>
          <p:nvPr/>
        </p:nvSpPr>
        <p:spPr bwMode="auto">
          <a:xfrm>
            <a:off x="5735638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6" name="Line 656"/>
          <p:cNvSpPr>
            <a:spLocks noChangeShapeType="1"/>
          </p:cNvSpPr>
          <p:nvPr/>
        </p:nvSpPr>
        <p:spPr bwMode="auto">
          <a:xfrm>
            <a:off x="5776913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7" name="Line 657"/>
          <p:cNvSpPr>
            <a:spLocks noChangeShapeType="1"/>
          </p:cNvSpPr>
          <p:nvPr/>
        </p:nvSpPr>
        <p:spPr bwMode="auto">
          <a:xfrm>
            <a:off x="5818188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8" name="Line 658"/>
          <p:cNvSpPr>
            <a:spLocks noChangeShapeType="1"/>
          </p:cNvSpPr>
          <p:nvPr/>
        </p:nvSpPr>
        <p:spPr bwMode="auto">
          <a:xfrm>
            <a:off x="5859463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9" name="Line 659"/>
          <p:cNvSpPr>
            <a:spLocks noChangeShapeType="1"/>
          </p:cNvSpPr>
          <p:nvPr/>
        </p:nvSpPr>
        <p:spPr bwMode="auto">
          <a:xfrm>
            <a:off x="5900738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0" name="Line 660"/>
          <p:cNvSpPr>
            <a:spLocks noChangeShapeType="1"/>
          </p:cNvSpPr>
          <p:nvPr/>
        </p:nvSpPr>
        <p:spPr bwMode="auto">
          <a:xfrm>
            <a:off x="5942013" y="39719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1" name="Line 661"/>
          <p:cNvSpPr>
            <a:spLocks noChangeShapeType="1"/>
          </p:cNvSpPr>
          <p:nvPr/>
        </p:nvSpPr>
        <p:spPr bwMode="auto">
          <a:xfrm>
            <a:off x="5983288" y="39719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2" name="Line 662"/>
          <p:cNvSpPr>
            <a:spLocks noChangeShapeType="1"/>
          </p:cNvSpPr>
          <p:nvPr/>
        </p:nvSpPr>
        <p:spPr bwMode="auto">
          <a:xfrm>
            <a:off x="6024563" y="39719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3" name="Line 663"/>
          <p:cNvSpPr>
            <a:spLocks noChangeShapeType="1"/>
          </p:cNvSpPr>
          <p:nvPr/>
        </p:nvSpPr>
        <p:spPr bwMode="auto">
          <a:xfrm>
            <a:off x="6065838" y="39719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4" name="Line 664"/>
          <p:cNvSpPr>
            <a:spLocks noChangeShapeType="1"/>
          </p:cNvSpPr>
          <p:nvPr/>
        </p:nvSpPr>
        <p:spPr bwMode="auto">
          <a:xfrm>
            <a:off x="6107113" y="39719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5" name="Line 665"/>
          <p:cNvSpPr>
            <a:spLocks noChangeShapeType="1"/>
          </p:cNvSpPr>
          <p:nvPr/>
        </p:nvSpPr>
        <p:spPr bwMode="auto">
          <a:xfrm>
            <a:off x="6146800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6" name="Line 666"/>
          <p:cNvSpPr>
            <a:spLocks noChangeShapeType="1"/>
          </p:cNvSpPr>
          <p:nvPr/>
        </p:nvSpPr>
        <p:spPr bwMode="auto">
          <a:xfrm>
            <a:off x="6188075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7" name="Line 667"/>
          <p:cNvSpPr>
            <a:spLocks noChangeShapeType="1"/>
          </p:cNvSpPr>
          <p:nvPr/>
        </p:nvSpPr>
        <p:spPr bwMode="auto">
          <a:xfrm>
            <a:off x="6229350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8" name="Line 668"/>
          <p:cNvSpPr>
            <a:spLocks noChangeShapeType="1"/>
          </p:cNvSpPr>
          <p:nvPr/>
        </p:nvSpPr>
        <p:spPr bwMode="auto">
          <a:xfrm>
            <a:off x="6270625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9" name="Line 669"/>
          <p:cNvSpPr>
            <a:spLocks noChangeShapeType="1"/>
          </p:cNvSpPr>
          <p:nvPr/>
        </p:nvSpPr>
        <p:spPr bwMode="auto">
          <a:xfrm>
            <a:off x="6311900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0" name="Line 670"/>
          <p:cNvSpPr>
            <a:spLocks noChangeShapeType="1"/>
          </p:cNvSpPr>
          <p:nvPr/>
        </p:nvSpPr>
        <p:spPr bwMode="auto">
          <a:xfrm>
            <a:off x="6353175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1" name="Line 671"/>
          <p:cNvSpPr>
            <a:spLocks noChangeShapeType="1"/>
          </p:cNvSpPr>
          <p:nvPr/>
        </p:nvSpPr>
        <p:spPr bwMode="auto">
          <a:xfrm>
            <a:off x="6396038" y="39719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2" name="Line 672"/>
          <p:cNvSpPr>
            <a:spLocks noChangeShapeType="1"/>
          </p:cNvSpPr>
          <p:nvPr/>
        </p:nvSpPr>
        <p:spPr bwMode="auto">
          <a:xfrm>
            <a:off x="6437313" y="39719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3" name="Line 673"/>
          <p:cNvSpPr>
            <a:spLocks noChangeShapeType="1"/>
          </p:cNvSpPr>
          <p:nvPr/>
        </p:nvSpPr>
        <p:spPr bwMode="auto">
          <a:xfrm>
            <a:off x="6478588" y="39719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4" name="Line 674"/>
          <p:cNvSpPr>
            <a:spLocks noChangeShapeType="1"/>
          </p:cNvSpPr>
          <p:nvPr/>
        </p:nvSpPr>
        <p:spPr bwMode="auto">
          <a:xfrm>
            <a:off x="6519863" y="39719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5" name="Line 675"/>
          <p:cNvSpPr>
            <a:spLocks noChangeShapeType="1"/>
          </p:cNvSpPr>
          <p:nvPr/>
        </p:nvSpPr>
        <p:spPr bwMode="auto">
          <a:xfrm>
            <a:off x="6561138" y="39719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6" name="Line 676"/>
          <p:cNvSpPr>
            <a:spLocks noChangeShapeType="1"/>
          </p:cNvSpPr>
          <p:nvPr/>
        </p:nvSpPr>
        <p:spPr bwMode="auto">
          <a:xfrm>
            <a:off x="6602413" y="39719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7" name="Line 677"/>
          <p:cNvSpPr>
            <a:spLocks noChangeShapeType="1"/>
          </p:cNvSpPr>
          <p:nvPr/>
        </p:nvSpPr>
        <p:spPr bwMode="auto">
          <a:xfrm>
            <a:off x="6643688" y="39719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8" name="Line 678"/>
          <p:cNvSpPr>
            <a:spLocks noChangeShapeType="1"/>
          </p:cNvSpPr>
          <p:nvPr/>
        </p:nvSpPr>
        <p:spPr bwMode="auto">
          <a:xfrm>
            <a:off x="6684963" y="39719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9" name="Line 679"/>
          <p:cNvSpPr>
            <a:spLocks noChangeShapeType="1"/>
          </p:cNvSpPr>
          <p:nvPr/>
        </p:nvSpPr>
        <p:spPr bwMode="auto">
          <a:xfrm>
            <a:off x="6724650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0" name="Line 680"/>
          <p:cNvSpPr>
            <a:spLocks noChangeShapeType="1"/>
          </p:cNvSpPr>
          <p:nvPr/>
        </p:nvSpPr>
        <p:spPr bwMode="auto">
          <a:xfrm>
            <a:off x="6765925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1" name="Line 681"/>
          <p:cNvSpPr>
            <a:spLocks noChangeShapeType="1"/>
          </p:cNvSpPr>
          <p:nvPr/>
        </p:nvSpPr>
        <p:spPr bwMode="auto">
          <a:xfrm>
            <a:off x="6807200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2" name="Line 682"/>
          <p:cNvSpPr>
            <a:spLocks noChangeShapeType="1"/>
          </p:cNvSpPr>
          <p:nvPr/>
        </p:nvSpPr>
        <p:spPr bwMode="auto">
          <a:xfrm>
            <a:off x="6848475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3" name="Line 683"/>
          <p:cNvSpPr>
            <a:spLocks noChangeShapeType="1"/>
          </p:cNvSpPr>
          <p:nvPr/>
        </p:nvSpPr>
        <p:spPr bwMode="auto">
          <a:xfrm>
            <a:off x="6889750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4" name="Line 684"/>
          <p:cNvSpPr>
            <a:spLocks noChangeShapeType="1"/>
          </p:cNvSpPr>
          <p:nvPr/>
        </p:nvSpPr>
        <p:spPr bwMode="auto">
          <a:xfrm>
            <a:off x="6931025" y="39719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5" name="Line 685"/>
          <p:cNvSpPr>
            <a:spLocks noChangeShapeType="1"/>
          </p:cNvSpPr>
          <p:nvPr/>
        </p:nvSpPr>
        <p:spPr bwMode="auto">
          <a:xfrm>
            <a:off x="6972300" y="39719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6" name="Line 686"/>
          <p:cNvSpPr>
            <a:spLocks noChangeShapeType="1"/>
          </p:cNvSpPr>
          <p:nvPr/>
        </p:nvSpPr>
        <p:spPr bwMode="auto">
          <a:xfrm flipV="1">
            <a:off x="2832100" y="4884738"/>
            <a:ext cx="3175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7" name="Line 687"/>
          <p:cNvSpPr>
            <a:spLocks noChangeShapeType="1"/>
          </p:cNvSpPr>
          <p:nvPr/>
        </p:nvSpPr>
        <p:spPr bwMode="auto">
          <a:xfrm>
            <a:off x="2574925" y="4884738"/>
            <a:ext cx="51593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8" name="Rectangle 688"/>
          <p:cNvSpPr>
            <a:spLocks noChangeArrowheads="1"/>
          </p:cNvSpPr>
          <p:nvPr/>
        </p:nvSpPr>
        <p:spPr bwMode="auto">
          <a:xfrm>
            <a:off x="2827338" y="5202238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1</a:t>
            </a:r>
            <a:endParaRPr lang="en-US"/>
          </a:p>
        </p:txBody>
      </p:sp>
      <p:sp>
        <p:nvSpPr>
          <p:cNvPr id="30809" name="Line 689"/>
          <p:cNvSpPr>
            <a:spLocks noChangeShapeType="1"/>
          </p:cNvSpPr>
          <p:nvPr/>
        </p:nvSpPr>
        <p:spPr bwMode="auto">
          <a:xfrm flipV="1">
            <a:off x="6950075" y="4884738"/>
            <a:ext cx="3175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0" name="Line 690"/>
          <p:cNvSpPr>
            <a:spLocks noChangeShapeType="1"/>
          </p:cNvSpPr>
          <p:nvPr/>
        </p:nvSpPr>
        <p:spPr bwMode="auto">
          <a:xfrm>
            <a:off x="6692900" y="4884738"/>
            <a:ext cx="51593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1" name="Rectangle 691"/>
          <p:cNvSpPr>
            <a:spLocks noChangeArrowheads="1"/>
          </p:cNvSpPr>
          <p:nvPr/>
        </p:nvSpPr>
        <p:spPr bwMode="auto">
          <a:xfrm>
            <a:off x="6945313" y="5202238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9</a:t>
            </a:r>
            <a:endParaRPr lang="en-US"/>
          </a:p>
        </p:txBody>
      </p:sp>
      <p:sp>
        <p:nvSpPr>
          <p:cNvPr id="30812" name="Line 692"/>
          <p:cNvSpPr>
            <a:spLocks noChangeShapeType="1"/>
          </p:cNvSpPr>
          <p:nvPr/>
        </p:nvSpPr>
        <p:spPr bwMode="auto">
          <a:xfrm flipV="1">
            <a:off x="6437313" y="4884738"/>
            <a:ext cx="1587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3" name="Line 693"/>
          <p:cNvSpPr>
            <a:spLocks noChangeShapeType="1"/>
          </p:cNvSpPr>
          <p:nvPr/>
        </p:nvSpPr>
        <p:spPr bwMode="auto">
          <a:xfrm>
            <a:off x="6180138" y="4884738"/>
            <a:ext cx="512762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4" name="Rectangle 694"/>
          <p:cNvSpPr>
            <a:spLocks noChangeArrowheads="1"/>
          </p:cNvSpPr>
          <p:nvPr/>
        </p:nvSpPr>
        <p:spPr bwMode="auto">
          <a:xfrm>
            <a:off x="6430963" y="5202238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8</a:t>
            </a:r>
            <a:endParaRPr lang="en-US"/>
          </a:p>
        </p:txBody>
      </p:sp>
      <p:sp>
        <p:nvSpPr>
          <p:cNvPr id="30815" name="Line 695"/>
          <p:cNvSpPr>
            <a:spLocks noChangeShapeType="1"/>
          </p:cNvSpPr>
          <p:nvPr/>
        </p:nvSpPr>
        <p:spPr bwMode="auto">
          <a:xfrm flipV="1">
            <a:off x="5922963" y="4884738"/>
            <a:ext cx="1587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6" name="Line 696"/>
          <p:cNvSpPr>
            <a:spLocks noChangeShapeType="1"/>
          </p:cNvSpPr>
          <p:nvPr/>
        </p:nvSpPr>
        <p:spPr bwMode="auto">
          <a:xfrm>
            <a:off x="5664200" y="4884738"/>
            <a:ext cx="51593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7" name="Rectangle 697"/>
          <p:cNvSpPr>
            <a:spLocks noChangeArrowheads="1"/>
          </p:cNvSpPr>
          <p:nvPr/>
        </p:nvSpPr>
        <p:spPr bwMode="auto">
          <a:xfrm>
            <a:off x="5916613" y="5202238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7</a:t>
            </a:r>
            <a:endParaRPr lang="en-US"/>
          </a:p>
        </p:txBody>
      </p:sp>
      <p:sp>
        <p:nvSpPr>
          <p:cNvPr id="30818" name="Line 698"/>
          <p:cNvSpPr>
            <a:spLocks noChangeShapeType="1"/>
          </p:cNvSpPr>
          <p:nvPr/>
        </p:nvSpPr>
        <p:spPr bwMode="auto">
          <a:xfrm flipV="1">
            <a:off x="5407025" y="4884738"/>
            <a:ext cx="1588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9" name="Line 699"/>
          <p:cNvSpPr>
            <a:spLocks noChangeShapeType="1"/>
          </p:cNvSpPr>
          <p:nvPr/>
        </p:nvSpPr>
        <p:spPr bwMode="auto">
          <a:xfrm>
            <a:off x="5149850" y="4884738"/>
            <a:ext cx="51435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0" name="Rectangle 700"/>
          <p:cNvSpPr>
            <a:spLocks noChangeArrowheads="1"/>
          </p:cNvSpPr>
          <p:nvPr/>
        </p:nvSpPr>
        <p:spPr bwMode="auto">
          <a:xfrm>
            <a:off x="5399088" y="5202238"/>
            <a:ext cx="873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6</a:t>
            </a:r>
            <a:endParaRPr lang="en-US"/>
          </a:p>
        </p:txBody>
      </p:sp>
      <p:sp>
        <p:nvSpPr>
          <p:cNvPr id="30821" name="Line 701"/>
          <p:cNvSpPr>
            <a:spLocks noChangeShapeType="1"/>
          </p:cNvSpPr>
          <p:nvPr/>
        </p:nvSpPr>
        <p:spPr bwMode="auto">
          <a:xfrm flipV="1">
            <a:off x="4891088" y="4884738"/>
            <a:ext cx="3175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2" name="Line 702"/>
          <p:cNvSpPr>
            <a:spLocks noChangeShapeType="1"/>
          </p:cNvSpPr>
          <p:nvPr/>
        </p:nvSpPr>
        <p:spPr bwMode="auto">
          <a:xfrm>
            <a:off x="4633913" y="4884738"/>
            <a:ext cx="515937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3" name="Rectangle 703"/>
          <p:cNvSpPr>
            <a:spLocks noChangeArrowheads="1"/>
          </p:cNvSpPr>
          <p:nvPr/>
        </p:nvSpPr>
        <p:spPr bwMode="auto">
          <a:xfrm>
            <a:off x="4886325" y="5202238"/>
            <a:ext cx="84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5</a:t>
            </a:r>
            <a:endParaRPr lang="en-US"/>
          </a:p>
        </p:txBody>
      </p:sp>
      <p:sp>
        <p:nvSpPr>
          <p:cNvPr id="30824" name="Line 704"/>
          <p:cNvSpPr>
            <a:spLocks noChangeShapeType="1"/>
          </p:cNvSpPr>
          <p:nvPr/>
        </p:nvSpPr>
        <p:spPr bwMode="auto">
          <a:xfrm flipV="1">
            <a:off x="4376738" y="4884738"/>
            <a:ext cx="1587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5" name="Line 705"/>
          <p:cNvSpPr>
            <a:spLocks noChangeShapeType="1"/>
          </p:cNvSpPr>
          <p:nvPr/>
        </p:nvSpPr>
        <p:spPr bwMode="auto">
          <a:xfrm>
            <a:off x="4119563" y="4884738"/>
            <a:ext cx="51435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6" name="Rectangle 706"/>
          <p:cNvSpPr>
            <a:spLocks noChangeArrowheads="1"/>
          </p:cNvSpPr>
          <p:nvPr/>
        </p:nvSpPr>
        <p:spPr bwMode="auto">
          <a:xfrm>
            <a:off x="4371975" y="5202238"/>
            <a:ext cx="825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4</a:t>
            </a:r>
            <a:endParaRPr lang="en-US"/>
          </a:p>
        </p:txBody>
      </p:sp>
      <p:sp>
        <p:nvSpPr>
          <p:cNvPr id="30827" name="Line 707"/>
          <p:cNvSpPr>
            <a:spLocks noChangeShapeType="1"/>
          </p:cNvSpPr>
          <p:nvPr/>
        </p:nvSpPr>
        <p:spPr bwMode="auto">
          <a:xfrm flipV="1">
            <a:off x="3862388" y="4884738"/>
            <a:ext cx="3175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8" name="Line 708"/>
          <p:cNvSpPr>
            <a:spLocks noChangeShapeType="1"/>
          </p:cNvSpPr>
          <p:nvPr/>
        </p:nvSpPr>
        <p:spPr bwMode="auto">
          <a:xfrm>
            <a:off x="3605213" y="4884738"/>
            <a:ext cx="51435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9" name="Rectangle 709"/>
          <p:cNvSpPr>
            <a:spLocks noChangeArrowheads="1"/>
          </p:cNvSpPr>
          <p:nvPr/>
        </p:nvSpPr>
        <p:spPr bwMode="auto">
          <a:xfrm>
            <a:off x="3857625" y="5202238"/>
            <a:ext cx="84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3</a:t>
            </a:r>
            <a:endParaRPr lang="en-US"/>
          </a:p>
        </p:txBody>
      </p:sp>
      <p:sp>
        <p:nvSpPr>
          <p:cNvPr id="30830" name="Line 710"/>
          <p:cNvSpPr>
            <a:spLocks noChangeShapeType="1"/>
          </p:cNvSpPr>
          <p:nvPr/>
        </p:nvSpPr>
        <p:spPr bwMode="auto">
          <a:xfrm flipV="1">
            <a:off x="3348038" y="4884738"/>
            <a:ext cx="1587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31" name="Line 711"/>
          <p:cNvSpPr>
            <a:spLocks noChangeShapeType="1"/>
          </p:cNvSpPr>
          <p:nvPr/>
        </p:nvSpPr>
        <p:spPr bwMode="auto">
          <a:xfrm>
            <a:off x="3090863" y="4884738"/>
            <a:ext cx="51435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32" name="Rectangle 712"/>
          <p:cNvSpPr>
            <a:spLocks noChangeArrowheads="1"/>
          </p:cNvSpPr>
          <p:nvPr/>
        </p:nvSpPr>
        <p:spPr bwMode="auto">
          <a:xfrm>
            <a:off x="3340100" y="5202238"/>
            <a:ext cx="873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2</a:t>
            </a:r>
            <a:endParaRPr lang="en-US"/>
          </a:p>
        </p:txBody>
      </p:sp>
      <p:sp>
        <p:nvSpPr>
          <p:cNvPr id="171721" name="Freeform 713"/>
          <p:cNvSpPr>
            <a:spLocks/>
          </p:cNvSpPr>
          <p:nvPr/>
        </p:nvSpPr>
        <p:spPr bwMode="auto">
          <a:xfrm>
            <a:off x="2825750" y="4511675"/>
            <a:ext cx="1543050" cy="131763"/>
          </a:xfrm>
          <a:custGeom>
            <a:avLst/>
            <a:gdLst>
              <a:gd name="T0" fmla="*/ 8940 w 863"/>
              <a:gd name="T1" fmla="*/ 131763 h 72"/>
              <a:gd name="T2" fmla="*/ 1532322 w 863"/>
              <a:gd name="T3" fmla="*/ 131763 h 72"/>
              <a:gd name="T4" fmla="*/ 1539474 w 863"/>
              <a:gd name="T5" fmla="*/ 128103 h 72"/>
              <a:gd name="T6" fmla="*/ 1543050 w 863"/>
              <a:gd name="T7" fmla="*/ 120783 h 72"/>
              <a:gd name="T8" fmla="*/ 1543050 w 863"/>
              <a:gd name="T9" fmla="*/ 10980 h 72"/>
              <a:gd name="T10" fmla="*/ 1539474 w 863"/>
              <a:gd name="T11" fmla="*/ 3660 h 72"/>
              <a:gd name="T12" fmla="*/ 1532322 w 863"/>
              <a:gd name="T13" fmla="*/ 0 h 72"/>
              <a:gd name="T14" fmla="*/ 8940 w 863"/>
              <a:gd name="T15" fmla="*/ 0 h 72"/>
              <a:gd name="T16" fmla="*/ 3576 w 863"/>
              <a:gd name="T17" fmla="*/ 3660 h 72"/>
              <a:gd name="T18" fmla="*/ 0 w 863"/>
              <a:gd name="T19" fmla="*/ 10980 h 72"/>
              <a:gd name="T20" fmla="*/ 0 w 863"/>
              <a:gd name="T21" fmla="*/ 120783 h 72"/>
              <a:gd name="T22" fmla="*/ 3576 w 863"/>
              <a:gd name="T23" fmla="*/ 128103 h 72"/>
              <a:gd name="T24" fmla="*/ 8940 w 863"/>
              <a:gd name="T25" fmla="*/ 131763 h 7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63"/>
              <a:gd name="T40" fmla="*/ 0 h 72"/>
              <a:gd name="T41" fmla="*/ 863 w 863"/>
              <a:gd name="T42" fmla="*/ 72 h 7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63" h="72">
                <a:moveTo>
                  <a:pt x="5" y="72"/>
                </a:moveTo>
                <a:lnTo>
                  <a:pt x="857" y="72"/>
                </a:lnTo>
                <a:lnTo>
                  <a:pt x="861" y="70"/>
                </a:lnTo>
                <a:lnTo>
                  <a:pt x="863" y="66"/>
                </a:lnTo>
                <a:lnTo>
                  <a:pt x="863" y="6"/>
                </a:lnTo>
                <a:lnTo>
                  <a:pt x="861" y="2"/>
                </a:lnTo>
                <a:lnTo>
                  <a:pt x="857" y="0"/>
                </a:lnTo>
                <a:lnTo>
                  <a:pt x="5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5" y="72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723" name="Freeform 715"/>
          <p:cNvSpPr>
            <a:spLocks/>
          </p:cNvSpPr>
          <p:nvPr/>
        </p:nvSpPr>
        <p:spPr bwMode="auto">
          <a:xfrm>
            <a:off x="3854450" y="4267200"/>
            <a:ext cx="2058988" cy="131763"/>
          </a:xfrm>
          <a:custGeom>
            <a:avLst/>
            <a:gdLst>
              <a:gd name="T0" fmla="*/ 10733 w 1151"/>
              <a:gd name="T1" fmla="*/ 131763 h 72"/>
              <a:gd name="T2" fmla="*/ 2050044 w 1151"/>
              <a:gd name="T3" fmla="*/ 131763 h 72"/>
              <a:gd name="T4" fmla="*/ 2057199 w 1151"/>
              <a:gd name="T5" fmla="*/ 128103 h 72"/>
              <a:gd name="T6" fmla="*/ 2058988 w 1151"/>
              <a:gd name="T7" fmla="*/ 120783 h 72"/>
              <a:gd name="T8" fmla="*/ 2058988 w 1151"/>
              <a:gd name="T9" fmla="*/ 10980 h 72"/>
              <a:gd name="T10" fmla="*/ 2057199 w 1151"/>
              <a:gd name="T11" fmla="*/ 3660 h 72"/>
              <a:gd name="T12" fmla="*/ 2050044 w 1151"/>
              <a:gd name="T13" fmla="*/ 0 h 72"/>
              <a:gd name="T14" fmla="*/ 10733 w 1151"/>
              <a:gd name="T15" fmla="*/ 0 h 72"/>
              <a:gd name="T16" fmla="*/ 3578 w 1151"/>
              <a:gd name="T17" fmla="*/ 3660 h 72"/>
              <a:gd name="T18" fmla="*/ 0 w 1151"/>
              <a:gd name="T19" fmla="*/ 10980 h 72"/>
              <a:gd name="T20" fmla="*/ 0 w 1151"/>
              <a:gd name="T21" fmla="*/ 120783 h 72"/>
              <a:gd name="T22" fmla="*/ 3578 w 1151"/>
              <a:gd name="T23" fmla="*/ 128103 h 72"/>
              <a:gd name="T24" fmla="*/ 10733 w 1151"/>
              <a:gd name="T25" fmla="*/ 131763 h 7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51"/>
              <a:gd name="T40" fmla="*/ 0 h 72"/>
              <a:gd name="T41" fmla="*/ 1151 w 1151"/>
              <a:gd name="T42" fmla="*/ 72 h 7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51" h="72">
                <a:moveTo>
                  <a:pt x="6" y="72"/>
                </a:moveTo>
                <a:lnTo>
                  <a:pt x="1146" y="72"/>
                </a:lnTo>
                <a:lnTo>
                  <a:pt x="1150" y="70"/>
                </a:lnTo>
                <a:lnTo>
                  <a:pt x="1151" y="66"/>
                </a:lnTo>
                <a:lnTo>
                  <a:pt x="1151" y="6"/>
                </a:lnTo>
                <a:lnTo>
                  <a:pt x="1150" y="2"/>
                </a:lnTo>
                <a:lnTo>
                  <a:pt x="1146" y="0"/>
                </a:lnTo>
                <a:lnTo>
                  <a:pt x="6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6" y="72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727" name="Freeform 719"/>
          <p:cNvSpPr>
            <a:spLocks/>
          </p:cNvSpPr>
          <p:nvPr/>
        </p:nvSpPr>
        <p:spPr bwMode="auto">
          <a:xfrm>
            <a:off x="5399088" y="3962400"/>
            <a:ext cx="1544637" cy="128588"/>
          </a:xfrm>
          <a:custGeom>
            <a:avLst/>
            <a:gdLst>
              <a:gd name="T0" fmla="*/ 8949 w 863"/>
              <a:gd name="T1" fmla="*/ 128588 h 71"/>
              <a:gd name="T2" fmla="*/ 1533898 w 863"/>
              <a:gd name="T3" fmla="*/ 128588 h 71"/>
              <a:gd name="T4" fmla="*/ 1542847 w 863"/>
              <a:gd name="T5" fmla="*/ 124966 h 71"/>
              <a:gd name="T6" fmla="*/ 1544637 w 863"/>
              <a:gd name="T7" fmla="*/ 119533 h 71"/>
              <a:gd name="T8" fmla="*/ 1544637 w 863"/>
              <a:gd name="T9" fmla="*/ 9055 h 71"/>
              <a:gd name="T10" fmla="*/ 1542847 w 863"/>
              <a:gd name="T11" fmla="*/ 1811 h 71"/>
              <a:gd name="T12" fmla="*/ 1533898 w 863"/>
              <a:gd name="T13" fmla="*/ 0 h 71"/>
              <a:gd name="T14" fmla="*/ 8949 w 863"/>
              <a:gd name="T15" fmla="*/ 0 h 71"/>
              <a:gd name="T16" fmla="*/ 3580 w 863"/>
              <a:gd name="T17" fmla="*/ 1811 h 71"/>
              <a:gd name="T18" fmla="*/ 0 w 863"/>
              <a:gd name="T19" fmla="*/ 9055 h 71"/>
              <a:gd name="T20" fmla="*/ 0 w 863"/>
              <a:gd name="T21" fmla="*/ 119533 h 71"/>
              <a:gd name="T22" fmla="*/ 3580 w 863"/>
              <a:gd name="T23" fmla="*/ 124966 h 71"/>
              <a:gd name="T24" fmla="*/ 8949 w 863"/>
              <a:gd name="T25" fmla="*/ 128588 h 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63"/>
              <a:gd name="T40" fmla="*/ 0 h 71"/>
              <a:gd name="T41" fmla="*/ 863 w 863"/>
              <a:gd name="T42" fmla="*/ 71 h 7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63" h="71">
                <a:moveTo>
                  <a:pt x="5" y="71"/>
                </a:moveTo>
                <a:lnTo>
                  <a:pt x="857" y="71"/>
                </a:lnTo>
                <a:lnTo>
                  <a:pt x="862" y="69"/>
                </a:lnTo>
                <a:lnTo>
                  <a:pt x="863" y="66"/>
                </a:lnTo>
                <a:lnTo>
                  <a:pt x="863" y="5"/>
                </a:lnTo>
                <a:lnTo>
                  <a:pt x="862" y="1"/>
                </a:lnTo>
                <a:lnTo>
                  <a:pt x="857" y="0"/>
                </a:lnTo>
                <a:lnTo>
                  <a:pt x="5" y="0"/>
                </a:lnTo>
                <a:lnTo>
                  <a:pt x="2" y="1"/>
                </a:lnTo>
                <a:lnTo>
                  <a:pt x="0" y="5"/>
                </a:lnTo>
                <a:lnTo>
                  <a:pt x="0" y="66"/>
                </a:lnTo>
                <a:lnTo>
                  <a:pt x="2" y="69"/>
                </a:lnTo>
                <a:lnTo>
                  <a:pt x="5" y="71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729" name="Freeform 721"/>
          <p:cNvSpPr>
            <a:spLocks/>
          </p:cNvSpPr>
          <p:nvPr/>
        </p:nvSpPr>
        <p:spPr bwMode="auto">
          <a:xfrm>
            <a:off x="5913438" y="4516438"/>
            <a:ext cx="514350" cy="131762"/>
          </a:xfrm>
          <a:custGeom>
            <a:avLst/>
            <a:gdLst>
              <a:gd name="T0" fmla="*/ 10716 w 288"/>
              <a:gd name="T1" fmla="*/ 131762 h 72"/>
              <a:gd name="T2" fmla="*/ 503634 w 288"/>
              <a:gd name="T3" fmla="*/ 131762 h 72"/>
              <a:gd name="T4" fmla="*/ 512564 w 288"/>
              <a:gd name="T5" fmla="*/ 128102 h 72"/>
              <a:gd name="T6" fmla="*/ 514350 w 288"/>
              <a:gd name="T7" fmla="*/ 120782 h 72"/>
              <a:gd name="T8" fmla="*/ 514350 w 288"/>
              <a:gd name="T9" fmla="*/ 10980 h 72"/>
              <a:gd name="T10" fmla="*/ 512564 w 288"/>
              <a:gd name="T11" fmla="*/ 3660 h 72"/>
              <a:gd name="T12" fmla="*/ 503634 w 288"/>
              <a:gd name="T13" fmla="*/ 0 h 72"/>
              <a:gd name="T14" fmla="*/ 10716 w 288"/>
              <a:gd name="T15" fmla="*/ 0 h 72"/>
              <a:gd name="T16" fmla="*/ 3572 w 288"/>
              <a:gd name="T17" fmla="*/ 3660 h 72"/>
              <a:gd name="T18" fmla="*/ 0 w 288"/>
              <a:gd name="T19" fmla="*/ 10980 h 72"/>
              <a:gd name="T20" fmla="*/ 0 w 288"/>
              <a:gd name="T21" fmla="*/ 120782 h 72"/>
              <a:gd name="T22" fmla="*/ 3572 w 288"/>
              <a:gd name="T23" fmla="*/ 128102 h 72"/>
              <a:gd name="T24" fmla="*/ 10716 w 288"/>
              <a:gd name="T25" fmla="*/ 131762 h 7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88"/>
              <a:gd name="T40" fmla="*/ 0 h 72"/>
              <a:gd name="T41" fmla="*/ 288 w 288"/>
              <a:gd name="T42" fmla="*/ 72 h 7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88" h="72">
                <a:moveTo>
                  <a:pt x="6" y="72"/>
                </a:moveTo>
                <a:lnTo>
                  <a:pt x="282" y="72"/>
                </a:lnTo>
                <a:lnTo>
                  <a:pt x="287" y="70"/>
                </a:lnTo>
                <a:lnTo>
                  <a:pt x="288" y="66"/>
                </a:lnTo>
                <a:lnTo>
                  <a:pt x="288" y="6"/>
                </a:lnTo>
                <a:lnTo>
                  <a:pt x="287" y="2"/>
                </a:lnTo>
                <a:lnTo>
                  <a:pt x="282" y="0"/>
                </a:lnTo>
                <a:lnTo>
                  <a:pt x="6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6" y="72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37" name="Rectangle 723"/>
          <p:cNvSpPr>
            <a:spLocks noChangeArrowheads="1"/>
          </p:cNvSpPr>
          <p:nvPr/>
        </p:nvSpPr>
        <p:spPr bwMode="auto">
          <a:xfrm>
            <a:off x="1600200" y="4459288"/>
            <a:ext cx="6492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" charset="0"/>
              </a:rPr>
              <a:t>Machine 1</a:t>
            </a:r>
            <a:endParaRPr lang="en-US"/>
          </a:p>
        </p:txBody>
      </p:sp>
      <p:sp>
        <p:nvSpPr>
          <p:cNvPr id="30838" name="Rectangle 724"/>
          <p:cNvSpPr>
            <a:spLocks noChangeArrowheads="1"/>
          </p:cNvSpPr>
          <p:nvPr/>
        </p:nvSpPr>
        <p:spPr bwMode="auto">
          <a:xfrm>
            <a:off x="1600200" y="3925888"/>
            <a:ext cx="6492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" charset="0"/>
              </a:rPr>
              <a:t>Machine 3</a:t>
            </a:r>
            <a:endParaRPr lang="en-US"/>
          </a:p>
        </p:txBody>
      </p:sp>
      <p:sp>
        <p:nvSpPr>
          <p:cNvPr id="30839" name="Rectangle 725"/>
          <p:cNvSpPr>
            <a:spLocks noChangeArrowheads="1"/>
          </p:cNvSpPr>
          <p:nvPr/>
        </p:nvSpPr>
        <p:spPr bwMode="auto">
          <a:xfrm>
            <a:off x="1600200" y="4200525"/>
            <a:ext cx="64928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" charset="0"/>
              </a:rPr>
              <a:t>Machine 2</a:t>
            </a:r>
            <a:endParaRPr lang="en-US"/>
          </a:p>
        </p:txBody>
      </p:sp>
      <p:sp>
        <p:nvSpPr>
          <p:cNvPr id="30840" name="Freeform 726"/>
          <p:cNvSpPr>
            <a:spLocks/>
          </p:cNvSpPr>
          <p:nvPr/>
        </p:nvSpPr>
        <p:spPr bwMode="auto">
          <a:xfrm>
            <a:off x="2317750" y="3581400"/>
            <a:ext cx="5148263" cy="1303338"/>
          </a:xfrm>
          <a:custGeom>
            <a:avLst/>
            <a:gdLst>
              <a:gd name="T0" fmla="*/ 0 w 2878"/>
              <a:gd name="T1" fmla="*/ 0 h 718"/>
              <a:gd name="T2" fmla="*/ 0 w 2878"/>
              <a:gd name="T3" fmla="*/ 1303338 h 718"/>
              <a:gd name="T4" fmla="*/ 5148263 w 2878"/>
              <a:gd name="T5" fmla="*/ 1303338 h 718"/>
              <a:gd name="T6" fmla="*/ 0 60000 65536"/>
              <a:gd name="T7" fmla="*/ 0 60000 65536"/>
              <a:gd name="T8" fmla="*/ 0 60000 65536"/>
              <a:gd name="T9" fmla="*/ 0 w 2878"/>
              <a:gd name="T10" fmla="*/ 0 h 718"/>
              <a:gd name="T11" fmla="*/ 2878 w 2878"/>
              <a:gd name="T12" fmla="*/ 718 h 7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8" h="718">
                <a:moveTo>
                  <a:pt x="0" y="0"/>
                </a:moveTo>
                <a:lnTo>
                  <a:pt x="0" y="718"/>
                </a:lnTo>
                <a:lnTo>
                  <a:pt x="2878" y="718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735" name="Freeform 727"/>
          <p:cNvSpPr>
            <a:spLocks/>
          </p:cNvSpPr>
          <p:nvPr/>
        </p:nvSpPr>
        <p:spPr bwMode="auto">
          <a:xfrm>
            <a:off x="2825750" y="4267200"/>
            <a:ext cx="1028700" cy="131763"/>
          </a:xfrm>
          <a:custGeom>
            <a:avLst/>
            <a:gdLst>
              <a:gd name="T0" fmla="*/ 8945 w 575"/>
              <a:gd name="T1" fmla="*/ 131763 h 72"/>
              <a:gd name="T2" fmla="*/ 1017966 w 575"/>
              <a:gd name="T3" fmla="*/ 131763 h 72"/>
              <a:gd name="T4" fmla="*/ 1025122 w 575"/>
              <a:gd name="T5" fmla="*/ 128103 h 72"/>
              <a:gd name="T6" fmla="*/ 1028700 w 575"/>
              <a:gd name="T7" fmla="*/ 120783 h 72"/>
              <a:gd name="T8" fmla="*/ 1028700 w 575"/>
              <a:gd name="T9" fmla="*/ 10980 h 72"/>
              <a:gd name="T10" fmla="*/ 1025122 w 575"/>
              <a:gd name="T11" fmla="*/ 3660 h 72"/>
              <a:gd name="T12" fmla="*/ 1017966 w 575"/>
              <a:gd name="T13" fmla="*/ 0 h 72"/>
              <a:gd name="T14" fmla="*/ 8945 w 575"/>
              <a:gd name="T15" fmla="*/ 0 h 72"/>
              <a:gd name="T16" fmla="*/ 3578 w 575"/>
              <a:gd name="T17" fmla="*/ 3660 h 72"/>
              <a:gd name="T18" fmla="*/ 0 w 575"/>
              <a:gd name="T19" fmla="*/ 10980 h 72"/>
              <a:gd name="T20" fmla="*/ 0 w 575"/>
              <a:gd name="T21" fmla="*/ 120783 h 72"/>
              <a:gd name="T22" fmla="*/ 3578 w 575"/>
              <a:gd name="T23" fmla="*/ 128103 h 72"/>
              <a:gd name="T24" fmla="*/ 8945 w 575"/>
              <a:gd name="T25" fmla="*/ 131763 h 7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5"/>
              <a:gd name="T40" fmla="*/ 0 h 72"/>
              <a:gd name="T41" fmla="*/ 575 w 575"/>
              <a:gd name="T42" fmla="*/ 72 h 7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5" h="72">
                <a:moveTo>
                  <a:pt x="5" y="72"/>
                </a:moveTo>
                <a:lnTo>
                  <a:pt x="569" y="72"/>
                </a:lnTo>
                <a:lnTo>
                  <a:pt x="573" y="70"/>
                </a:lnTo>
                <a:lnTo>
                  <a:pt x="575" y="66"/>
                </a:lnTo>
                <a:lnTo>
                  <a:pt x="575" y="6"/>
                </a:lnTo>
                <a:lnTo>
                  <a:pt x="573" y="2"/>
                </a:lnTo>
                <a:lnTo>
                  <a:pt x="569" y="0"/>
                </a:lnTo>
                <a:lnTo>
                  <a:pt x="5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5" y="72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0842" name="Picture 731" descr="HM00361_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52400"/>
            <a:ext cx="19208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725" name="Freeform 717"/>
          <p:cNvSpPr>
            <a:spLocks/>
          </p:cNvSpPr>
          <p:nvPr/>
        </p:nvSpPr>
        <p:spPr bwMode="auto">
          <a:xfrm>
            <a:off x="4368800" y="4511675"/>
            <a:ext cx="1544638" cy="131763"/>
          </a:xfrm>
          <a:custGeom>
            <a:avLst/>
            <a:gdLst>
              <a:gd name="T0" fmla="*/ 10739 w 863"/>
              <a:gd name="T1" fmla="*/ 131763 h 72"/>
              <a:gd name="T2" fmla="*/ 1535689 w 863"/>
              <a:gd name="T3" fmla="*/ 131763 h 72"/>
              <a:gd name="T4" fmla="*/ 1542848 w 863"/>
              <a:gd name="T5" fmla="*/ 128103 h 72"/>
              <a:gd name="T6" fmla="*/ 1544638 w 863"/>
              <a:gd name="T7" fmla="*/ 120783 h 72"/>
              <a:gd name="T8" fmla="*/ 1544638 w 863"/>
              <a:gd name="T9" fmla="*/ 10980 h 72"/>
              <a:gd name="T10" fmla="*/ 1542848 w 863"/>
              <a:gd name="T11" fmla="*/ 3660 h 72"/>
              <a:gd name="T12" fmla="*/ 1535689 w 863"/>
              <a:gd name="T13" fmla="*/ 0 h 72"/>
              <a:gd name="T14" fmla="*/ 10739 w 863"/>
              <a:gd name="T15" fmla="*/ 0 h 72"/>
              <a:gd name="T16" fmla="*/ 3580 w 863"/>
              <a:gd name="T17" fmla="*/ 3660 h 72"/>
              <a:gd name="T18" fmla="*/ 0 w 863"/>
              <a:gd name="T19" fmla="*/ 10980 h 72"/>
              <a:gd name="T20" fmla="*/ 0 w 863"/>
              <a:gd name="T21" fmla="*/ 120783 h 72"/>
              <a:gd name="T22" fmla="*/ 3580 w 863"/>
              <a:gd name="T23" fmla="*/ 128103 h 72"/>
              <a:gd name="T24" fmla="*/ 10739 w 863"/>
              <a:gd name="T25" fmla="*/ 131763 h 7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63"/>
              <a:gd name="T40" fmla="*/ 0 h 72"/>
              <a:gd name="T41" fmla="*/ 863 w 863"/>
              <a:gd name="T42" fmla="*/ 72 h 7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63" h="72">
                <a:moveTo>
                  <a:pt x="6" y="72"/>
                </a:moveTo>
                <a:lnTo>
                  <a:pt x="858" y="72"/>
                </a:lnTo>
                <a:lnTo>
                  <a:pt x="862" y="70"/>
                </a:lnTo>
                <a:lnTo>
                  <a:pt x="863" y="66"/>
                </a:lnTo>
                <a:lnTo>
                  <a:pt x="863" y="6"/>
                </a:lnTo>
                <a:lnTo>
                  <a:pt x="862" y="2"/>
                </a:lnTo>
                <a:lnTo>
                  <a:pt x="858" y="0"/>
                </a:lnTo>
                <a:lnTo>
                  <a:pt x="6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6" y="72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737" name="Freeform 729"/>
          <p:cNvSpPr>
            <a:spLocks/>
          </p:cNvSpPr>
          <p:nvPr/>
        </p:nvSpPr>
        <p:spPr bwMode="auto">
          <a:xfrm>
            <a:off x="3338513" y="3962400"/>
            <a:ext cx="1546225" cy="128588"/>
          </a:xfrm>
          <a:custGeom>
            <a:avLst/>
            <a:gdLst>
              <a:gd name="T0" fmla="*/ 10738 w 864"/>
              <a:gd name="T1" fmla="*/ 128588 h 71"/>
              <a:gd name="T2" fmla="*/ 1535487 w 864"/>
              <a:gd name="T3" fmla="*/ 128588 h 71"/>
              <a:gd name="T4" fmla="*/ 1544435 w 864"/>
              <a:gd name="T5" fmla="*/ 124966 h 71"/>
              <a:gd name="T6" fmla="*/ 1546225 w 864"/>
              <a:gd name="T7" fmla="*/ 119533 h 71"/>
              <a:gd name="T8" fmla="*/ 1546225 w 864"/>
              <a:gd name="T9" fmla="*/ 9055 h 71"/>
              <a:gd name="T10" fmla="*/ 1544435 w 864"/>
              <a:gd name="T11" fmla="*/ 1811 h 71"/>
              <a:gd name="T12" fmla="*/ 1535487 w 864"/>
              <a:gd name="T13" fmla="*/ 0 h 71"/>
              <a:gd name="T14" fmla="*/ 10738 w 864"/>
              <a:gd name="T15" fmla="*/ 0 h 71"/>
              <a:gd name="T16" fmla="*/ 3579 w 864"/>
              <a:gd name="T17" fmla="*/ 1811 h 71"/>
              <a:gd name="T18" fmla="*/ 0 w 864"/>
              <a:gd name="T19" fmla="*/ 9055 h 71"/>
              <a:gd name="T20" fmla="*/ 0 w 864"/>
              <a:gd name="T21" fmla="*/ 119533 h 71"/>
              <a:gd name="T22" fmla="*/ 3579 w 864"/>
              <a:gd name="T23" fmla="*/ 124966 h 71"/>
              <a:gd name="T24" fmla="*/ 10738 w 864"/>
              <a:gd name="T25" fmla="*/ 128588 h 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64"/>
              <a:gd name="T40" fmla="*/ 0 h 71"/>
              <a:gd name="T41" fmla="*/ 864 w 864"/>
              <a:gd name="T42" fmla="*/ 71 h 7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64" h="71">
                <a:moveTo>
                  <a:pt x="6" y="71"/>
                </a:moveTo>
                <a:lnTo>
                  <a:pt x="858" y="71"/>
                </a:lnTo>
                <a:lnTo>
                  <a:pt x="863" y="69"/>
                </a:lnTo>
                <a:lnTo>
                  <a:pt x="864" y="66"/>
                </a:lnTo>
                <a:lnTo>
                  <a:pt x="864" y="5"/>
                </a:lnTo>
                <a:lnTo>
                  <a:pt x="863" y="1"/>
                </a:lnTo>
                <a:lnTo>
                  <a:pt x="858" y="0"/>
                </a:lnTo>
                <a:lnTo>
                  <a:pt x="6" y="0"/>
                </a:lnTo>
                <a:lnTo>
                  <a:pt x="2" y="1"/>
                </a:lnTo>
                <a:lnTo>
                  <a:pt x="0" y="5"/>
                </a:lnTo>
                <a:lnTo>
                  <a:pt x="0" y="66"/>
                </a:lnTo>
                <a:lnTo>
                  <a:pt x="2" y="69"/>
                </a:lnTo>
                <a:lnTo>
                  <a:pt x="6" y="71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1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1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1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1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1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1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1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1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1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1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1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1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721" grpId="0" animBg="1"/>
      <p:bldP spid="171723" grpId="0" animBg="1"/>
      <p:bldP spid="171727" grpId="0" animBg="1"/>
      <p:bldP spid="171729" grpId="0" animBg="1"/>
      <p:bldP spid="171735" grpId="0" animBg="1"/>
      <p:bldP spid="171725" grpId="0" animBg="1"/>
      <p:bldP spid="1717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Greedy Method</a:t>
            </a:r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F0E68C0-481C-384E-8FDE-9E1FD713D797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324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Greedy Method</a:t>
            </a:r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ahoma" charset="0"/>
              </a:rPr>
              <a:t>A </a:t>
            </a:r>
            <a:r>
              <a:rPr lang="en-US" dirty="0">
                <a:latin typeface="Tahoma" charset="0"/>
              </a:rPr>
              <a:t>general algorithm </a:t>
            </a:r>
            <a:r>
              <a:rPr lang="en-US" dirty="0" smtClean="0">
                <a:latin typeface="Tahoma" charset="0"/>
              </a:rPr>
              <a:t>design with the </a:t>
            </a:r>
            <a:r>
              <a:rPr lang="en-US" dirty="0">
                <a:latin typeface="Tahoma" charset="0"/>
              </a:rPr>
              <a:t>following elements: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  <a:latin typeface="Tahoma" charset="0"/>
              </a:rPr>
              <a:t>configurations</a:t>
            </a:r>
            <a:r>
              <a:rPr lang="en-US" dirty="0">
                <a:latin typeface="Tahoma" charset="0"/>
              </a:rPr>
              <a:t>: different choices, collections, or values to </a:t>
            </a:r>
            <a:r>
              <a:rPr lang="en-US" dirty="0" smtClean="0">
                <a:latin typeface="Tahoma" charset="0"/>
              </a:rPr>
              <a:t>find (e.g. paths, spanning trees)</a:t>
            </a:r>
            <a:endParaRPr lang="en-US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  <a:latin typeface="Tahoma" charset="0"/>
              </a:rPr>
              <a:t>objective function</a:t>
            </a:r>
            <a:r>
              <a:rPr lang="en-US" dirty="0">
                <a:latin typeface="Tahoma" charset="0"/>
              </a:rPr>
              <a:t>: a score assigned to </a:t>
            </a:r>
            <a:r>
              <a:rPr lang="en-US" dirty="0" smtClean="0">
                <a:latin typeface="Tahoma" charset="0"/>
              </a:rPr>
              <a:t>configurations (e.g. path distance, total edge weight)</a:t>
            </a:r>
            <a:endParaRPr lang="en-US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ahoma" charset="0"/>
              </a:rPr>
              <a:t>best </a:t>
            </a:r>
            <a:r>
              <a:rPr lang="en-US" dirty="0">
                <a:latin typeface="Tahoma" charset="0"/>
              </a:rPr>
              <a:t>when </a:t>
            </a:r>
            <a:r>
              <a:rPr lang="en-US" dirty="0" smtClean="0">
                <a:latin typeface="Tahoma" charset="0"/>
              </a:rPr>
              <a:t>problems have </a:t>
            </a:r>
            <a:r>
              <a:rPr lang="en-US" dirty="0">
                <a:latin typeface="Tahoma" charset="0"/>
              </a:rPr>
              <a:t>the </a:t>
            </a:r>
            <a:r>
              <a:rPr lang="en-US" b="1" dirty="0">
                <a:solidFill>
                  <a:schemeClr val="tx2"/>
                </a:solidFill>
                <a:latin typeface="Tahoma" charset="0"/>
              </a:rPr>
              <a:t>greedy-choice</a:t>
            </a:r>
            <a:r>
              <a:rPr lang="en-US" dirty="0">
                <a:latin typeface="Tahoma" charset="0"/>
              </a:rPr>
              <a:t> property: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a globally-optimal solution can </a:t>
            </a:r>
            <a:r>
              <a:rPr lang="en-US" dirty="0" smtClean="0">
                <a:latin typeface="Tahoma" charset="0"/>
              </a:rPr>
              <a:t>be </a:t>
            </a:r>
            <a:r>
              <a:rPr lang="en-US" dirty="0">
                <a:latin typeface="Tahoma" charset="0"/>
              </a:rPr>
              <a:t>found </a:t>
            </a:r>
            <a:r>
              <a:rPr lang="en-US" dirty="0" smtClean="0">
                <a:latin typeface="Tahoma" charset="0"/>
              </a:rPr>
              <a:t>by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Tahoma" charset="0"/>
              </a:rPr>
              <a:t>a </a:t>
            </a:r>
            <a:r>
              <a:rPr lang="en-US" dirty="0">
                <a:latin typeface="Tahoma" charset="0"/>
              </a:rPr>
              <a:t>series of </a:t>
            </a:r>
            <a:r>
              <a:rPr lang="en-US" dirty="0" smtClean="0">
                <a:latin typeface="Tahoma" charset="0"/>
              </a:rPr>
              <a:t>(best/greedy) local </a:t>
            </a:r>
            <a:r>
              <a:rPr lang="en-US" dirty="0">
                <a:latin typeface="Tahoma" charset="0"/>
              </a:rPr>
              <a:t>improvements from a starting configuration</a:t>
            </a:r>
            <a:r>
              <a:rPr lang="en-US" dirty="0" smtClean="0">
                <a:latin typeface="Tahoma" charset="0"/>
              </a:rPr>
              <a:t>.</a:t>
            </a:r>
            <a:endParaRPr lang="en-US" b="1" i="1" dirty="0">
              <a:latin typeface="Times New Roman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Times New Roman" charset="0"/>
              </a:rPr>
              <a:t>(e.g. choose the smallest D[v] value in Dijkstra, choose the smallest weighted edge in </a:t>
            </a:r>
            <a:r>
              <a:rPr lang="en-US" dirty="0" err="1" smtClean="0">
                <a:latin typeface="Times New Roman" charset="0"/>
              </a:rPr>
              <a:t>Kruksal</a:t>
            </a:r>
            <a:r>
              <a:rPr lang="en-US" dirty="0">
                <a:latin typeface="Times New Roman" charset="0"/>
              </a:rPr>
              <a:t>)</a:t>
            </a:r>
            <a:endParaRPr lang="en-US" dirty="0" smtClean="0">
              <a:latin typeface="Tahoma" charset="0"/>
            </a:endParaRPr>
          </a:p>
        </p:txBody>
      </p:sp>
      <p:graphicFrame>
        <p:nvGraphicFramePr>
          <p:cNvPr id="17413" name="Object 6"/>
          <p:cNvGraphicFramePr>
            <a:graphicFrameLocks noChangeAspect="1"/>
          </p:cNvGraphicFramePr>
          <p:nvPr/>
        </p:nvGraphicFramePr>
        <p:xfrm>
          <a:off x="6705600" y="152400"/>
          <a:ext cx="2062163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Clip" r:id="rId3" imgW="4582562" imgH="3363362" progId="MS_ClipArt_Gallery.5">
                  <p:embed/>
                </p:oleObj>
              </mc:Choice>
              <mc:Fallback>
                <p:oleObj name="Clip" r:id="rId3" imgW="4582562" imgH="3363362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52400"/>
                        <a:ext cx="2062163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8835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Greedy Method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ED97CDC-5C8F-FB4E-B62F-1383CDC8F55E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Text Compression</a:t>
            </a: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Given a string X, efficiently encode X into a smaller string 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Saves memory and/or bandwidth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A good approach: </a:t>
            </a:r>
            <a:r>
              <a:rPr lang="en-US" sz="2800" b="1" dirty="0">
                <a:latin typeface="Tahoma" charset="0"/>
              </a:rPr>
              <a:t>Huffman encoding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Compute frequency f(c) for each character 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Encode high-frequency characters with short code 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Use </a:t>
            </a:r>
            <a:r>
              <a:rPr lang="en-US" sz="2400" dirty="0">
                <a:latin typeface="Tahoma" charset="0"/>
              </a:rPr>
              <a:t>an optimal encoding tree to determine the code words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Greedy Method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AAA1B2B-3974-2E42-A6B7-FD40D702CDBF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Encoding Tree Example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01000" cy="29718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A </a:t>
            </a:r>
            <a:r>
              <a:rPr lang="en-US" sz="2000" b="1" dirty="0">
                <a:latin typeface="Tahoma" charset="0"/>
              </a:rPr>
              <a:t>code</a:t>
            </a:r>
            <a:r>
              <a:rPr lang="en-US" sz="2000" dirty="0">
                <a:latin typeface="Tahoma" charset="0"/>
              </a:rPr>
              <a:t> is a mapping of each character of an alphabet to a binary </a:t>
            </a:r>
            <a:r>
              <a:rPr lang="en-US" sz="2000" dirty="0" smtClean="0">
                <a:latin typeface="Tahoma" charset="0"/>
              </a:rPr>
              <a:t>code-word</a:t>
            </a:r>
            <a:endParaRPr lang="en-US" sz="2000" dirty="0">
              <a:latin typeface="Tahoma" charset="0"/>
            </a:endParaRPr>
          </a:p>
        </p:txBody>
      </p:sp>
      <p:graphicFrame>
        <p:nvGraphicFramePr>
          <p:cNvPr id="179222" name="Group 22"/>
          <p:cNvGraphicFramePr>
            <a:graphicFrameLocks noGrp="1"/>
          </p:cNvGraphicFramePr>
          <p:nvPr/>
        </p:nvGraphicFramePr>
        <p:xfrm>
          <a:off x="1066800" y="4800600"/>
          <a:ext cx="3352800" cy="889000"/>
        </p:xfrm>
        <a:graphic>
          <a:graphicData uri="http://schemas.openxmlformats.org/drawingml/2006/table">
            <a:tbl>
              <a:tblPr/>
              <a:tblGrid>
                <a:gridCol w="669925"/>
                <a:gridCol w="671513"/>
                <a:gridCol w="669925"/>
                <a:gridCol w="671512"/>
                <a:gridCol w="669925"/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Greedy Method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AAA1B2B-3974-2E42-A6B7-FD40D702CDBF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Encoding Tree Example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01000" cy="29718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A </a:t>
            </a:r>
            <a:r>
              <a:rPr lang="en-US" sz="2000" b="1" dirty="0">
                <a:latin typeface="Tahoma" charset="0"/>
              </a:rPr>
              <a:t>code</a:t>
            </a:r>
            <a:r>
              <a:rPr lang="en-US" sz="2000" dirty="0">
                <a:latin typeface="Tahoma" charset="0"/>
              </a:rPr>
              <a:t> is a mapping of each character of an alphabet to a binary code-word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A </a:t>
            </a:r>
            <a:r>
              <a:rPr lang="en-US" sz="2000" b="1" dirty="0">
                <a:latin typeface="Tahoma" charset="0"/>
              </a:rPr>
              <a:t>prefix code</a:t>
            </a:r>
            <a:r>
              <a:rPr lang="en-US" sz="2000" dirty="0">
                <a:latin typeface="Tahoma" charset="0"/>
              </a:rPr>
              <a:t> is a binary code such that no code-word is the prefix of another </a:t>
            </a:r>
            <a:r>
              <a:rPr lang="en-US" sz="2000" dirty="0" smtClean="0">
                <a:latin typeface="Tahoma" charset="0"/>
              </a:rPr>
              <a:t>code-word</a:t>
            </a:r>
          </a:p>
          <a:p>
            <a:pPr lvl="1" eaLnBrk="1" hangingPunct="1"/>
            <a:r>
              <a:rPr lang="en-US" sz="1600" dirty="0" err="1" smtClean="0">
                <a:latin typeface="Tahoma" charset="0"/>
              </a:rPr>
              <a:t>E.g</a:t>
            </a:r>
            <a:r>
              <a:rPr lang="en-US" sz="1600" dirty="0" smtClean="0">
                <a:latin typeface="Tahoma" charset="0"/>
              </a:rPr>
              <a:t> 00 is not a prefix of 010 or 011</a:t>
            </a:r>
          </a:p>
        </p:txBody>
      </p:sp>
      <p:graphicFrame>
        <p:nvGraphicFramePr>
          <p:cNvPr id="179222" name="Group 22"/>
          <p:cNvGraphicFramePr>
            <a:graphicFrameLocks noGrp="1"/>
          </p:cNvGraphicFramePr>
          <p:nvPr/>
        </p:nvGraphicFramePr>
        <p:xfrm>
          <a:off x="1066800" y="4800600"/>
          <a:ext cx="3352800" cy="889000"/>
        </p:xfrm>
        <a:graphic>
          <a:graphicData uri="http://schemas.openxmlformats.org/drawingml/2006/table">
            <a:tbl>
              <a:tblPr/>
              <a:tblGrid>
                <a:gridCol w="669925"/>
                <a:gridCol w="671513"/>
                <a:gridCol w="669925"/>
                <a:gridCol w="671512"/>
                <a:gridCol w="669925"/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681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Greedy Method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AAA1B2B-3974-2E42-A6B7-FD40D702CDBF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Encoding Tree Example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01000" cy="29718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A </a:t>
            </a:r>
            <a:r>
              <a:rPr lang="en-US" sz="2000" b="1" dirty="0">
                <a:latin typeface="Tahoma" charset="0"/>
              </a:rPr>
              <a:t>code</a:t>
            </a:r>
            <a:r>
              <a:rPr lang="en-US" sz="2000" dirty="0">
                <a:latin typeface="Tahoma" charset="0"/>
              </a:rPr>
              <a:t> is a mapping of each character of an alphabet to a binary code-word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A </a:t>
            </a:r>
            <a:r>
              <a:rPr lang="en-US" sz="2000" b="1" dirty="0">
                <a:latin typeface="Tahoma" charset="0"/>
              </a:rPr>
              <a:t>prefix code</a:t>
            </a:r>
            <a:r>
              <a:rPr lang="en-US" sz="2000" dirty="0">
                <a:latin typeface="Tahoma" charset="0"/>
              </a:rPr>
              <a:t> is a binary code such that no code-word is the prefix of another </a:t>
            </a:r>
            <a:r>
              <a:rPr lang="en-US" sz="2000" dirty="0" smtClean="0">
                <a:latin typeface="Tahoma" charset="0"/>
              </a:rPr>
              <a:t>code-word</a:t>
            </a:r>
          </a:p>
          <a:p>
            <a:pPr eaLnBrk="1" hangingPunct="1"/>
            <a:r>
              <a:rPr lang="en-US" sz="2000" dirty="0" smtClean="0">
                <a:latin typeface="Tahoma" charset="0"/>
              </a:rPr>
              <a:t>An </a:t>
            </a:r>
            <a:r>
              <a:rPr lang="en-US" sz="2000" b="1" dirty="0" smtClean="0">
                <a:latin typeface="Tahoma" charset="0"/>
              </a:rPr>
              <a:t>encoding tree</a:t>
            </a:r>
            <a:r>
              <a:rPr lang="en-US" sz="2000" dirty="0" smtClean="0">
                <a:latin typeface="Tahoma" charset="0"/>
              </a:rPr>
              <a:t> represents a prefix code</a:t>
            </a:r>
          </a:p>
          <a:p>
            <a:pPr lvl="1" eaLnBrk="1" hangingPunct="1"/>
            <a:r>
              <a:rPr lang="en-US" sz="1800" dirty="0" smtClean="0">
                <a:latin typeface="Tahoma" charset="0"/>
              </a:rPr>
              <a:t>Each external node stores a character</a:t>
            </a:r>
          </a:p>
          <a:p>
            <a:pPr lvl="1" eaLnBrk="1" hangingPunct="1"/>
            <a:r>
              <a:rPr lang="en-US" sz="1800" dirty="0" smtClean="0">
                <a:latin typeface="Tahoma" charset="0"/>
              </a:rPr>
              <a:t>The code word of a character is given by the path from the root to the external node storing the character (0 for a left child and 1 for a right child)</a:t>
            </a:r>
            <a:endParaRPr lang="en-US" sz="1800" dirty="0">
              <a:latin typeface="Tahoma" charset="0"/>
            </a:endParaRPr>
          </a:p>
        </p:txBody>
      </p:sp>
      <p:graphicFrame>
        <p:nvGraphicFramePr>
          <p:cNvPr id="179222" name="Group 22"/>
          <p:cNvGraphicFramePr>
            <a:graphicFrameLocks noGrp="1"/>
          </p:cNvGraphicFramePr>
          <p:nvPr/>
        </p:nvGraphicFramePr>
        <p:xfrm>
          <a:off x="1066800" y="4800600"/>
          <a:ext cx="3352800" cy="889000"/>
        </p:xfrm>
        <a:graphic>
          <a:graphicData uri="http://schemas.openxmlformats.org/drawingml/2006/table">
            <a:tbl>
              <a:tblPr/>
              <a:tblGrid>
                <a:gridCol w="669925"/>
                <a:gridCol w="671513"/>
                <a:gridCol w="669925"/>
                <a:gridCol w="671512"/>
                <a:gridCol w="669925"/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5020481" y="4191000"/>
            <a:ext cx="3647826" cy="2286000"/>
            <a:chOff x="5020481" y="4191000"/>
            <a:chExt cx="3647826" cy="2286000"/>
          </a:xfrm>
        </p:grpSpPr>
        <p:grpSp>
          <p:nvGrpSpPr>
            <p:cNvPr id="53" name="Group 4"/>
            <p:cNvGrpSpPr>
              <a:grpSpLocks/>
            </p:cNvGrpSpPr>
            <p:nvPr/>
          </p:nvGrpSpPr>
          <p:grpSpPr bwMode="auto">
            <a:xfrm>
              <a:off x="5105400" y="4191000"/>
              <a:ext cx="3429000" cy="2286000"/>
              <a:chOff x="2928" y="2256"/>
              <a:chExt cx="2160" cy="1440"/>
            </a:xfrm>
          </p:grpSpPr>
          <p:sp>
            <p:nvSpPr>
              <p:cNvPr id="62" name="Oval 5"/>
              <p:cNvSpPr>
                <a:spLocks noChangeArrowheads="1"/>
              </p:cNvSpPr>
              <p:nvPr/>
            </p:nvSpPr>
            <p:spPr bwMode="auto">
              <a:xfrm>
                <a:off x="4128" y="225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63" name="Oval 6"/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  <a:sym typeface="Symbol" charset="0"/>
                </a:endParaRPr>
              </a:p>
            </p:txBody>
          </p:sp>
          <p:sp>
            <p:nvSpPr>
              <p:cNvPr id="64" name="Oval 7"/>
              <p:cNvSpPr>
                <a:spLocks noChangeArrowheads="1"/>
              </p:cNvSpPr>
              <p:nvPr/>
            </p:nvSpPr>
            <p:spPr bwMode="auto">
              <a:xfrm>
                <a:off x="3168" y="2640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65" name="Oval 8"/>
              <p:cNvSpPr>
                <a:spLocks noChangeArrowheads="1"/>
              </p:cNvSpPr>
              <p:nvPr/>
            </p:nvSpPr>
            <p:spPr bwMode="auto">
              <a:xfrm>
                <a:off x="3648" y="302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66" name="Rectangle 9"/>
              <p:cNvSpPr>
                <a:spLocks noChangeArrowheads="1"/>
              </p:cNvSpPr>
              <p:nvPr/>
            </p:nvSpPr>
            <p:spPr bwMode="auto">
              <a:xfrm>
                <a:off x="2928" y="3024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a</a:t>
                </a:r>
              </a:p>
            </p:txBody>
          </p:sp>
          <p:sp>
            <p:nvSpPr>
              <p:cNvPr id="67" name="Rectangle 10"/>
              <p:cNvSpPr>
                <a:spLocks noChangeArrowheads="1"/>
              </p:cNvSpPr>
              <p:nvPr/>
            </p:nvSpPr>
            <p:spPr bwMode="auto">
              <a:xfrm>
                <a:off x="3408" y="3456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b</a:t>
                </a:r>
              </a:p>
            </p:txBody>
          </p:sp>
          <p:sp>
            <p:nvSpPr>
              <p:cNvPr id="68" name="Rectangle 11"/>
              <p:cNvSpPr>
                <a:spLocks noChangeArrowheads="1"/>
              </p:cNvSpPr>
              <p:nvPr/>
            </p:nvSpPr>
            <p:spPr bwMode="auto">
              <a:xfrm>
                <a:off x="3888" y="3456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c</a:t>
                </a:r>
              </a:p>
            </p:txBody>
          </p:sp>
          <p:sp>
            <p:nvSpPr>
              <p:cNvPr id="69" name="Rectangle 12"/>
              <p:cNvSpPr>
                <a:spLocks noChangeArrowheads="1"/>
              </p:cNvSpPr>
              <p:nvPr/>
            </p:nvSpPr>
            <p:spPr bwMode="auto">
              <a:xfrm>
                <a:off x="4368" y="3024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d</a:t>
                </a:r>
              </a:p>
            </p:txBody>
          </p:sp>
          <p:sp>
            <p:nvSpPr>
              <p:cNvPr id="70" name="Rectangle 13"/>
              <p:cNvSpPr>
                <a:spLocks noChangeArrowheads="1"/>
              </p:cNvSpPr>
              <p:nvPr/>
            </p:nvSpPr>
            <p:spPr bwMode="auto">
              <a:xfrm>
                <a:off x="4848" y="3024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e</a:t>
                </a:r>
              </a:p>
            </p:txBody>
          </p:sp>
          <p:cxnSp>
            <p:nvCxnSpPr>
              <p:cNvPr id="71" name="AutoShape 14"/>
              <p:cNvCxnSpPr>
                <a:cxnSpLocks noChangeShapeType="1"/>
                <a:stCxn id="62" idx="3"/>
                <a:endCxn id="64" idx="7"/>
              </p:cNvCxnSpPr>
              <p:nvPr/>
            </p:nvCxnSpPr>
            <p:spPr bwMode="auto">
              <a:xfrm flipH="1">
                <a:off x="3373" y="2467"/>
                <a:ext cx="79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" name="AutoShape 15"/>
              <p:cNvCxnSpPr>
                <a:cxnSpLocks noChangeShapeType="1"/>
                <a:stCxn id="63" idx="1"/>
                <a:endCxn id="62" idx="5"/>
              </p:cNvCxnSpPr>
              <p:nvPr/>
            </p:nvCxnSpPr>
            <p:spPr bwMode="auto">
              <a:xfrm flipH="1" flipV="1">
                <a:off x="4333" y="2467"/>
                <a:ext cx="31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" name="AutoShape 16"/>
              <p:cNvCxnSpPr>
                <a:cxnSpLocks noChangeShapeType="1"/>
                <a:stCxn id="70" idx="0"/>
                <a:endCxn id="63" idx="5"/>
              </p:cNvCxnSpPr>
              <p:nvPr/>
            </p:nvCxnSpPr>
            <p:spPr bwMode="auto">
              <a:xfrm flipH="1" flipV="1">
                <a:off x="4813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" name="AutoShape 17"/>
              <p:cNvCxnSpPr>
                <a:cxnSpLocks noChangeShapeType="1"/>
                <a:stCxn id="69" idx="0"/>
                <a:endCxn id="63" idx="3"/>
              </p:cNvCxnSpPr>
              <p:nvPr/>
            </p:nvCxnSpPr>
            <p:spPr bwMode="auto">
              <a:xfrm flipV="1">
                <a:off x="4488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5" name="AutoShape 18"/>
              <p:cNvCxnSpPr>
                <a:cxnSpLocks noChangeShapeType="1"/>
                <a:stCxn id="68" idx="0"/>
                <a:endCxn id="65" idx="5"/>
              </p:cNvCxnSpPr>
              <p:nvPr/>
            </p:nvCxnSpPr>
            <p:spPr bwMode="auto">
              <a:xfrm flipH="1" flipV="1">
                <a:off x="3853" y="3235"/>
                <a:ext cx="155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AutoShape 19"/>
              <p:cNvCxnSpPr>
                <a:cxnSpLocks noChangeShapeType="1"/>
                <a:stCxn id="67" idx="0"/>
                <a:endCxn id="65" idx="3"/>
              </p:cNvCxnSpPr>
              <p:nvPr/>
            </p:nvCxnSpPr>
            <p:spPr bwMode="auto">
              <a:xfrm flipV="1">
                <a:off x="3528" y="3235"/>
                <a:ext cx="155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AutoShape 20"/>
              <p:cNvCxnSpPr>
                <a:cxnSpLocks noChangeShapeType="1"/>
                <a:stCxn id="66" idx="0"/>
                <a:endCxn id="64" idx="3"/>
              </p:cNvCxnSpPr>
              <p:nvPr/>
            </p:nvCxnSpPr>
            <p:spPr bwMode="auto">
              <a:xfrm flipV="1">
                <a:off x="3048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8" name="AutoShape 21"/>
              <p:cNvCxnSpPr>
                <a:cxnSpLocks noChangeShapeType="1"/>
                <a:stCxn id="65" idx="1"/>
                <a:endCxn id="64" idx="5"/>
              </p:cNvCxnSpPr>
              <p:nvPr/>
            </p:nvCxnSpPr>
            <p:spPr bwMode="auto">
              <a:xfrm flipH="1" flipV="1">
                <a:off x="3373" y="2851"/>
                <a:ext cx="31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54" name="TextBox 53"/>
            <p:cNvSpPr txBox="1"/>
            <p:nvPr/>
          </p:nvSpPr>
          <p:spPr>
            <a:xfrm>
              <a:off x="5973775" y="4267200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81900" y="4224635"/>
              <a:ext cx="4484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827949" y="5560367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020481" y="4834235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269175" y="4792663"/>
              <a:ext cx="312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24094" y="5514330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004440" y="4904730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315325" y="4846638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62787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Greedy Method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AAA1B2B-3974-2E42-A6B7-FD40D702CDBF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Encoding </a:t>
            </a:r>
            <a:r>
              <a:rPr lang="en-US" dirty="0" smtClean="0">
                <a:latin typeface="Tahoma" charset="0"/>
              </a:rPr>
              <a:t>a string into bits</a:t>
            </a:r>
            <a:endParaRPr lang="en-US" dirty="0">
              <a:latin typeface="Tahoma" charset="0"/>
            </a:endParaRP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01000" cy="2971800"/>
          </a:xfrm>
        </p:spPr>
        <p:txBody>
          <a:bodyPr/>
          <a:lstStyle/>
          <a:p>
            <a:pPr marL="342900" lvl="1" indent="-342900" eaLnBrk="1" hangingPunct="1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 dirty="0">
                <a:latin typeface="Tahoma" charset="0"/>
              </a:rPr>
              <a:t>s</a:t>
            </a:r>
            <a:r>
              <a:rPr lang="en-US" sz="2400" dirty="0" smtClean="0">
                <a:latin typeface="Tahoma" charset="0"/>
              </a:rPr>
              <a:t>tring = </a:t>
            </a:r>
            <a:r>
              <a:rPr lang="en-US" sz="2400" dirty="0" err="1" smtClean="0">
                <a:latin typeface="Tahoma" charset="0"/>
              </a:rPr>
              <a:t>abeac</a:t>
            </a:r>
            <a:r>
              <a:rPr lang="en-US" sz="2400" dirty="0" smtClean="0">
                <a:latin typeface="Tahoma" charset="0"/>
              </a:rPr>
              <a:t> </a:t>
            </a:r>
          </a:p>
          <a:p>
            <a:pPr marL="342900" lvl="1" indent="-342900" eaLnBrk="1" hangingPunct="1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 dirty="0" smtClean="0">
                <a:latin typeface="Tahoma" charset="0"/>
              </a:rPr>
              <a:t>00  010  11  00  011  [spaces added]</a:t>
            </a:r>
            <a:endParaRPr lang="en-US" sz="2400" dirty="0">
              <a:latin typeface="Tahoma" charset="0"/>
            </a:endParaRPr>
          </a:p>
          <a:p>
            <a:pPr eaLnBrk="1" hangingPunct="1"/>
            <a:r>
              <a:rPr lang="en-US" sz="2400" dirty="0" err="1" smtClean="0">
                <a:latin typeface="Tahoma" charset="0"/>
              </a:rPr>
              <a:t>ie</a:t>
            </a:r>
            <a:r>
              <a:rPr lang="en-US" sz="2400" dirty="0" smtClean="0">
                <a:latin typeface="Tahoma" charset="0"/>
              </a:rPr>
              <a:t> 000101100011</a:t>
            </a:r>
            <a:endParaRPr lang="en-US" sz="2400" dirty="0">
              <a:latin typeface="Tahoma" charset="0"/>
            </a:endParaRPr>
          </a:p>
        </p:txBody>
      </p:sp>
      <p:graphicFrame>
        <p:nvGraphicFramePr>
          <p:cNvPr id="179222" name="Group 22"/>
          <p:cNvGraphicFramePr>
            <a:graphicFrameLocks noGrp="1"/>
          </p:cNvGraphicFramePr>
          <p:nvPr/>
        </p:nvGraphicFramePr>
        <p:xfrm>
          <a:off x="1066800" y="4800600"/>
          <a:ext cx="3352800" cy="889000"/>
        </p:xfrm>
        <a:graphic>
          <a:graphicData uri="http://schemas.openxmlformats.org/drawingml/2006/table">
            <a:tbl>
              <a:tblPr/>
              <a:tblGrid>
                <a:gridCol w="669925"/>
                <a:gridCol w="671513"/>
                <a:gridCol w="669925"/>
                <a:gridCol w="671512"/>
                <a:gridCol w="669925"/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5020481" y="4191000"/>
            <a:ext cx="3647826" cy="2286000"/>
            <a:chOff x="5020481" y="4191000"/>
            <a:chExt cx="3647826" cy="2286000"/>
          </a:xfrm>
        </p:grpSpPr>
        <p:grpSp>
          <p:nvGrpSpPr>
            <p:cNvPr id="53" name="Group 4"/>
            <p:cNvGrpSpPr>
              <a:grpSpLocks/>
            </p:cNvGrpSpPr>
            <p:nvPr/>
          </p:nvGrpSpPr>
          <p:grpSpPr bwMode="auto">
            <a:xfrm>
              <a:off x="5105400" y="4191000"/>
              <a:ext cx="3429000" cy="2286000"/>
              <a:chOff x="2928" y="2256"/>
              <a:chExt cx="2160" cy="1440"/>
            </a:xfrm>
          </p:grpSpPr>
          <p:sp>
            <p:nvSpPr>
              <p:cNvPr id="62" name="Oval 5"/>
              <p:cNvSpPr>
                <a:spLocks noChangeArrowheads="1"/>
              </p:cNvSpPr>
              <p:nvPr/>
            </p:nvSpPr>
            <p:spPr bwMode="auto">
              <a:xfrm>
                <a:off x="4128" y="225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63" name="Oval 6"/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  <a:sym typeface="Symbol" charset="0"/>
                </a:endParaRPr>
              </a:p>
            </p:txBody>
          </p:sp>
          <p:sp>
            <p:nvSpPr>
              <p:cNvPr id="64" name="Oval 7"/>
              <p:cNvSpPr>
                <a:spLocks noChangeArrowheads="1"/>
              </p:cNvSpPr>
              <p:nvPr/>
            </p:nvSpPr>
            <p:spPr bwMode="auto">
              <a:xfrm>
                <a:off x="3168" y="2640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65" name="Oval 8"/>
              <p:cNvSpPr>
                <a:spLocks noChangeArrowheads="1"/>
              </p:cNvSpPr>
              <p:nvPr/>
            </p:nvSpPr>
            <p:spPr bwMode="auto">
              <a:xfrm>
                <a:off x="3648" y="302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66" name="Rectangle 9"/>
              <p:cNvSpPr>
                <a:spLocks noChangeArrowheads="1"/>
              </p:cNvSpPr>
              <p:nvPr/>
            </p:nvSpPr>
            <p:spPr bwMode="auto">
              <a:xfrm>
                <a:off x="2928" y="3024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a</a:t>
                </a:r>
              </a:p>
            </p:txBody>
          </p:sp>
          <p:sp>
            <p:nvSpPr>
              <p:cNvPr id="67" name="Rectangle 10"/>
              <p:cNvSpPr>
                <a:spLocks noChangeArrowheads="1"/>
              </p:cNvSpPr>
              <p:nvPr/>
            </p:nvSpPr>
            <p:spPr bwMode="auto">
              <a:xfrm>
                <a:off x="3408" y="3456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b</a:t>
                </a:r>
              </a:p>
            </p:txBody>
          </p:sp>
          <p:sp>
            <p:nvSpPr>
              <p:cNvPr id="68" name="Rectangle 11"/>
              <p:cNvSpPr>
                <a:spLocks noChangeArrowheads="1"/>
              </p:cNvSpPr>
              <p:nvPr/>
            </p:nvSpPr>
            <p:spPr bwMode="auto">
              <a:xfrm>
                <a:off x="3888" y="3456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c</a:t>
                </a:r>
              </a:p>
            </p:txBody>
          </p:sp>
          <p:sp>
            <p:nvSpPr>
              <p:cNvPr id="69" name="Rectangle 12"/>
              <p:cNvSpPr>
                <a:spLocks noChangeArrowheads="1"/>
              </p:cNvSpPr>
              <p:nvPr/>
            </p:nvSpPr>
            <p:spPr bwMode="auto">
              <a:xfrm>
                <a:off x="4368" y="3024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d</a:t>
                </a:r>
              </a:p>
            </p:txBody>
          </p:sp>
          <p:sp>
            <p:nvSpPr>
              <p:cNvPr id="70" name="Rectangle 13"/>
              <p:cNvSpPr>
                <a:spLocks noChangeArrowheads="1"/>
              </p:cNvSpPr>
              <p:nvPr/>
            </p:nvSpPr>
            <p:spPr bwMode="auto">
              <a:xfrm>
                <a:off x="4848" y="3024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e</a:t>
                </a:r>
              </a:p>
            </p:txBody>
          </p:sp>
          <p:cxnSp>
            <p:nvCxnSpPr>
              <p:cNvPr id="71" name="AutoShape 14"/>
              <p:cNvCxnSpPr>
                <a:cxnSpLocks noChangeShapeType="1"/>
                <a:stCxn id="62" idx="3"/>
                <a:endCxn id="64" idx="7"/>
              </p:cNvCxnSpPr>
              <p:nvPr/>
            </p:nvCxnSpPr>
            <p:spPr bwMode="auto">
              <a:xfrm flipH="1">
                <a:off x="3373" y="2467"/>
                <a:ext cx="79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" name="AutoShape 15"/>
              <p:cNvCxnSpPr>
                <a:cxnSpLocks noChangeShapeType="1"/>
                <a:stCxn id="63" idx="1"/>
                <a:endCxn id="62" idx="5"/>
              </p:cNvCxnSpPr>
              <p:nvPr/>
            </p:nvCxnSpPr>
            <p:spPr bwMode="auto">
              <a:xfrm flipH="1" flipV="1">
                <a:off x="4333" y="2467"/>
                <a:ext cx="31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" name="AutoShape 16"/>
              <p:cNvCxnSpPr>
                <a:cxnSpLocks noChangeShapeType="1"/>
                <a:stCxn id="70" idx="0"/>
                <a:endCxn id="63" idx="5"/>
              </p:cNvCxnSpPr>
              <p:nvPr/>
            </p:nvCxnSpPr>
            <p:spPr bwMode="auto">
              <a:xfrm flipH="1" flipV="1">
                <a:off x="4813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" name="AutoShape 17"/>
              <p:cNvCxnSpPr>
                <a:cxnSpLocks noChangeShapeType="1"/>
                <a:stCxn id="69" idx="0"/>
                <a:endCxn id="63" idx="3"/>
              </p:cNvCxnSpPr>
              <p:nvPr/>
            </p:nvCxnSpPr>
            <p:spPr bwMode="auto">
              <a:xfrm flipV="1">
                <a:off x="4488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5" name="AutoShape 18"/>
              <p:cNvCxnSpPr>
                <a:cxnSpLocks noChangeShapeType="1"/>
                <a:stCxn id="68" idx="0"/>
                <a:endCxn id="65" idx="5"/>
              </p:cNvCxnSpPr>
              <p:nvPr/>
            </p:nvCxnSpPr>
            <p:spPr bwMode="auto">
              <a:xfrm flipH="1" flipV="1">
                <a:off x="3853" y="3235"/>
                <a:ext cx="155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AutoShape 19"/>
              <p:cNvCxnSpPr>
                <a:cxnSpLocks noChangeShapeType="1"/>
                <a:stCxn id="67" idx="0"/>
                <a:endCxn id="65" idx="3"/>
              </p:cNvCxnSpPr>
              <p:nvPr/>
            </p:nvCxnSpPr>
            <p:spPr bwMode="auto">
              <a:xfrm flipV="1">
                <a:off x="3528" y="3235"/>
                <a:ext cx="155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AutoShape 20"/>
              <p:cNvCxnSpPr>
                <a:cxnSpLocks noChangeShapeType="1"/>
                <a:stCxn id="66" idx="0"/>
                <a:endCxn id="64" idx="3"/>
              </p:cNvCxnSpPr>
              <p:nvPr/>
            </p:nvCxnSpPr>
            <p:spPr bwMode="auto">
              <a:xfrm flipV="1">
                <a:off x="3048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8" name="AutoShape 21"/>
              <p:cNvCxnSpPr>
                <a:cxnSpLocks noChangeShapeType="1"/>
                <a:stCxn id="65" idx="1"/>
                <a:endCxn id="64" idx="5"/>
              </p:cNvCxnSpPr>
              <p:nvPr/>
            </p:nvCxnSpPr>
            <p:spPr bwMode="auto">
              <a:xfrm flipH="1" flipV="1">
                <a:off x="3373" y="2851"/>
                <a:ext cx="31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54" name="TextBox 53"/>
            <p:cNvSpPr txBox="1"/>
            <p:nvPr/>
          </p:nvSpPr>
          <p:spPr>
            <a:xfrm>
              <a:off x="5973775" y="4267200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81900" y="4224635"/>
              <a:ext cx="4484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827949" y="5560367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020481" y="4834235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269175" y="4792663"/>
              <a:ext cx="312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24094" y="5514330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004440" y="4904730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315325" y="4846638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08979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Greedy Method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AAA1B2B-3974-2E42-A6B7-FD40D702CDBF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D</a:t>
            </a:r>
            <a:r>
              <a:rPr lang="en-US" dirty="0" smtClean="0">
                <a:latin typeface="Tahoma" charset="0"/>
              </a:rPr>
              <a:t>ecoding bits into a string</a:t>
            </a:r>
            <a:endParaRPr lang="en-US" dirty="0">
              <a:latin typeface="Tahoma" charset="0"/>
            </a:endParaRP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4419600" cy="2974032"/>
          </a:xfrm>
        </p:spPr>
        <p:txBody>
          <a:bodyPr/>
          <a:lstStyle/>
          <a:p>
            <a:pPr marL="342900" lvl="1" indent="-342900" eaLnBrk="1" hangingPunct="1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 dirty="0" smtClean="0">
                <a:latin typeface="Tahoma" charset="0"/>
              </a:rPr>
              <a:t>000101100011</a:t>
            </a:r>
          </a:p>
          <a:p>
            <a:pPr marL="342900" lvl="1" indent="-342900" eaLnBrk="1" hangingPunct="1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 dirty="0" smtClean="0">
                <a:solidFill>
                  <a:srgbClr val="FF0000"/>
                </a:solidFill>
                <a:latin typeface="Tahoma" charset="0"/>
              </a:rPr>
              <a:t>00</a:t>
            </a:r>
            <a:r>
              <a:rPr lang="en-US" sz="2400" dirty="0" smtClean="0">
                <a:latin typeface="Tahoma" charset="0"/>
              </a:rPr>
              <a:t>0101100011  -&gt; a</a:t>
            </a:r>
            <a:endParaRPr lang="en-US" sz="2400" dirty="0">
              <a:latin typeface="Tahoma" charset="0"/>
            </a:endParaRPr>
          </a:p>
          <a:p>
            <a:pPr marL="342900" lvl="1" indent="-342900" eaLnBrk="1" hangingPunct="1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 dirty="0" smtClean="0">
                <a:latin typeface="Tahoma" charset="0"/>
              </a:rPr>
              <a:t>00</a:t>
            </a:r>
            <a:r>
              <a:rPr lang="en-US" sz="2400" dirty="0" smtClean="0">
                <a:solidFill>
                  <a:srgbClr val="FF0000"/>
                </a:solidFill>
                <a:latin typeface="Tahoma" charset="0"/>
              </a:rPr>
              <a:t>010</a:t>
            </a:r>
            <a:r>
              <a:rPr lang="en-US" sz="2400" dirty="0" smtClean="0">
                <a:latin typeface="Tahoma" charset="0"/>
              </a:rPr>
              <a:t>1100011  -&gt; b</a:t>
            </a:r>
            <a:endParaRPr lang="en-US" sz="2400" dirty="0">
              <a:latin typeface="Tahoma" charset="0"/>
            </a:endParaRPr>
          </a:p>
          <a:p>
            <a:pPr marL="342900" lvl="1" indent="-342900" eaLnBrk="1" hangingPunct="1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 dirty="0" smtClean="0">
                <a:latin typeface="Tahoma" charset="0"/>
              </a:rPr>
              <a:t>00010</a:t>
            </a:r>
            <a:r>
              <a:rPr lang="en-US" sz="2400" dirty="0" smtClean="0">
                <a:solidFill>
                  <a:srgbClr val="FF0000"/>
                </a:solidFill>
                <a:latin typeface="Tahoma" charset="0"/>
              </a:rPr>
              <a:t>11</a:t>
            </a:r>
            <a:r>
              <a:rPr lang="en-US" sz="2400" dirty="0" smtClean="0">
                <a:latin typeface="Tahoma" charset="0"/>
              </a:rPr>
              <a:t>00011  -&gt; e</a:t>
            </a:r>
            <a:endParaRPr lang="en-US" sz="2400" dirty="0">
              <a:latin typeface="Tahoma" charset="0"/>
            </a:endParaRPr>
          </a:p>
          <a:p>
            <a:pPr marL="342900" lvl="1" indent="-342900" eaLnBrk="1" hangingPunct="1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 dirty="0" smtClean="0">
                <a:latin typeface="Tahoma" charset="0"/>
              </a:rPr>
              <a:t>0001011</a:t>
            </a:r>
            <a:r>
              <a:rPr lang="en-US" sz="2400" dirty="0" smtClean="0">
                <a:solidFill>
                  <a:srgbClr val="FF0000"/>
                </a:solidFill>
                <a:latin typeface="Tahoma" charset="0"/>
              </a:rPr>
              <a:t>00</a:t>
            </a:r>
            <a:r>
              <a:rPr lang="en-US" sz="2400" dirty="0" smtClean="0">
                <a:latin typeface="Tahoma" charset="0"/>
              </a:rPr>
              <a:t>011  -&gt; a</a:t>
            </a:r>
          </a:p>
          <a:p>
            <a:pPr marL="342900" lvl="1" indent="-342900" eaLnBrk="1" hangingPunct="1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 dirty="0" smtClean="0">
                <a:latin typeface="Tahoma" charset="0"/>
              </a:rPr>
              <a:t>000101100</a:t>
            </a:r>
            <a:r>
              <a:rPr lang="en-US" sz="2400" dirty="0" smtClean="0">
                <a:solidFill>
                  <a:srgbClr val="FF0000"/>
                </a:solidFill>
                <a:latin typeface="Tahoma" charset="0"/>
              </a:rPr>
              <a:t>011</a:t>
            </a:r>
            <a:r>
              <a:rPr lang="en-US" sz="2400" dirty="0" smtClean="0">
                <a:latin typeface="Tahoma" charset="0"/>
              </a:rPr>
              <a:t>  -&gt; c</a:t>
            </a:r>
          </a:p>
          <a:p>
            <a:pPr marL="342900" lvl="1" indent="-342900" eaLnBrk="1" hangingPunct="1">
              <a:buClr>
                <a:schemeClr val="hlink"/>
              </a:buClr>
              <a:buSzPct val="110000"/>
              <a:buBlip>
                <a:blip r:embed="rId2"/>
              </a:buBlip>
            </a:pPr>
            <a:endParaRPr lang="en-US" sz="2400" dirty="0">
              <a:latin typeface="Tahoma" charset="0"/>
            </a:endParaRPr>
          </a:p>
          <a:p>
            <a:pPr marL="342900" lvl="1" indent="-342900" eaLnBrk="1" hangingPunct="1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 dirty="0" smtClean="0">
                <a:latin typeface="Tahoma" charset="0"/>
              </a:rPr>
              <a:t>Not ambiguous because each code-word is not a prefix of another code-word</a:t>
            </a:r>
          </a:p>
          <a:p>
            <a:pPr marL="342900" lvl="1" indent="-342900" eaLnBrk="1" hangingPunct="1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 dirty="0" smtClean="0">
                <a:latin typeface="Tahoma" charset="0"/>
              </a:rPr>
              <a:t>“Prefix code”</a:t>
            </a:r>
            <a:endParaRPr lang="en-US" sz="2400" dirty="0">
              <a:latin typeface="Tahoma" charset="0"/>
            </a:endParaRPr>
          </a:p>
          <a:p>
            <a:pPr marL="342900" lvl="1" indent="-342900" eaLnBrk="1" hangingPunct="1">
              <a:buClr>
                <a:schemeClr val="hlink"/>
              </a:buClr>
              <a:buSzPct val="110000"/>
              <a:buBlip>
                <a:blip r:embed="rId2"/>
              </a:buBlip>
            </a:pPr>
            <a:endParaRPr lang="en-US" sz="2400" dirty="0">
              <a:latin typeface="Tahoma" charset="0"/>
            </a:endParaRPr>
          </a:p>
          <a:p>
            <a:pPr marL="342900" lvl="1" indent="-342900" eaLnBrk="1" hangingPunct="1">
              <a:buClr>
                <a:schemeClr val="hlink"/>
              </a:buClr>
              <a:buSzPct val="110000"/>
              <a:buBlip>
                <a:blip r:embed="rId2"/>
              </a:buBlip>
            </a:pPr>
            <a:endParaRPr lang="en-US" sz="2400" dirty="0" smtClean="0">
              <a:latin typeface="Tahoma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020481" y="4191000"/>
            <a:ext cx="3647826" cy="2286000"/>
            <a:chOff x="5020481" y="4191000"/>
            <a:chExt cx="3647826" cy="2286000"/>
          </a:xfrm>
        </p:grpSpPr>
        <p:grpSp>
          <p:nvGrpSpPr>
            <p:cNvPr id="19461" name="Group 4"/>
            <p:cNvGrpSpPr>
              <a:grpSpLocks/>
            </p:cNvGrpSpPr>
            <p:nvPr/>
          </p:nvGrpSpPr>
          <p:grpSpPr bwMode="auto">
            <a:xfrm>
              <a:off x="5105400" y="4191000"/>
              <a:ext cx="3429000" cy="2286000"/>
              <a:chOff x="2928" y="2256"/>
              <a:chExt cx="2160" cy="1440"/>
            </a:xfrm>
          </p:grpSpPr>
          <p:sp>
            <p:nvSpPr>
              <p:cNvPr id="19482" name="Oval 5"/>
              <p:cNvSpPr>
                <a:spLocks noChangeArrowheads="1"/>
              </p:cNvSpPr>
              <p:nvPr/>
            </p:nvSpPr>
            <p:spPr bwMode="auto">
              <a:xfrm>
                <a:off x="4128" y="225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9483" name="Oval 6"/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  <a:sym typeface="Symbol" charset="0"/>
                </a:endParaRPr>
              </a:p>
            </p:txBody>
          </p:sp>
          <p:sp>
            <p:nvSpPr>
              <p:cNvPr id="19484" name="Oval 7"/>
              <p:cNvSpPr>
                <a:spLocks noChangeArrowheads="1"/>
              </p:cNvSpPr>
              <p:nvPr/>
            </p:nvSpPr>
            <p:spPr bwMode="auto">
              <a:xfrm>
                <a:off x="3168" y="2640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9485" name="Oval 8"/>
              <p:cNvSpPr>
                <a:spLocks noChangeArrowheads="1"/>
              </p:cNvSpPr>
              <p:nvPr/>
            </p:nvSpPr>
            <p:spPr bwMode="auto">
              <a:xfrm>
                <a:off x="3648" y="302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9486" name="Rectangle 9"/>
              <p:cNvSpPr>
                <a:spLocks noChangeArrowheads="1"/>
              </p:cNvSpPr>
              <p:nvPr/>
            </p:nvSpPr>
            <p:spPr bwMode="auto">
              <a:xfrm>
                <a:off x="2928" y="3024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a</a:t>
                </a:r>
              </a:p>
            </p:txBody>
          </p:sp>
          <p:sp>
            <p:nvSpPr>
              <p:cNvPr id="19487" name="Rectangle 10"/>
              <p:cNvSpPr>
                <a:spLocks noChangeArrowheads="1"/>
              </p:cNvSpPr>
              <p:nvPr/>
            </p:nvSpPr>
            <p:spPr bwMode="auto">
              <a:xfrm>
                <a:off x="3408" y="3456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b</a:t>
                </a:r>
              </a:p>
            </p:txBody>
          </p:sp>
          <p:sp>
            <p:nvSpPr>
              <p:cNvPr id="19488" name="Rectangle 11"/>
              <p:cNvSpPr>
                <a:spLocks noChangeArrowheads="1"/>
              </p:cNvSpPr>
              <p:nvPr/>
            </p:nvSpPr>
            <p:spPr bwMode="auto">
              <a:xfrm>
                <a:off x="3888" y="3456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c</a:t>
                </a:r>
              </a:p>
            </p:txBody>
          </p:sp>
          <p:sp>
            <p:nvSpPr>
              <p:cNvPr id="19489" name="Rectangle 12"/>
              <p:cNvSpPr>
                <a:spLocks noChangeArrowheads="1"/>
              </p:cNvSpPr>
              <p:nvPr/>
            </p:nvSpPr>
            <p:spPr bwMode="auto">
              <a:xfrm>
                <a:off x="4368" y="3024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d</a:t>
                </a:r>
              </a:p>
            </p:txBody>
          </p:sp>
          <p:sp>
            <p:nvSpPr>
              <p:cNvPr id="19490" name="Rectangle 13"/>
              <p:cNvSpPr>
                <a:spLocks noChangeArrowheads="1"/>
              </p:cNvSpPr>
              <p:nvPr/>
            </p:nvSpPr>
            <p:spPr bwMode="auto">
              <a:xfrm>
                <a:off x="4848" y="3024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e</a:t>
                </a:r>
              </a:p>
            </p:txBody>
          </p:sp>
          <p:cxnSp>
            <p:nvCxnSpPr>
              <p:cNvPr id="19491" name="AutoShape 14"/>
              <p:cNvCxnSpPr>
                <a:cxnSpLocks noChangeShapeType="1"/>
                <a:stCxn id="19482" idx="3"/>
                <a:endCxn id="19484" idx="7"/>
              </p:cNvCxnSpPr>
              <p:nvPr/>
            </p:nvCxnSpPr>
            <p:spPr bwMode="auto">
              <a:xfrm flipH="1">
                <a:off x="3373" y="2467"/>
                <a:ext cx="79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492" name="AutoShape 15"/>
              <p:cNvCxnSpPr>
                <a:cxnSpLocks noChangeShapeType="1"/>
                <a:stCxn id="19483" idx="1"/>
                <a:endCxn id="19482" idx="5"/>
              </p:cNvCxnSpPr>
              <p:nvPr/>
            </p:nvCxnSpPr>
            <p:spPr bwMode="auto">
              <a:xfrm flipH="1" flipV="1">
                <a:off x="4333" y="2467"/>
                <a:ext cx="31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493" name="AutoShape 16"/>
              <p:cNvCxnSpPr>
                <a:cxnSpLocks noChangeShapeType="1"/>
                <a:stCxn id="19490" idx="0"/>
                <a:endCxn id="19483" idx="5"/>
              </p:cNvCxnSpPr>
              <p:nvPr/>
            </p:nvCxnSpPr>
            <p:spPr bwMode="auto">
              <a:xfrm flipH="1" flipV="1">
                <a:off x="4813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494" name="AutoShape 17"/>
              <p:cNvCxnSpPr>
                <a:cxnSpLocks noChangeShapeType="1"/>
                <a:stCxn id="19489" idx="0"/>
                <a:endCxn id="19483" idx="3"/>
              </p:cNvCxnSpPr>
              <p:nvPr/>
            </p:nvCxnSpPr>
            <p:spPr bwMode="auto">
              <a:xfrm flipV="1">
                <a:off x="4488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495" name="AutoShape 18"/>
              <p:cNvCxnSpPr>
                <a:cxnSpLocks noChangeShapeType="1"/>
                <a:stCxn id="19488" idx="0"/>
                <a:endCxn id="19485" idx="5"/>
              </p:cNvCxnSpPr>
              <p:nvPr/>
            </p:nvCxnSpPr>
            <p:spPr bwMode="auto">
              <a:xfrm flipH="1" flipV="1">
                <a:off x="3853" y="3235"/>
                <a:ext cx="155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496" name="AutoShape 19"/>
              <p:cNvCxnSpPr>
                <a:cxnSpLocks noChangeShapeType="1"/>
                <a:stCxn id="19487" idx="0"/>
                <a:endCxn id="19485" idx="3"/>
              </p:cNvCxnSpPr>
              <p:nvPr/>
            </p:nvCxnSpPr>
            <p:spPr bwMode="auto">
              <a:xfrm flipV="1">
                <a:off x="3528" y="3235"/>
                <a:ext cx="155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497" name="AutoShape 20"/>
              <p:cNvCxnSpPr>
                <a:cxnSpLocks noChangeShapeType="1"/>
                <a:stCxn id="19486" idx="0"/>
                <a:endCxn id="19484" idx="3"/>
              </p:cNvCxnSpPr>
              <p:nvPr/>
            </p:nvCxnSpPr>
            <p:spPr bwMode="auto">
              <a:xfrm flipV="1">
                <a:off x="3048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498" name="AutoShape 21"/>
              <p:cNvCxnSpPr>
                <a:cxnSpLocks noChangeShapeType="1"/>
                <a:stCxn id="19485" idx="1"/>
                <a:endCxn id="19484" idx="5"/>
              </p:cNvCxnSpPr>
              <p:nvPr/>
            </p:nvCxnSpPr>
            <p:spPr bwMode="auto">
              <a:xfrm flipH="1" flipV="1">
                <a:off x="3373" y="2851"/>
                <a:ext cx="31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" name="TextBox 1"/>
            <p:cNvSpPr txBox="1"/>
            <p:nvPr/>
          </p:nvSpPr>
          <p:spPr>
            <a:xfrm>
              <a:off x="5973775" y="4267200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581900" y="4224635"/>
              <a:ext cx="4484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27949" y="5560367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20481" y="4834235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69175" y="4792663"/>
              <a:ext cx="312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24094" y="5514330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04440" y="4904730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15325" y="4846638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78053891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8774</TotalTime>
  <Words>1369</Words>
  <Application>Microsoft Office PowerPoint</Application>
  <PresentationFormat>On-screen Show (4:3)</PresentationFormat>
  <Paragraphs>413</Paragraphs>
  <Slides>24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Blueprint</vt:lpstr>
      <vt:lpstr>Clip</vt:lpstr>
      <vt:lpstr>Equation</vt:lpstr>
      <vt:lpstr>The Greedy Method and    Text Compression</vt:lpstr>
      <vt:lpstr>Greedy Method</vt:lpstr>
      <vt:lpstr>Greedy Method</vt:lpstr>
      <vt:lpstr>Text Compression</vt:lpstr>
      <vt:lpstr>Encoding Tree Example</vt:lpstr>
      <vt:lpstr>Encoding Tree Example</vt:lpstr>
      <vt:lpstr>Encoding Tree Example</vt:lpstr>
      <vt:lpstr>Encoding a string into bits</vt:lpstr>
      <vt:lpstr>Decoding bits into a string</vt:lpstr>
      <vt:lpstr>Encoding Tree Optimization</vt:lpstr>
      <vt:lpstr>Hoffman algorithm</vt:lpstr>
      <vt:lpstr>Extended Huffman Tree Example</vt:lpstr>
      <vt:lpstr>Huffman’s Algorithm</vt:lpstr>
      <vt:lpstr>Huffman’s Algorithm</vt:lpstr>
      <vt:lpstr>Huffman’s Algorithm</vt:lpstr>
      <vt:lpstr>Time Complexity</vt:lpstr>
      <vt:lpstr>Time Complexity</vt:lpstr>
      <vt:lpstr>Skipping the rest</vt:lpstr>
      <vt:lpstr>The Fractional Knapsack Problem (not in book)</vt:lpstr>
      <vt:lpstr>Example</vt:lpstr>
      <vt:lpstr>The Fractional Knapsack  Algorithm</vt:lpstr>
      <vt:lpstr>Task Scheduling (not in book)</vt:lpstr>
      <vt:lpstr>Task Scheduling Algorithm</vt:lpstr>
      <vt:lpstr>Example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Philip  Chan</cp:lastModifiedBy>
  <cp:revision>1047</cp:revision>
  <cp:lastPrinted>2014-03-30T01:21:07Z</cp:lastPrinted>
  <dcterms:created xsi:type="dcterms:W3CDTF">2002-01-21T02:22:10Z</dcterms:created>
  <dcterms:modified xsi:type="dcterms:W3CDTF">2018-11-14T23:28:57Z</dcterms:modified>
</cp:coreProperties>
</file>