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420" r:id="rId3"/>
    <p:sldId id="371" r:id="rId4"/>
    <p:sldId id="399" r:id="rId5"/>
    <p:sldId id="400" r:id="rId6"/>
    <p:sldId id="406" r:id="rId7"/>
    <p:sldId id="402" r:id="rId8"/>
    <p:sldId id="403" r:id="rId9"/>
    <p:sldId id="404" r:id="rId10"/>
    <p:sldId id="415" r:id="rId11"/>
    <p:sldId id="413" r:id="rId12"/>
    <p:sldId id="414" r:id="rId13"/>
    <p:sldId id="417" r:id="rId14"/>
    <p:sldId id="418" r:id="rId15"/>
    <p:sldId id="419" r:id="rId16"/>
    <p:sldId id="416" r:id="rId17"/>
    <p:sldId id="410" r:id="rId18"/>
    <p:sldId id="409" r:id="rId19"/>
    <p:sldId id="407" r:id="rId20"/>
    <p:sldId id="408" r:id="rId21"/>
  </p:sldIdLst>
  <p:sldSz cx="9144000" cy="6858000" type="screen4x3"/>
  <p:notesSz cx="69850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20.xml"/><Relationship Id="rId2" Type="http://schemas.openxmlformats.org/officeDocument/2006/relationships/slide" Target="slides/slide4.xml"/><Relationship Id="rId16" Type="http://schemas.openxmlformats.org/officeDocument/2006/relationships/slide" Target="slides/slide19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l" defTabSz="9286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300" smtClean="0">
                <a:cs typeface="+mn-cs"/>
              </a:defRPr>
            </a:lvl1pPr>
          </a:lstStyle>
          <a:p>
            <a:pPr>
              <a:defRPr/>
            </a:pPr>
            <a:fld id="{A87A4717-94EE-9244-8EF3-C3E7A07B4392}" type="datetime8">
              <a:rPr lang="en-US"/>
              <a:pPr>
                <a:defRPr/>
              </a:pPr>
              <a:t>11/19/2018 4:16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l" defTabSz="9286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225" y="88074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300" smtClean="0">
                <a:cs typeface="+mn-cs"/>
              </a:defRPr>
            </a:lvl1pPr>
          </a:lstStyle>
          <a:p>
            <a:pPr>
              <a:defRPr/>
            </a:pPr>
            <a:fld id="{C8F3B155-1F2A-C84B-AB51-38E5E7D48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72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l" defTabSz="9286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300" smtClean="0">
                <a:cs typeface="+mn-cs"/>
              </a:defRPr>
            </a:lvl1pPr>
          </a:lstStyle>
          <a:p>
            <a:pPr>
              <a:defRPr/>
            </a:pPr>
            <a:fld id="{DC785D61-29AA-2E4F-A1CB-E93BD6D95D9A}" type="datetime8">
              <a:rPr lang="en-US"/>
              <a:pPr>
                <a:defRPr/>
              </a:pPr>
              <a:t>11/19/2018 4:16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33912" cy="3475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3725"/>
            <a:ext cx="51244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l" defTabSz="9286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074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300" smtClean="0">
                <a:cs typeface="+mn-cs"/>
              </a:defRPr>
            </a:lvl1pPr>
          </a:lstStyle>
          <a:p>
            <a:pPr>
              <a:defRPr/>
            </a:pPr>
            <a:fld id="{D912B578-1CCC-334B-8918-D2FAFF1FC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5600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Tries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94E5B0-180B-104E-81DF-F035FE3B3E36}" type="datetime8">
              <a:rPr lang="en-US" sz="1300"/>
              <a:pPr eaLnBrk="1" hangingPunct="1"/>
              <a:t>11/19/2018 4:16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FEC84A5-CC22-6844-BA63-84B462A6F112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53A104-9808-F64D-AC3D-CC6C6DD50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794057A-4CC0-5D45-8536-83CAB88ACA06}" type="datetime8">
              <a:rPr lang="en-US"/>
              <a:pPr>
                <a:defRPr/>
              </a:pPr>
              <a:t>11/19/2018 4:16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A96549-0B15-4B4B-AF1F-4F761C405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5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F792571-0B74-8C40-8BF2-18D7D41B6B29}" type="datetime8">
              <a:rPr lang="en-US"/>
              <a:pPr>
                <a:defRPr/>
              </a:pPr>
              <a:t>11/19/2018 4:16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77FDF-DA81-2A42-8D6B-5F5C1B059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27680B5-08A1-9848-81F3-A05C6EA0576D}" type="datetime8">
              <a:rPr lang="en-US"/>
              <a:pPr>
                <a:defRPr/>
              </a:pPr>
              <a:t>11/19/2018 4:16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473C06-3EF0-AB40-9C88-985B12587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5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5CA5A8D-69A4-2B4E-9EA3-3FAA6E095302}" type="datetime8">
              <a:rPr lang="en-US"/>
              <a:pPr>
                <a:defRPr/>
              </a:pPr>
              <a:t>11/19/2018 4:16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18D965-119D-2C4A-9D72-8BD1297F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1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CFBBC00E-485D-5649-9BC5-647220B841BF}" type="datetime8">
              <a:rPr lang="en-US"/>
              <a:pPr>
                <a:defRPr/>
              </a:pPr>
              <a:t>11/19/2018 4:16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2F1C36-06B5-EE4E-B6DB-91DD0B90F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5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28A656D-7B6D-BE4E-B28C-C0B8F07D0597}" type="datetime8">
              <a:rPr lang="en-US"/>
              <a:pPr>
                <a:defRPr/>
              </a:pPr>
              <a:t>11/19/2018 4:16 PM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C8E5ED-80A5-A343-997B-F506059D5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8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F207018-2F06-6E4A-954F-1A7A3345244A}" type="datetime8">
              <a:rPr lang="en-US"/>
              <a:pPr>
                <a:defRPr/>
              </a:pPr>
              <a:t>11/19/2018 4:16 PM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3C6F1A-0E64-1645-A743-008186300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31C1C0E-E88D-4445-B8C4-1D54D67E93D2}" type="datetime8">
              <a:rPr lang="en-US"/>
              <a:pPr>
                <a:defRPr/>
              </a:pPr>
              <a:t>11/19/2018 4:16 PM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C29F10-0DC1-BD47-BAD9-2E7AE788D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0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4B26B8D-F4C5-4244-9B0B-55D12F4ECD4F}" type="datetime8">
              <a:rPr lang="en-US"/>
              <a:pPr>
                <a:defRPr/>
              </a:pPr>
              <a:t>11/19/2018 4:16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694B40-688C-3340-B47B-0ECD8E50A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1B72D16-3D75-1F44-A9C2-4931F6E42765}" type="datetime8">
              <a:rPr lang="en-US"/>
              <a:pPr>
                <a:defRPr/>
              </a:pPr>
              <a:t>11/19/2018 4:16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CE309C-E16C-D940-926C-F5266189F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7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EA54161E-B882-BC45-A5DE-A0FC32540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0B1372-07D0-E34D-9773-C69A344AA998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Tries</a:t>
            </a:r>
          </a:p>
        </p:txBody>
      </p:sp>
      <p:graphicFrame>
        <p:nvGraphicFramePr>
          <p:cNvPr id="15364" name="Object 398"/>
          <p:cNvGraphicFramePr>
            <a:graphicFrameLocks noChangeAspect="1"/>
          </p:cNvGraphicFramePr>
          <p:nvPr/>
        </p:nvGraphicFramePr>
        <p:xfrm>
          <a:off x="1066800" y="3352800"/>
          <a:ext cx="70104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VISIO" r:id="rId4" imgW="5003800" imgH="1447800" progId="Visio.Drawing.6">
                  <p:embed/>
                </p:oleObj>
              </mc:Choice>
              <mc:Fallback>
                <p:oleObj name="VISIO" r:id="rId4" imgW="5003800" imgH="1447800" progId="Visio.Drawing.6">
                  <p:embed/>
                  <p:pic>
                    <p:nvPicPr>
                      <p:cNvPr id="0" name="Object 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70104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3227DE-3566-B049-93B6-20185E725D1F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Suffix matching (naturally)</a:t>
            </a:r>
            <a:endParaRPr lang="en-US" dirty="0">
              <a:latin typeface="Tahoma" charset="0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8382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imes New Roman" charset="0"/>
              </a:rPr>
              <a:t>suffix = “</a:t>
            </a:r>
            <a:r>
              <a:rPr lang="en-US" sz="2000" dirty="0" err="1" smtClean="0">
                <a:latin typeface="Times New Roman" charset="0"/>
              </a:rPr>
              <a:t>ize</a:t>
            </a:r>
            <a:r>
              <a:rPr lang="en-US" sz="2000" dirty="0" smtClean="0">
                <a:latin typeface="Times New Roman" charset="0"/>
              </a:rPr>
              <a:t>”</a:t>
            </a:r>
          </a:p>
          <a:p>
            <a:pPr eaLnBrk="1" hangingPunct="1"/>
            <a:r>
              <a:rPr lang="en-US" sz="2000" dirty="0" smtClean="0">
                <a:latin typeface="Times New Roman" charset="0"/>
              </a:rPr>
              <a:t>Is suffix in text?</a:t>
            </a:r>
            <a:endParaRPr lang="en-US" sz="2000" dirty="0">
              <a:latin typeface="Times New Roman" charset="0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762000" y="3657600"/>
          <a:ext cx="80010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VISIO" r:id="rId3" imgW="5003800" imgH="1447800" progId="Visio.Drawing.6">
                  <p:embed/>
                </p:oleObj>
              </mc:Choice>
              <mc:Fallback>
                <p:oleObj name="VISIO" r:id="rId3" imgW="5003800" imgH="144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80010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3227DE-3566-B049-93B6-20185E725D1F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Pattern matching</a:t>
            </a:r>
            <a:endParaRPr lang="en-US" dirty="0">
              <a:latin typeface="Tahoma" charset="0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8382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imes New Roman" charset="0"/>
              </a:rPr>
              <a:t>pattern = “min”</a:t>
            </a:r>
          </a:p>
          <a:p>
            <a:pPr eaLnBrk="1" hangingPunct="1"/>
            <a:r>
              <a:rPr lang="en-US" sz="2000" dirty="0" smtClean="0">
                <a:latin typeface="Times New Roman" charset="0"/>
              </a:rPr>
              <a:t>Is pattern in text?</a:t>
            </a:r>
            <a:endParaRPr lang="en-US" sz="2000" dirty="0">
              <a:latin typeface="Times New Roman" charset="0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762000" y="3657600"/>
          <a:ext cx="80010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VISIO" r:id="rId3" imgW="5003800" imgH="1447800" progId="Visio.Drawing.6">
                  <p:embed/>
                </p:oleObj>
              </mc:Choice>
              <mc:Fallback>
                <p:oleObj name="VISIO" r:id="rId3" imgW="5003800" imgH="144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80010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02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3227DE-3566-B049-93B6-20185E725D1F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Frequency of pattern</a:t>
            </a:r>
            <a:endParaRPr lang="en-US" dirty="0">
              <a:latin typeface="Tahoma" charset="0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12192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imes New Roman" charset="0"/>
              </a:rPr>
              <a:t>pattern = “mi”</a:t>
            </a:r>
          </a:p>
          <a:p>
            <a:pPr eaLnBrk="1" hangingPunct="1"/>
            <a:r>
              <a:rPr lang="en-US" sz="2000" dirty="0" smtClean="0">
                <a:latin typeface="Times New Roman" charset="0"/>
              </a:rPr>
              <a:t>How many times “mi” occurs?</a:t>
            </a:r>
            <a:endParaRPr lang="en-US" sz="2000" dirty="0">
              <a:latin typeface="Times New Roman" charset="0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762000" y="3657600"/>
          <a:ext cx="80010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VISIO" r:id="rId3" imgW="5003800" imgH="1447800" progId="Visio.Drawing.6">
                  <p:embed/>
                </p:oleObj>
              </mc:Choice>
              <mc:Fallback>
                <p:oleObj name="VISIO" r:id="rId3" imgW="5003800" imgH="144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80010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783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3227DE-3566-B049-93B6-20185E725D1F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Suffix Trie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8382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Add locations of suffix at the leaves</a:t>
            </a:r>
            <a:endParaRPr lang="en-US" sz="2000" b="1" i="1" dirty="0">
              <a:latin typeface="Times New Roman" charset="0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762000" y="3657600"/>
          <a:ext cx="80010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2" name="VISIO" r:id="rId3" imgW="5003800" imgH="1447800" progId="Visio.Drawing.6">
                  <p:embed/>
                </p:oleObj>
              </mc:Choice>
              <mc:Fallback>
                <p:oleObj name="VISIO" r:id="rId3" imgW="5003800" imgH="144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80010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971800" y="2514600"/>
          <a:ext cx="350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3" name="VISIO" r:id="rId5" imgW="1955800" imgH="508000" progId="Visio.Drawing.6">
                  <p:embed/>
                </p:oleObj>
              </mc:Choice>
              <mc:Fallback>
                <p:oleObj name="VISIO" r:id="rId5" imgW="1955800" imgH="50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0"/>
                        <a:ext cx="350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" y="4643735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5867400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8491" y="5843885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5867400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5867400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3300" y="5867400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29600" y="5029199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029200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1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3227DE-3566-B049-93B6-20185E725D1F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Locations of a pattern</a:t>
            </a:r>
            <a:endParaRPr lang="en-US" dirty="0">
              <a:latin typeface="Tahoma" charset="0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8382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Pattern = “mi”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What are the locations of the pattern?</a:t>
            </a:r>
          </a:p>
          <a:p>
            <a:pPr eaLnBrk="1" hangingPunct="1"/>
            <a:endParaRPr lang="en-US" sz="2000" dirty="0">
              <a:latin typeface="Times New Roman" charset="0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762000" y="3657600"/>
          <a:ext cx="80010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VISIO" r:id="rId3" imgW="5003800" imgH="1447800" progId="Visio.Drawing.6">
                  <p:embed/>
                </p:oleObj>
              </mc:Choice>
              <mc:Fallback>
                <p:oleObj name="VISIO" r:id="rId3" imgW="5003800" imgH="144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80010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" y="4643735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5867400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8491" y="5843885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5867400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5867400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3300" y="5867400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29600" y="5029199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029200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5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3227DE-3566-B049-93B6-20185E725D1F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Locations of a pattern</a:t>
            </a:r>
            <a:endParaRPr lang="en-US" dirty="0">
              <a:latin typeface="Tahoma" charset="0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8382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Pattern = “mini”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What are the locations of the pattern?</a:t>
            </a:r>
          </a:p>
          <a:p>
            <a:pPr eaLnBrk="1" hangingPunct="1"/>
            <a:endParaRPr lang="en-US" sz="2000" dirty="0">
              <a:latin typeface="Times New Roman" charset="0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762000" y="3657600"/>
          <a:ext cx="80010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VISIO" r:id="rId3" imgW="5003800" imgH="1447800" progId="Visio.Drawing.6">
                  <p:embed/>
                </p:oleObj>
              </mc:Choice>
              <mc:Fallback>
                <p:oleObj name="VISIO" r:id="rId3" imgW="5003800" imgH="144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80010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" y="4643735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5867400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8491" y="5843885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5867400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5867400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3300" y="5867400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29600" y="5029199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029200"/>
            <a:ext cx="35298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4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49CF99-E54A-AC48-A05C-3548D619C637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Compact Representation</a:t>
            </a:r>
            <a:endParaRPr lang="en-US" dirty="0">
              <a:latin typeface="Tahoma" charset="0"/>
            </a:endParaRP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ahoma" charset="0"/>
              </a:rPr>
              <a:t>Each node stores the begin and end indices in the array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Tahoma" charset="0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1066800" y="4191000"/>
          <a:ext cx="7596188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" name="VISIO" r:id="rId3" imgW="5080000" imgH="1358900" progId="Visio.Drawing.6">
                  <p:embed/>
                </p:oleObj>
              </mc:Choice>
              <mc:Fallback>
                <p:oleObj name="VISIO" r:id="rId3" imgW="5080000" imgH="1358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7596188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3352800" y="3505200"/>
          <a:ext cx="29432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" name="VISIO" r:id="rId5" imgW="1955800" imgH="508000" progId="Visio.Drawing.6">
                  <p:embed/>
                </p:oleObj>
              </mc:Choice>
              <mc:Fallback>
                <p:oleObj name="VISIO" r:id="rId5" imgW="1955800" imgH="50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05200"/>
                        <a:ext cx="29432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23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49CF99-E54A-AC48-A05C-3548D619C637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Analysis of Suffix Tries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string </a:t>
            </a:r>
            <a:r>
              <a:rPr lang="en-US" sz="2400" b="1" i="1" dirty="0"/>
              <a:t>X</a:t>
            </a:r>
            <a:r>
              <a:rPr lang="en-US" sz="2400" dirty="0"/>
              <a:t> of size </a:t>
            </a:r>
            <a:r>
              <a:rPr lang="en-US" sz="2400" b="1" i="1" dirty="0"/>
              <a:t>n</a:t>
            </a:r>
            <a:r>
              <a:rPr lang="en-US" sz="2400" dirty="0"/>
              <a:t> from an alphabet of size </a:t>
            </a:r>
            <a:r>
              <a:rPr lang="en-US" sz="2400" b="1" i="1" dirty="0"/>
              <a:t>d</a:t>
            </a:r>
            <a:endParaRPr lang="en-US" sz="2400" b="1" i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Uses </a:t>
            </a:r>
            <a:r>
              <a:rPr lang="en-US" sz="2400" b="1" i="1" dirty="0"/>
              <a:t>O</a:t>
            </a:r>
            <a:r>
              <a:rPr lang="en-US" sz="2400" dirty="0"/>
              <a:t>(</a:t>
            </a:r>
            <a:r>
              <a:rPr lang="en-US" sz="2400" b="1" i="1" dirty="0"/>
              <a:t>n</a:t>
            </a:r>
            <a:r>
              <a:rPr lang="en-US" sz="2400" dirty="0"/>
              <a:t>)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Can be constructed in </a:t>
            </a:r>
            <a:r>
              <a:rPr lang="en-US" sz="2400" b="1" i="1" dirty="0"/>
              <a:t>O</a:t>
            </a:r>
            <a:r>
              <a:rPr lang="en-US" sz="2400" dirty="0"/>
              <a:t>(</a:t>
            </a:r>
            <a:r>
              <a:rPr lang="en-US" sz="2400" b="1" i="1" dirty="0"/>
              <a:t>n</a:t>
            </a:r>
            <a:r>
              <a:rPr lang="en-US" sz="2400" dirty="0"/>
              <a:t>) </a:t>
            </a:r>
            <a:r>
              <a:rPr lang="en-US" sz="2400" dirty="0" smtClean="0"/>
              <a:t>time (</a:t>
            </a:r>
            <a:r>
              <a:rPr lang="en-US" sz="2400" smtClean="0"/>
              <a:t>not discussed)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Supports pattern/suffix matching </a:t>
            </a:r>
            <a:r>
              <a:rPr lang="en-US" sz="2400" dirty="0"/>
              <a:t>in </a:t>
            </a:r>
            <a:r>
              <a:rPr lang="en-US" sz="2400" b="1" i="1" dirty="0"/>
              <a:t>X</a:t>
            </a:r>
            <a:r>
              <a:rPr lang="en-US" sz="2400" dirty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b="1" i="1" dirty="0" smtClean="0"/>
              <a:t>O</a:t>
            </a:r>
            <a:r>
              <a:rPr lang="en-US" dirty="0" smtClean="0"/>
              <a:t>(</a:t>
            </a:r>
            <a:r>
              <a:rPr lang="en-US" b="1" i="1" dirty="0" err="1" smtClean="0"/>
              <a:t>dm</a:t>
            </a:r>
            <a:r>
              <a:rPr lang="en-US" dirty="0"/>
              <a:t>) time, where </a:t>
            </a:r>
            <a:r>
              <a:rPr lang="en-US" b="1" i="1" dirty="0"/>
              <a:t>m</a:t>
            </a:r>
            <a:r>
              <a:rPr lang="en-US" dirty="0"/>
              <a:t> is the size of the </a:t>
            </a:r>
            <a:r>
              <a:rPr lang="en-US" dirty="0" smtClean="0"/>
              <a:t>pattern</a:t>
            </a:r>
            <a:endParaRPr lang="en-US" dirty="0"/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1066800" y="4191000"/>
          <a:ext cx="7596188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name="VISIO" r:id="rId3" imgW="5080000" imgH="1358900" progId="Visio.Drawing.6">
                  <p:embed/>
                </p:oleObj>
              </mc:Choice>
              <mc:Fallback>
                <p:oleObj name="VISIO" r:id="rId3" imgW="5080000" imgH="1358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7596188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3352800" y="3505200"/>
          <a:ext cx="29432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7" name="VISIO" r:id="rId5" imgW="1955800" imgH="508000" progId="Visio.Drawing.6">
                  <p:embed/>
                </p:oleObj>
              </mc:Choice>
              <mc:Fallback>
                <p:oleObj name="VISIO" r:id="rId5" imgW="1955800" imgH="50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05200"/>
                        <a:ext cx="29432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00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the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473C06-3EF0-AB40-9C88-985B12587E5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5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C91E210-E998-934C-80D0-E89B41E78D6A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Encoding Trie (1)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2971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 code is a mapping of each character of an alphabet to a binary code-word</a:t>
            </a:r>
          </a:p>
          <a:p>
            <a:pPr eaLnBrk="1" hangingPunct="1"/>
            <a:r>
              <a:rPr lang="en-US" sz="2000">
                <a:latin typeface="Tahoma" charset="0"/>
              </a:rPr>
              <a:t>A prefix code is a binary code such that no code-word is the prefix of another code-word</a:t>
            </a:r>
          </a:p>
          <a:p>
            <a:pPr eaLnBrk="1" hangingPunct="1"/>
            <a:r>
              <a:rPr lang="en-US" sz="2000">
                <a:latin typeface="Tahoma" charset="0"/>
              </a:rPr>
              <a:t>An encoding trie represents a prefix code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Each leaf stores a character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The code word of a character is given by the path from the root to the leaf storing the character (0 for a left child and 1 for a right child</a:t>
            </a: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5105400" y="4191000"/>
            <a:ext cx="3429000" cy="2286000"/>
            <a:chOff x="2928" y="2256"/>
            <a:chExt cx="2160" cy="1440"/>
          </a:xfrm>
        </p:grpSpPr>
        <p:sp>
          <p:nvSpPr>
            <p:cNvPr id="25626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5627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5628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5629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5630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5631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5632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5633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5634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cxnSp>
          <p:nvCxnSpPr>
            <p:cNvPr id="25635" name="AutoShape 14"/>
            <p:cNvCxnSpPr>
              <a:cxnSpLocks noChangeShapeType="1"/>
              <a:stCxn id="25626" idx="3"/>
              <a:endCxn id="2562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6" name="AutoShape 15"/>
            <p:cNvCxnSpPr>
              <a:cxnSpLocks noChangeShapeType="1"/>
              <a:stCxn id="25627" idx="1"/>
              <a:endCxn id="2562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7" name="AutoShape 16"/>
            <p:cNvCxnSpPr>
              <a:cxnSpLocks noChangeShapeType="1"/>
              <a:stCxn id="25634" idx="0"/>
              <a:endCxn id="2562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8" name="AutoShape 17"/>
            <p:cNvCxnSpPr>
              <a:cxnSpLocks noChangeShapeType="1"/>
              <a:stCxn id="25633" idx="0"/>
              <a:endCxn id="2562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9" name="AutoShape 18"/>
            <p:cNvCxnSpPr>
              <a:cxnSpLocks noChangeShapeType="1"/>
              <a:stCxn id="25632" idx="0"/>
              <a:endCxn id="2562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0" name="AutoShape 19"/>
            <p:cNvCxnSpPr>
              <a:cxnSpLocks noChangeShapeType="1"/>
              <a:stCxn id="25631" idx="0"/>
              <a:endCxn id="2562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1" name="AutoShape 20"/>
            <p:cNvCxnSpPr>
              <a:cxnSpLocks noChangeShapeType="1"/>
              <a:stCxn id="25630" idx="0"/>
              <a:endCxn id="2562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2" name="AutoShape 21"/>
            <p:cNvCxnSpPr>
              <a:cxnSpLocks noChangeShapeType="1"/>
              <a:stCxn id="25629" idx="1"/>
              <a:endCxn id="2562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85420" name="Group 76"/>
          <p:cNvGraphicFramePr>
            <a:graphicFrameLocks noGrp="1"/>
          </p:cNvGraphicFramePr>
          <p:nvPr/>
        </p:nvGraphicFramePr>
        <p:xfrm>
          <a:off x="1066800" y="4800600"/>
          <a:ext cx="3352800" cy="889000"/>
        </p:xfrm>
        <a:graphic>
          <a:graphicData uri="http://schemas.openxmlformats.org/drawingml/2006/table">
            <a:tbl>
              <a:tblPr/>
              <a:tblGrid>
                <a:gridCol w="669925"/>
                <a:gridCol w="671513"/>
                <a:gridCol w="669925"/>
                <a:gridCol w="671512"/>
                <a:gridCol w="669925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Consider the </a:t>
            </a:r>
            <a:r>
              <a:rPr lang="en-US" dirty="0" smtClean="0">
                <a:latin typeface="Tahoma" charset="0"/>
              </a:rPr>
              <a:t>words of </a:t>
            </a:r>
            <a:r>
              <a:rPr lang="en-US" dirty="0">
                <a:latin typeface="Tahoma" charset="0"/>
              </a:rPr>
              <a:t>a </a:t>
            </a:r>
            <a:r>
              <a:rPr lang="en-US" dirty="0" smtClean="0">
                <a:latin typeface="Tahoma" charset="0"/>
              </a:rPr>
              <a:t>document/book (e.g. C library functions, Bible, Shakespeare) are frequently </a:t>
            </a:r>
            <a:r>
              <a:rPr lang="en-US" dirty="0">
                <a:latin typeface="Tahoma" charset="0"/>
              </a:rPr>
              <a:t>searched by many users</a:t>
            </a:r>
            <a:r>
              <a:rPr lang="en-US" dirty="0" smtClean="0">
                <a:latin typeface="Tahoma" charset="0"/>
              </a:rPr>
              <a:t>.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 smtClean="0">
                <a:latin typeface="Tahoma" charset="0"/>
              </a:rPr>
              <a:t>How can we design a data structure to speed up the search?</a:t>
            </a:r>
          </a:p>
          <a:p>
            <a:endParaRPr lang="en-US" dirty="0">
              <a:latin typeface="Tahoma" charset="0"/>
            </a:endParaRPr>
          </a:p>
          <a:p>
            <a:endParaRPr lang="en-US" dirty="0" smtClean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473C06-3EF0-AB40-9C88-985B12587E5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23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32CE44-7965-F54C-B274-3ACAA9C3954A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Encoding Trie (2)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Given a text string 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ahoma" charset="0"/>
              </a:rPr>
              <a:t>, we want to find a prefix code for the characters of 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ahoma" charset="0"/>
              </a:rPr>
              <a:t> that yields a small encoding for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Frequent characters should have short code-words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Rare characters should have long code-words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>
                <a:latin typeface="Times New Roman" charset="0"/>
              </a:rPr>
              <a:t>X </a:t>
            </a:r>
            <a:r>
              <a:rPr lang="en-US" sz="1600">
                <a:latin typeface="Times New Roman" charset="0"/>
              </a:rPr>
              <a:t>=</a:t>
            </a:r>
            <a:r>
              <a:rPr lang="en-US" sz="1600" b="1" i="1">
                <a:latin typeface="Times New Roman" charset="0"/>
              </a:rPr>
              <a:t> </a:t>
            </a:r>
            <a:r>
              <a:rPr lang="en-US" sz="1600">
                <a:latin typeface="Tahoma" charset="0"/>
              </a:rPr>
              <a:t>abracadabra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>
                <a:latin typeface="Times New Roman" charset="0"/>
              </a:rPr>
              <a:t>T</a:t>
            </a:r>
            <a:r>
              <a:rPr lang="en-US" sz="1600" baseline="-25000">
                <a:latin typeface="Times New Roman" charset="0"/>
              </a:rPr>
              <a:t>1</a:t>
            </a:r>
            <a:r>
              <a:rPr lang="en-US" sz="1600">
                <a:latin typeface="Tahoma" charset="0"/>
              </a:rPr>
              <a:t> encodes </a:t>
            </a:r>
            <a:r>
              <a:rPr lang="en-US" sz="1600" b="1" i="1">
                <a:latin typeface="Times New Roman" charset="0"/>
              </a:rPr>
              <a:t>X</a:t>
            </a:r>
            <a:r>
              <a:rPr lang="en-US" sz="1600">
                <a:latin typeface="Tahoma" charset="0"/>
              </a:rPr>
              <a:t> into </a:t>
            </a:r>
            <a:r>
              <a:rPr lang="en-US" sz="1600">
                <a:latin typeface="Times New Roman" charset="0"/>
              </a:rPr>
              <a:t>29</a:t>
            </a:r>
            <a:r>
              <a:rPr lang="en-US" sz="1600">
                <a:latin typeface="Tahoma" charset="0"/>
              </a:rPr>
              <a:t>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>
                <a:latin typeface="Times New Roman" charset="0"/>
              </a:rPr>
              <a:t>T</a:t>
            </a:r>
            <a:r>
              <a:rPr lang="en-US" sz="1600" baseline="-25000">
                <a:latin typeface="Times New Roman" charset="0"/>
              </a:rPr>
              <a:t>2</a:t>
            </a:r>
            <a:r>
              <a:rPr lang="en-US" sz="1600">
                <a:latin typeface="Tahoma" charset="0"/>
              </a:rPr>
              <a:t> encodes </a:t>
            </a:r>
            <a:r>
              <a:rPr lang="en-US" sz="1600" b="1" i="1">
                <a:latin typeface="Times New Roman" charset="0"/>
              </a:rPr>
              <a:t>X</a:t>
            </a:r>
            <a:r>
              <a:rPr lang="en-US" sz="1600">
                <a:latin typeface="Tahoma" charset="0"/>
              </a:rPr>
              <a:t> into </a:t>
            </a:r>
            <a:r>
              <a:rPr lang="en-US" sz="1600">
                <a:latin typeface="Times New Roman" charset="0"/>
              </a:rPr>
              <a:t>24</a:t>
            </a:r>
            <a:r>
              <a:rPr lang="en-US" sz="1600">
                <a:latin typeface="Tahoma" charset="0"/>
              </a:rPr>
              <a:t> bits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1295400" y="4038600"/>
            <a:ext cx="3429000" cy="2286000"/>
            <a:chOff x="2928" y="2256"/>
            <a:chExt cx="2160" cy="1440"/>
          </a:xfrm>
        </p:grpSpPr>
        <p:sp>
          <p:nvSpPr>
            <p:cNvPr id="26650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1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6652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3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4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6655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6656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</a:t>
              </a:r>
            </a:p>
          </p:txBody>
        </p:sp>
        <p:sp>
          <p:nvSpPr>
            <p:cNvPr id="26657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6658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26659" name="AutoShape 14"/>
            <p:cNvCxnSpPr>
              <a:cxnSpLocks noChangeShapeType="1"/>
              <a:stCxn id="26650" idx="3"/>
              <a:endCxn id="2665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0" name="AutoShape 15"/>
            <p:cNvCxnSpPr>
              <a:cxnSpLocks noChangeShapeType="1"/>
              <a:stCxn id="26651" idx="1"/>
              <a:endCxn id="2665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1" name="AutoShape 16"/>
            <p:cNvCxnSpPr>
              <a:cxnSpLocks noChangeShapeType="1"/>
              <a:stCxn id="26658" idx="0"/>
              <a:endCxn id="2665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2" name="AutoShape 17"/>
            <p:cNvCxnSpPr>
              <a:cxnSpLocks noChangeShapeType="1"/>
              <a:stCxn id="26657" idx="0"/>
              <a:endCxn id="2665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3" name="AutoShape 18"/>
            <p:cNvCxnSpPr>
              <a:cxnSpLocks noChangeShapeType="1"/>
              <a:stCxn id="26656" idx="0"/>
              <a:endCxn id="2665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4" name="AutoShape 19"/>
            <p:cNvCxnSpPr>
              <a:cxnSpLocks noChangeShapeType="1"/>
              <a:stCxn id="26655" idx="0"/>
              <a:endCxn id="2665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5" name="AutoShape 20"/>
            <p:cNvCxnSpPr>
              <a:cxnSpLocks noChangeShapeType="1"/>
              <a:stCxn id="26654" idx="0"/>
              <a:endCxn id="2665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6" name="AutoShape 21"/>
            <p:cNvCxnSpPr>
              <a:cxnSpLocks noChangeShapeType="1"/>
              <a:stCxn id="26653" idx="1"/>
              <a:endCxn id="2665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30" name="Group 22"/>
          <p:cNvGrpSpPr>
            <a:grpSpLocks/>
          </p:cNvGrpSpPr>
          <p:nvPr/>
        </p:nvGrpSpPr>
        <p:grpSpPr bwMode="auto">
          <a:xfrm>
            <a:off x="5334000" y="4038600"/>
            <a:ext cx="3429000" cy="2286000"/>
            <a:chOff x="2928" y="2256"/>
            <a:chExt cx="2160" cy="1440"/>
          </a:xfrm>
        </p:grpSpPr>
        <p:sp>
          <p:nvSpPr>
            <p:cNvPr id="26633" name="Oval 23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4" name="Oval 24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6635" name="Oval 25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6" name="Oval 26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7" name="Rectangle 27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6638" name="Rectangle 28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6639" name="Rectangle 29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6640" name="Rectangle 30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6641" name="Rectangle 31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</a:t>
              </a:r>
            </a:p>
          </p:txBody>
        </p:sp>
        <p:cxnSp>
          <p:nvCxnSpPr>
            <p:cNvPr id="26642" name="AutoShape 32"/>
            <p:cNvCxnSpPr>
              <a:cxnSpLocks noChangeShapeType="1"/>
              <a:stCxn id="26633" idx="3"/>
              <a:endCxn id="2663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AutoShape 33"/>
            <p:cNvCxnSpPr>
              <a:cxnSpLocks noChangeShapeType="1"/>
              <a:stCxn id="26634" idx="1"/>
              <a:endCxn id="2663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4" name="AutoShape 34"/>
            <p:cNvCxnSpPr>
              <a:cxnSpLocks noChangeShapeType="1"/>
              <a:stCxn id="26641" idx="0"/>
              <a:endCxn id="2663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5" name="AutoShape 35"/>
            <p:cNvCxnSpPr>
              <a:cxnSpLocks noChangeShapeType="1"/>
              <a:stCxn id="26640" idx="0"/>
              <a:endCxn id="2663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6" name="AutoShape 36"/>
            <p:cNvCxnSpPr>
              <a:cxnSpLocks noChangeShapeType="1"/>
              <a:stCxn id="26639" idx="0"/>
              <a:endCxn id="2663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7" name="AutoShape 37"/>
            <p:cNvCxnSpPr>
              <a:cxnSpLocks noChangeShapeType="1"/>
              <a:stCxn id="26638" idx="0"/>
              <a:endCxn id="2663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8" name="AutoShape 38"/>
            <p:cNvCxnSpPr>
              <a:cxnSpLocks noChangeShapeType="1"/>
              <a:stCxn id="26637" idx="0"/>
              <a:endCxn id="2663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9" name="AutoShape 39"/>
            <p:cNvCxnSpPr>
              <a:cxnSpLocks noChangeShapeType="1"/>
              <a:stCxn id="26636" idx="1"/>
              <a:endCxn id="2663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631" name="Text Box 41"/>
          <p:cNvSpPr txBox="1">
            <a:spLocks noChangeArrowheads="1"/>
          </p:cNvSpPr>
          <p:nvPr/>
        </p:nvSpPr>
        <p:spPr bwMode="auto">
          <a:xfrm>
            <a:off x="1371600" y="4038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T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26632" name="Text Box 42"/>
          <p:cNvSpPr txBox="1">
            <a:spLocks noChangeArrowheads="1"/>
          </p:cNvSpPr>
          <p:nvPr/>
        </p:nvSpPr>
        <p:spPr bwMode="auto">
          <a:xfrm>
            <a:off x="5410200" y="4038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T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B0E402A-AB49-4347-B723-27B6E4DDF91F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Preprocessing Strings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848600" cy="4505325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Tahoma" charset="0"/>
              </a:rPr>
              <a:t>A </a:t>
            </a:r>
            <a:r>
              <a:rPr lang="en-US" sz="3200" dirty="0" err="1">
                <a:solidFill>
                  <a:srgbClr val="00B050"/>
                </a:solidFill>
                <a:latin typeface="Tahoma" charset="0"/>
              </a:rPr>
              <a:t>trie</a:t>
            </a:r>
            <a:r>
              <a:rPr lang="en-US" sz="3200" dirty="0">
                <a:latin typeface="Tahoma" charset="0"/>
              </a:rPr>
              <a:t> </a:t>
            </a:r>
            <a:r>
              <a:rPr lang="en-US" sz="3200" dirty="0" smtClean="0">
                <a:latin typeface="Tahoma" charset="0"/>
              </a:rPr>
              <a:t>represents a </a:t>
            </a:r>
            <a:r>
              <a:rPr lang="en-US" sz="3200" dirty="0">
                <a:latin typeface="Tahoma" charset="0"/>
              </a:rPr>
              <a:t>set of </a:t>
            </a:r>
            <a:r>
              <a:rPr lang="en-US" sz="3200" dirty="0" smtClean="0">
                <a:latin typeface="Tahoma" charset="0"/>
              </a:rPr>
              <a:t>strings</a:t>
            </a:r>
          </a:p>
          <a:p>
            <a:pPr lvl="1" eaLnBrk="1" hangingPunct="1"/>
            <a:r>
              <a:rPr lang="en-US" sz="3200" dirty="0" smtClean="0">
                <a:latin typeface="Tahoma" charset="0"/>
              </a:rPr>
              <a:t>E.g. all </a:t>
            </a:r>
            <a:r>
              <a:rPr lang="en-US" sz="3200" dirty="0">
                <a:latin typeface="Tahoma" charset="0"/>
              </a:rPr>
              <a:t>the words in a text</a:t>
            </a:r>
          </a:p>
          <a:p>
            <a:pPr lvl="1" eaLnBrk="1" hangingPunct="1"/>
            <a:r>
              <a:rPr lang="en-US" sz="3200" dirty="0" smtClean="0">
                <a:latin typeface="Tahoma" charset="0"/>
              </a:rPr>
              <a:t>supports </a:t>
            </a:r>
            <a:r>
              <a:rPr lang="en-US" sz="3200" dirty="0">
                <a:latin typeface="Tahoma" charset="0"/>
              </a:rPr>
              <a:t>pattern matching queries in time proportional to the pattern </a:t>
            </a:r>
            <a:r>
              <a:rPr lang="en-US" sz="3200" dirty="0" smtClean="0">
                <a:latin typeface="Tahoma" charset="0"/>
              </a:rPr>
              <a:t>size, </a:t>
            </a:r>
            <a:r>
              <a:rPr lang="en-US" sz="3200" dirty="0" err="1" smtClean="0">
                <a:latin typeface="Tahoma" charset="0"/>
              </a:rPr>
              <a:t>ie</a:t>
            </a:r>
            <a:r>
              <a:rPr lang="en-US" sz="3200" dirty="0" smtClean="0">
                <a:latin typeface="Tahoma" charset="0"/>
              </a:rPr>
              <a:t> O(m)</a:t>
            </a:r>
          </a:p>
          <a:p>
            <a:pPr lvl="1" eaLnBrk="1" hangingPunct="1"/>
            <a:endParaRPr lang="en-US" sz="3200" dirty="0">
              <a:latin typeface="Tahoma" charset="0"/>
            </a:endParaRPr>
          </a:p>
          <a:p>
            <a:pPr eaLnBrk="1" hangingPunct="1"/>
            <a:r>
              <a:rPr lang="en-US" sz="3200" dirty="0" err="1" smtClean="0">
                <a:latin typeface="Tahoma" charset="0"/>
              </a:rPr>
              <a:t>Re”trie”val</a:t>
            </a:r>
            <a:endParaRPr lang="en-US" sz="32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FD48394-5A62-A14A-A550-DEA10DF01E74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Standard Tries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standard trie for a set of strings S is an ordered tree such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Each node but the root is labeled with a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children of a node are alphabetically ordered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paths from the external nodes to the root yield the strings of 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Example: standard trie for the set of strings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S = { bear, bell, bid, bull, buy, sell, stock, stop }</a:t>
            </a: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838200" y="3335338"/>
          <a:ext cx="7315200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VISIO" r:id="rId3" imgW="5816600" imgH="2565400" progId="Visio.Drawing.6">
                  <p:embed/>
                </p:oleObj>
              </mc:Choice>
              <mc:Fallback>
                <p:oleObj name="VISIO" r:id="rId3" imgW="5816600" imgH="25654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35338"/>
                        <a:ext cx="7315200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B906D00-F1D4-9E4A-B77A-FF023C7CC551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Standard Tries</a:t>
            </a:r>
          </a:p>
        </p:txBody>
      </p:sp>
      <p:sp>
        <p:nvSpPr>
          <p:cNvPr id="1946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 standard </a:t>
            </a:r>
            <a:r>
              <a:rPr lang="en-US" sz="2400" dirty="0" err="1">
                <a:latin typeface="Tahoma" charset="0"/>
              </a:rPr>
              <a:t>trie</a:t>
            </a:r>
            <a:r>
              <a:rPr lang="en-US" sz="2400" dirty="0">
                <a:latin typeface="Tahoma" charset="0"/>
              </a:rPr>
              <a:t> uses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</a:t>
            </a:r>
            <a:r>
              <a:rPr lang="en-US" sz="2400" smtClean="0">
                <a:latin typeface="Tahoma" charset="0"/>
              </a:rPr>
              <a:t>space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supports </a:t>
            </a:r>
            <a:r>
              <a:rPr lang="en-US" sz="2000" dirty="0">
                <a:latin typeface="Tahoma" charset="0"/>
              </a:rPr>
              <a:t>searches, insertions and deletions in time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 err="1">
                <a:latin typeface="Times New Roman" charset="0"/>
              </a:rPr>
              <a:t>dm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, where: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	total size of the strings in 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latin typeface="Times New Roman" charset="0"/>
              </a:rPr>
              <a:t>m</a:t>
            </a:r>
            <a:r>
              <a:rPr lang="en-US" sz="2000" dirty="0">
                <a:latin typeface="Tahoma" charset="0"/>
              </a:rPr>
              <a:t> 	size of the string parameter of the </a:t>
            </a:r>
            <a:r>
              <a:rPr lang="en-US" sz="2000" dirty="0" smtClean="0">
                <a:latin typeface="Tahoma" charset="0"/>
              </a:rPr>
              <a:t>operation (e.g., 3 in bid)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latin typeface="Times New Roman" charset="0"/>
              </a:rPr>
              <a:t>d 	</a:t>
            </a:r>
            <a:r>
              <a:rPr lang="en-US" sz="2000" dirty="0">
                <a:latin typeface="Tahoma" charset="0"/>
              </a:rPr>
              <a:t>size of the alphabet </a:t>
            </a:r>
            <a:r>
              <a:rPr lang="en-US" sz="2000" dirty="0" smtClean="0">
                <a:latin typeface="Tahoma" charset="0"/>
              </a:rPr>
              <a:t>(</a:t>
            </a:r>
            <a:r>
              <a:rPr lang="en-US" sz="2000" dirty="0" err="1" smtClean="0">
                <a:latin typeface="Tahoma" charset="0"/>
              </a:rPr>
              <a:t>eg</a:t>
            </a:r>
            <a:r>
              <a:rPr lang="en-US" sz="2000" dirty="0" smtClean="0">
                <a:latin typeface="Tahoma" charset="0"/>
              </a:rPr>
              <a:t>, 26)</a:t>
            </a:r>
            <a:endParaRPr lang="en-US" sz="2000" dirty="0">
              <a:latin typeface="Tahoma" charset="0"/>
            </a:endParaRPr>
          </a:p>
        </p:txBody>
      </p:sp>
      <p:graphicFrame>
        <p:nvGraphicFramePr>
          <p:cNvPr id="19461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865252"/>
              </p:ext>
            </p:extLst>
          </p:nvPr>
        </p:nvGraphicFramePr>
        <p:xfrm>
          <a:off x="1371600" y="3276600"/>
          <a:ext cx="7315200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VISIO" r:id="rId3" imgW="5816600" imgH="2565400" progId="Visio.Drawing.6">
                  <p:embed/>
                </p:oleObj>
              </mc:Choice>
              <mc:Fallback>
                <p:oleObj name="VISIO" r:id="rId3" imgW="5816600" imgH="2565400" progId="Visio.Drawing.6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76600"/>
                        <a:ext cx="7315200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817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B17AE1-4FF8-3549-BF02-0D00E8AE0E61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Word Matching with a Trie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2209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600"/>
              <a:t>insert the words of the text into trie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600"/>
              <a:t>Each leaf is associated w/ one particular word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600"/>
              <a:t>leaf stores indices where associated word begins </a:t>
            </a:r>
            <a:r>
              <a:rPr lang="en-US" sz="1600">
                <a:solidFill>
                  <a:schemeClr val="tx2"/>
                </a:solidFill>
              </a:rPr>
              <a:t>(</a:t>
            </a:r>
            <a:r>
              <a:rPr lang="ja-JP" altLang="en-US" sz="1600">
                <a:solidFill>
                  <a:schemeClr val="tx2"/>
                </a:solidFill>
              </a:rPr>
              <a:t>“</a:t>
            </a:r>
            <a:r>
              <a:rPr lang="en-US" altLang="ja-JP" sz="1600">
                <a:solidFill>
                  <a:schemeClr val="tx2"/>
                </a:solidFill>
              </a:rPr>
              <a:t>see</a:t>
            </a:r>
            <a:r>
              <a:rPr lang="ja-JP" altLang="en-US" sz="1600">
                <a:solidFill>
                  <a:schemeClr val="tx2"/>
                </a:solidFill>
              </a:rPr>
              <a:t>”</a:t>
            </a:r>
            <a:r>
              <a:rPr lang="en-US" altLang="ja-JP" sz="1600">
                <a:solidFill>
                  <a:schemeClr val="tx2"/>
                </a:solidFill>
              </a:rPr>
              <a:t> </a:t>
            </a:r>
            <a:r>
              <a:rPr lang="en-US" altLang="ja-JP" sz="1600"/>
              <a:t>starts at index</a:t>
            </a:r>
            <a:r>
              <a:rPr lang="en-US" altLang="ja-JP" sz="1600">
                <a:solidFill>
                  <a:schemeClr val="tx2"/>
                </a:solidFill>
              </a:rPr>
              <a:t> 0</a:t>
            </a:r>
            <a:r>
              <a:rPr lang="en-US" altLang="ja-JP" sz="1600"/>
              <a:t> &amp;</a:t>
            </a:r>
            <a:r>
              <a:rPr lang="en-US" altLang="ja-JP" sz="1600">
                <a:solidFill>
                  <a:schemeClr val="tx2"/>
                </a:solidFill>
              </a:rPr>
              <a:t> 24, </a:t>
            </a:r>
            <a:r>
              <a:rPr lang="en-US" altLang="ja-JP" sz="1600"/>
              <a:t>leaf for</a:t>
            </a:r>
            <a:r>
              <a:rPr lang="en-US" altLang="ja-JP" sz="1600">
                <a:solidFill>
                  <a:schemeClr val="tx2"/>
                </a:solidFill>
              </a:rPr>
              <a:t> </a:t>
            </a:r>
            <a:r>
              <a:rPr lang="ja-JP" altLang="en-US" sz="1600">
                <a:solidFill>
                  <a:schemeClr val="tx2"/>
                </a:solidFill>
              </a:rPr>
              <a:t>“</a:t>
            </a:r>
            <a:r>
              <a:rPr lang="en-US" altLang="ja-JP" sz="1600">
                <a:solidFill>
                  <a:schemeClr val="tx2"/>
                </a:solidFill>
              </a:rPr>
              <a:t>see</a:t>
            </a:r>
            <a:r>
              <a:rPr lang="ja-JP" altLang="en-US" sz="1600">
                <a:solidFill>
                  <a:schemeClr val="tx2"/>
                </a:solidFill>
              </a:rPr>
              <a:t>”</a:t>
            </a:r>
            <a:r>
              <a:rPr lang="en-US" altLang="ja-JP" sz="1600">
                <a:solidFill>
                  <a:schemeClr val="tx2"/>
                </a:solidFill>
              </a:rPr>
              <a:t> </a:t>
            </a:r>
            <a:r>
              <a:rPr lang="en-US" altLang="ja-JP" sz="1600"/>
              <a:t>stores those indices)</a:t>
            </a:r>
            <a:endParaRPr lang="en-US" sz="1600"/>
          </a:p>
        </p:txBody>
      </p:sp>
      <p:grpSp>
        <p:nvGrpSpPr>
          <p:cNvPr id="20485" name="Group 7"/>
          <p:cNvGrpSpPr>
            <a:grpSpLocks noChangeAspect="1"/>
          </p:cNvGrpSpPr>
          <p:nvPr/>
        </p:nvGrpSpPr>
        <p:grpSpPr bwMode="auto">
          <a:xfrm>
            <a:off x="1066800" y="3733800"/>
            <a:ext cx="7153275" cy="3057525"/>
            <a:chOff x="672" y="2394"/>
            <a:chExt cx="4506" cy="1926"/>
          </a:xfrm>
        </p:grpSpPr>
        <p:sp>
          <p:nvSpPr>
            <p:cNvPr id="20739" name="AutoShape 6"/>
            <p:cNvSpPr>
              <a:spLocks noChangeAspect="1" noChangeArrowheads="1" noTextEdit="1"/>
            </p:cNvSpPr>
            <p:nvPr/>
          </p:nvSpPr>
          <p:spPr bwMode="auto">
            <a:xfrm>
              <a:off x="672" y="2394"/>
              <a:ext cx="4506" cy="1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0" name="Line 8"/>
            <p:cNvSpPr>
              <a:spLocks noChangeShapeType="1"/>
            </p:cNvSpPr>
            <p:nvPr/>
          </p:nvSpPr>
          <p:spPr bwMode="auto">
            <a:xfrm>
              <a:off x="3797" y="3055"/>
              <a:ext cx="287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1" name="Line 9"/>
            <p:cNvSpPr>
              <a:spLocks noChangeShapeType="1"/>
            </p:cNvSpPr>
            <p:nvPr/>
          </p:nvSpPr>
          <p:spPr bwMode="auto">
            <a:xfrm flipV="1">
              <a:off x="919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2" name="Line 10"/>
            <p:cNvSpPr>
              <a:spLocks noChangeShapeType="1"/>
            </p:cNvSpPr>
            <p:nvPr/>
          </p:nvSpPr>
          <p:spPr bwMode="auto">
            <a:xfrm flipH="1">
              <a:off x="1855" y="2480"/>
              <a:ext cx="1295" cy="282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3" name="Line 11"/>
            <p:cNvSpPr>
              <a:spLocks noChangeShapeType="1"/>
            </p:cNvSpPr>
            <p:nvPr/>
          </p:nvSpPr>
          <p:spPr bwMode="auto">
            <a:xfrm flipH="1">
              <a:off x="1207" y="2762"/>
              <a:ext cx="648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4" name="Line 12"/>
            <p:cNvSpPr>
              <a:spLocks noChangeShapeType="1"/>
            </p:cNvSpPr>
            <p:nvPr/>
          </p:nvSpPr>
          <p:spPr bwMode="auto">
            <a:xfrm flipV="1">
              <a:off x="919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5" name="Line 13"/>
            <p:cNvSpPr>
              <a:spLocks noChangeShapeType="1"/>
            </p:cNvSpPr>
            <p:nvPr/>
          </p:nvSpPr>
          <p:spPr bwMode="auto">
            <a:xfrm>
              <a:off x="1207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6" name="Line 14"/>
            <p:cNvSpPr>
              <a:spLocks noChangeShapeType="1"/>
            </p:cNvSpPr>
            <p:nvPr/>
          </p:nvSpPr>
          <p:spPr bwMode="auto">
            <a:xfrm flipV="1">
              <a:off x="1495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7" name="Line 15"/>
            <p:cNvSpPr>
              <a:spLocks noChangeShapeType="1"/>
            </p:cNvSpPr>
            <p:nvPr/>
          </p:nvSpPr>
          <p:spPr bwMode="auto">
            <a:xfrm flipV="1">
              <a:off x="2214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8" name="Line 16"/>
            <p:cNvSpPr>
              <a:spLocks noChangeShapeType="1"/>
            </p:cNvSpPr>
            <p:nvPr/>
          </p:nvSpPr>
          <p:spPr bwMode="auto">
            <a:xfrm>
              <a:off x="1855" y="2762"/>
              <a:ext cx="647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9" name="Line 17"/>
            <p:cNvSpPr>
              <a:spLocks noChangeShapeType="1"/>
            </p:cNvSpPr>
            <p:nvPr/>
          </p:nvSpPr>
          <p:spPr bwMode="auto">
            <a:xfrm flipV="1">
              <a:off x="2214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0" name="Line 18"/>
            <p:cNvSpPr>
              <a:spLocks noChangeShapeType="1"/>
            </p:cNvSpPr>
            <p:nvPr/>
          </p:nvSpPr>
          <p:spPr bwMode="auto">
            <a:xfrm>
              <a:off x="2502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1" name="Line 19"/>
            <p:cNvSpPr>
              <a:spLocks noChangeShapeType="1"/>
            </p:cNvSpPr>
            <p:nvPr/>
          </p:nvSpPr>
          <p:spPr bwMode="auto">
            <a:xfrm>
              <a:off x="3150" y="2480"/>
              <a:ext cx="115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2" name="Line 20"/>
            <p:cNvSpPr>
              <a:spLocks noChangeShapeType="1"/>
            </p:cNvSpPr>
            <p:nvPr/>
          </p:nvSpPr>
          <p:spPr bwMode="auto">
            <a:xfrm flipH="1">
              <a:off x="3509" y="3055"/>
              <a:ext cx="288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3" name="Line 21"/>
            <p:cNvSpPr>
              <a:spLocks noChangeShapeType="1"/>
            </p:cNvSpPr>
            <p:nvPr/>
          </p:nvSpPr>
          <p:spPr bwMode="auto">
            <a:xfrm flipH="1">
              <a:off x="3797" y="2768"/>
              <a:ext cx="504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4" name="Line 22"/>
            <p:cNvSpPr>
              <a:spLocks noChangeShapeType="1"/>
            </p:cNvSpPr>
            <p:nvPr/>
          </p:nvSpPr>
          <p:spPr bwMode="auto">
            <a:xfrm flipH="1" flipV="1">
              <a:off x="4301" y="2768"/>
              <a:ext cx="432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5" name="Line 23"/>
            <p:cNvSpPr>
              <a:spLocks noChangeShapeType="1"/>
            </p:cNvSpPr>
            <p:nvPr/>
          </p:nvSpPr>
          <p:spPr bwMode="auto">
            <a:xfrm>
              <a:off x="4733" y="3055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6" name="Line 24"/>
            <p:cNvSpPr>
              <a:spLocks noChangeShapeType="1"/>
            </p:cNvSpPr>
            <p:nvPr/>
          </p:nvSpPr>
          <p:spPr bwMode="auto">
            <a:xfrm flipV="1">
              <a:off x="4445" y="3630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7" name="Line 25"/>
            <p:cNvSpPr>
              <a:spLocks noChangeShapeType="1"/>
            </p:cNvSpPr>
            <p:nvPr/>
          </p:nvSpPr>
          <p:spPr bwMode="auto">
            <a:xfrm flipV="1">
              <a:off x="4445" y="3343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8" name="Line 26"/>
            <p:cNvSpPr>
              <a:spLocks noChangeShapeType="1"/>
            </p:cNvSpPr>
            <p:nvPr/>
          </p:nvSpPr>
          <p:spPr bwMode="auto">
            <a:xfrm>
              <a:off x="4733" y="3343"/>
              <a:ext cx="287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9" name="Line 27"/>
            <p:cNvSpPr>
              <a:spLocks noChangeShapeType="1"/>
            </p:cNvSpPr>
            <p:nvPr/>
          </p:nvSpPr>
          <p:spPr bwMode="auto">
            <a:xfrm flipV="1">
              <a:off x="1855" y="3050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0" name="Line 28"/>
            <p:cNvSpPr>
              <a:spLocks noChangeShapeType="1"/>
            </p:cNvSpPr>
            <p:nvPr/>
          </p:nvSpPr>
          <p:spPr bwMode="auto">
            <a:xfrm>
              <a:off x="1855" y="2762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1" name="Freeform 29"/>
            <p:cNvSpPr>
              <a:spLocks/>
            </p:cNvSpPr>
            <p:nvPr/>
          </p:nvSpPr>
          <p:spPr bwMode="auto">
            <a:xfrm>
              <a:off x="848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4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4 w 144"/>
                <a:gd name="T15" fmla="*/ 14 h 144"/>
                <a:gd name="T16" fmla="*/ 131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1 w 144"/>
                <a:gd name="T25" fmla="*/ 113 h 144"/>
                <a:gd name="T26" fmla="*/ 114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4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4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4" y="14"/>
                  </a:lnTo>
                  <a:lnTo>
                    <a:pt x="131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2" name="Rectangle 30"/>
            <p:cNvSpPr>
              <a:spLocks noChangeArrowheads="1"/>
            </p:cNvSpPr>
            <p:nvPr/>
          </p:nvSpPr>
          <p:spPr bwMode="auto">
            <a:xfrm>
              <a:off x="913" y="3272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20763" name="Freeform 31"/>
            <p:cNvSpPr>
              <a:spLocks/>
            </p:cNvSpPr>
            <p:nvPr/>
          </p:nvSpPr>
          <p:spPr bwMode="auto">
            <a:xfrm>
              <a:off x="1136" y="2977"/>
              <a:ext cx="144" cy="145"/>
            </a:xfrm>
            <a:custGeom>
              <a:avLst/>
              <a:gdLst>
                <a:gd name="T0" fmla="*/ 0 w 144"/>
                <a:gd name="T1" fmla="*/ 73 h 145"/>
                <a:gd name="T2" fmla="*/ 4 w 144"/>
                <a:gd name="T3" fmla="*/ 50 h 145"/>
                <a:gd name="T4" fmla="*/ 14 w 144"/>
                <a:gd name="T5" fmla="*/ 30 h 145"/>
                <a:gd name="T6" fmla="*/ 29 w 144"/>
                <a:gd name="T7" fmla="*/ 15 h 145"/>
                <a:gd name="T8" fmla="*/ 50 w 144"/>
                <a:gd name="T9" fmla="*/ 4 h 145"/>
                <a:gd name="T10" fmla="*/ 71 w 144"/>
                <a:gd name="T11" fmla="*/ 0 h 145"/>
                <a:gd name="T12" fmla="*/ 94 w 144"/>
                <a:gd name="T13" fmla="*/ 4 h 145"/>
                <a:gd name="T14" fmla="*/ 113 w 144"/>
                <a:gd name="T15" fmla="*/ 15 h 145"/>
                <a:gd name="T16" fmla="*/ 131 w 144"/>
                <a:gd name="T17" fmla="*/ 30 h 145"/>
                <a:gd name="T18" fmla="*/ 140 w 144"/>
                <a:gd name="T19" fmla="*/ 50 h 145"/>
                <a:gd name="T20" fmla="*/ 144 w 144"/>
                <a:gd name="T21" fmla="*/ 73 h 145"/>
                <a:gd name="T22" fmla="*/ 140 w 144"/>
                <a:gd name="T23" fmla="*/ 96 h 145"/>
                <a:gd name="T24" fmla="*/ 131 w 144"/>
                <a:gd name="T25" fmla="*/ 115 h 145"/>
                <a:gd name="T26" fmla="*/ 113 w 144"/>
                <a:gd name="T27" fmla="*/ 130 h 145"/>
                <a:gd name="T28" fmla="*/ 94 w 144"/>
                <a:gd name="T29" fmla="*/ 142 h 145"/>
                <a:gd name="T30" fmla="*/ 71 w 144"/>
                <a:gd name="T31" fmla="*/ 145 h 145"/>
                <a:gd name="T32" fmla="*/ 50 w 144"/>
                <a:gd name="T33" fmla="*/ 142 h 145"/>
                <a:gd name="T34" fmla="*/ 29 w 144"/>
                <a:gd name="T35" fmla="*/ 130 h 145"/>
                <a:gd name="T36" fmla="*/ 14 w 144"/>
                <a:gd name="T37" fmla="*/ 115 h 145"/>
                <a:gd name="T38" fmla="*/ 4 w 144"/>
                <a:gd name="T39" fmla="*/ 96 h 145"/>
                <a:gd name="T40" fmla="*/ 0 w 144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5"/>
                <a:gd name="T65" fmla="*/ 144 w 144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5">
                  <a:moveTo>
                    <a:pt x="0" y="73"/>
                  </a:moveTo>
                  <a:lnTo>
                    <a:pt x="4" y="50"/>
                  </a:lnTo>
                  <a:lnTo>
                    <a:pt x="14" y="30"/>
                  </a:lnTo>
                  <a:lnTo>
                    <a:pt x="29" y="15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5"/>
                  </a:lnTo>
                  <a:lnTo>
                    <a:pt x="131" y="30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6"/>
                  </a:lnTo>
                  <a:lnTo>
                    <a:pt x="131" y="115"/>
                  </a:lnTo>
                  <a:lnTo>
                    <a:pt x="113" y="130"/>
                  </a:lnTo>
                  <a:lnTo>
                    <a:pt x="94" y="142"/>
                  </a:lnTo>
                  <a:lnTo>
                    <a:pt x="71" y="145"/>
                  </a:lnTo>
                  <a:lnTo>
                    <a:pt x="50" y="142"/>
                  </a:lnTo>
                  <a:lnTo>
                    <a:pt x="29" y="130"/>
                  </a:lnTo>
                  <a:lnTo>
                    <a:pt x="14" y="115"/>
                  </a:lnTo>
                  <a:lnTo>
                    <a:pt x="4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4" name="Rectangle 32"/>
            <p:cNvSpPr>
              <a:spLocks noChangeArrowheads="1"/>
            </p:cNvSpPr>
            <p:nvPr/>
          </p:nvSpPr>
          <p:spPr bwMode="auto">
            <a:xfrm>
              <a:off x="1200" y="298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20765" name="Freeform 33"/>
            <p:cNvSpPr>
              <a:spLocks/>
            </p:cNvSpPr>
            <p:nvPr/>
          </p:nvSpPr>
          <p:spPr bwMode="auto">
            <a:xfrm>
              <a:off x="1783" y="2689"/>
              <a:ext cx="143" cy="144"/>
            </a:xfrm>
            <a:custGeom>
              <a:avLst/>
              <a:gdLst>
                <a:gd name="T0" fmla="*/ 0 w 143"/>
                <a:gd name="T1" fmla="*/ 73 h 144"/>
                <a:gd name="T2" fmla="*/ 3 w 143"/>
                <a:gd name="T3" fmla="*/ 50 h 144"/>
                <a:gd name="T4" fmla="*/ 13 w 143"/>
                <a:gd name="T5" fmla="*/ 31 h 144"/>
                <a:gd name="T6" fmla="*/ 30 w 143"/>
                <a:gd name="T7" fmla="*/ 16 h 144"/>
                <a:gd name="T8" fmla="*/ 49 w 143"/>
                <a:gd name="T9" fmla="*/ 4 h 144"/>
                <a:gd name="T10" fmla="*/ 72 w 143"/>
                <a:gd name="T11" fmla="*/ 0 h 144"/>
                <a:gd name="T12" fmla="*/ 94 w 143"/>
                <a:gd name="T13" fmla="*/ 4 h 144"/>
                <a:gd name="T14" fmla="*/ 115 w 143"/>
                <a:gd name="T15" fmla="*/ 16 h 144"/>
                <a:gd name="T16" fmla="*/ 130 w 143"/>
                <a:gd name="T17" fmla="*/ 31 h 144"/>
                <a:gd name="T18" fmla="*/ 140 w 143"/>
                <a:gd name="T19" fmla="*/ 50 h 144"/>
                <a:gd name="T20" fmla="*/ 143 w 143"/>
                <a:gd name="T21" fmla="*/ 73 h 144"/>
                <a:gd name="T22" fmla="*/ 140 w 143"/>
                <a:gd name="T23" fmla="*/ 96 h 144"/>
                <a:gd name="T24" fmla="*/ 130 w 143"/>
                <a:gd name="T25" fmla="*/ 115 h 144"/>
                <a:gd name="T26" fmla="*/ 115 w 143"/>
                <a:gd name="T27" fmla="*/ 131 h 144"/>
                <a:gd name="T28" fmla="*/ 94 w 143"/>
                <a:gd name="T29" fmla="*/ 142 h 144"/>
                <a:gd name="T30" fmla="*/ 72 w 143"/>
                <a:gd name="T31" fmla="*/ 144 h 144"/>
                <a:gd name="T32" fmla="*/ 49 w 143"/>
                <a:gd name="T33" fmla="*/ 142 h 144"/>
                <a:gd name="T34" fmla="*/ 30 w 143"/>
                <a:gd name="T35" fmla="*/ 131 h 144"/>
                <a:gd name="T36" fmla="*/ 13 w 143"/>
                <a:gd name="T37" fmla="*/ 115 h 144"/>
                <a:gd name="T38" fmla="*/ 3 w 143"/>
                <a:gd name="T39" fmla="*/ 96 h 144"/>
                <a:gd name="T40" fmla="*/ 0 w 143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3"/>
                <a:gd name="T64" fmla="*/ 0 h 144"/>
                <a:gd name="T65" fmla="*/ 143 w 143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3" h="144">
                  <a:moveTo>
                    <a:pt x="0" y="73"/>
                  </a:moveTo>
                  <a:lnTo>
                    <a:pt x="3" y="50"/>
                  </a:lnTo>
                  <a:lnTo>
                    <a:pt x="13" y="31"/>
                  </a:lnTo>
                  <a:lnTo>
                    <a:pt x="30" y="16"/>
                  </a:lnTo>
                  <a:lnTo>
                    <a:pt x="49" y="4"/>
                  </a:lnTo>
                  <a:lnTo>
                    <a:pt x="72" y="0"/>
                  </a:lnTo>
                  <a:lnTo>
                    <a:pt x="94" y="4"/>
                  </a:lnTo>
                  <a:lnTo>
                    <a:pt x="115" y="16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3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5" y="131"/>
                  </a:lnTo>
                  <a:lnTo>
                    <a:pt x="94" y="142"/>
                  </a:lnTo>
                  <a:lnTo>
                    <a:pt x="72" y="144"/>
                  </a:lnTo>
                  <a:lnTo>
                    <a:pt x="49" y="142"/>
                  </a:lnTo>
                  <a:lnTo>
                    <a:pt x="30" y="131"/>
                  </a:lnTo>
                  <a:lnTo>
                    <a:pt x="13" y="115"/>
                  </a:lnTo>
                  <a:lnTo>
                    <a:pt x="3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6" name="Rectangle 34"/>
            <p:cNvSpPr>
              <a:spLocks noChangeArrowheads="1"/>
            </p:cNvSpPr>
            <p:nvPr/>
          </p:nvSpPr>
          <p:spPr bwMode="auto">
            <a:xfrm>
              <a:off x="1849" y="269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20767" name="Freeform 35"/>
            <p:cNvSpPr>
              <a:spLocks/>
            </p:cNvSpPr>
            <p:nvPr/>
          </p:nvSpPr>
          <p:spPr bwMode="auto">
            <a:xfrm>
              <a:off x="1424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3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3 w 144"/>
                <a:gd name="T15" fmla="*/ 14 h 144"/>
                <a:gd name="T16" fmla="*/ 130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0 w 144"/>
                <a:gd name="T25" fmla="*/ 113 h 144"/>
                <a:gd name="T26" fmla="*/ 113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3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3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4"/>
                  </a:lnTo>
                  <a:lnTo>
                    <a:pt x="130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0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3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8" name="Rectangle 36"/>
            <p:cNvSpPr>
              <a:spLocks noChangeArrowheads="1"/>
            </p:cNvSpPr>
            <p:nvPr/>
          </p:nvSpPr>
          <p:spPr bwMode="auto">
            <a:xfrm>
              <a:off x="1508" y="32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69" name="Freeform 37"/>
            <p:cNvSpPr>
              <a:spLocks/>
            </p:cNvSpPr>
            <p:nvPr/>
          </p:nvSpPr>
          <p:spPr bwMode="auto">
            <a:xfrm>
              <a:off x="4228" y="2695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0" name="Rectangle 38"/>
            <p:cNvSpPr>
              <a:spLocks noChangeArrowheads="1"/>
            </p:cNvSpPr>
            <p:nvPr/>
          </p:nvSpPr>
          <p:spPr bwMode="auto">
            <a:xfrm>
              <a:off x="4296" y="2700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s</a:t>
              </a:r>
              <a:endParaRPr lang="en-US"/>
            </a:p>
          </p:txBody>
        </p:sp>
        <p:sp>
          <p:nvSpPr>
            <p:cNvPr id="20771" name="Freeform 39"/>
            <p:cNvSpPr>
              <a:spLocks/>
            </p:cNvSpPr>
            <p:nvPr/>
          </p:nvSpPr>
          <p:spPr bwMode="auto">
            <a:xfrm>
              <a:off x="2431" y="2977"/>
              <a:ext cx="144" cy="145"/>
            </a:xfrm>
            <a:custGeom>
              <a:avLst/>
              <a:gdLst>
                <a:gd name="T0" fmla="*/ 0 w 144"/>
                <a:gd name="T1" fmla="*/ 73 h 145"/>
                <a:gd name="T2" fmla="*/ 4 w 144"/>
                <a:gd name="T3" fmla="*/ 50 h 145"/>
                <a:gd name="T4" fmla="*/ 13 w 144"/>
                <a:gd name="T5" fmla="*/ 30 h 145"/>
                <a:gd name="T6" fmla="*/ 29 w 144"/>
                <a:gd name="T7" fmla="*/ 15 h 145"/>
                <a:gd name="T8" fmla="*/ 50 w 144"/>
                <a:gd name="T9" fmla="*/ 4 h 145"/>
                <a:gd name="T10" fmla="*/ 71 w 144"/>
                <a:gd name="T11" fmla="*/ 0 h 145"/>
                <a:gd name="T12" fmla="*/ 94 w 144"/>
                <a:gd name="T13" fmla="*/ 4 h 145"/>
                <a:gd name="T14" fmla="*/ 113 w 144"/>
                <a:gd name="T15" fmla="*/ 15 h 145"/>
                <a:gd name="T16" fmla="*/ 130 w 144"/>
                <a:gd name="T17" fmla="*/ 30 h 145"/>
                <a:gd name="T18" fmla="*/ 140 w 144"/>
                <a:gd name="T19" fmla="*/ 50 h 145"/>
                <a:gd name="T20" fmla="*/ 144 w 144"/>
                <a:gd name="T21" fmla="*/ 73 h 145"/>
                <a:gd name="T22" fmla="*/ 140 w 144"/>
                <a:gd name="T23" fmla="*/ 96 h 145"/>
                <a:gd name="T24" fmla="*/ 130 w 144"/>
                <a:gd name="T25" fmla="*/ 115 h 145"/>
                <a:gd name="T26" fmla="*/ 113 w 144"/>
                <a:gd name="T27" fmla="*/ 130 h 145"/>
                <a:gd name="T28" fmla="*/ 94 w 144"/>
                <a:gd name="T29" fmla="*/ 142 h 145"/>
                <a:gd name="T30" fmla="*/ 71 w 144"/>
                <a:gd name="T31" fmla="*/ 145 h 145"/>
                <a:gd name="T32" fmla="*/ 50 w 144"/>
                <a:gd name="T33" fmla="*/ 142 h 145"/>
                <a:gd name="T34" fmla="*/ 29 w 144"/>
                <a:gd name="T35" fmla="*/ 130 h 145"/>
                <a:gd name="T36" fmla="*/ 13 w 144"/>
                <a:gd name="T37" fmla="*/ 115 h 145"/>
                <a:gd name="T38" fmla="*/ 4 w 144"/>
                <a:gd name="T39" fmla="*/ 96 h 145"/>
                <a:gd name="T40" fmla="*/ 0 w 144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5"/>
                <a:gd name="T65" fmla="*/ 144 w 144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5">
                  <a:moveTo>
                    <a:pt x="0" y="73"/>
                  </a:moveTo>
                  <a:lnTo>
                    <a:pt x="4" y="50"/>
                  </a:lnTo>
                  <a:lnTo>
                    <a:pt x="13" y="30"/>
                  </a:lnTo>
                  <a:lnTo>
                    <a:pt x="29" y="15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5"/>
                  </a:lnTo>
                  <a:lnTo>
                    <a:pt x="130" y="30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3" y="130"/>
                  </a:lnTo>
                  <a:lnTo>
                    <a:pt x="94" y="142"/>
                  </a:lnTo>
                  <a:lnTo>
                    <a:pt x="71" y="145"/>
                  </a:lnTo>
                  <a:lnTo>
                    <a:pt x="50" y="142"/>
                  </a:lnTo>
                  <a:lnTo>
                    <a:pt x="29" y="130"/>
                  </a:lnTo>
                  <a:lnTo>
                    <a:pt x="13" y="115"/>
                  </a:lnTo>
                  <a:lnTo>
                    <a:pt x="4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2" name="Rectangle 40"/>
            <p:cNvSpPr>
              <a:spLocks noChangeArrowheads="1"/>
            </p:cNvSpPr>
            <p:nvPr/>
          </p:nvSpPr>
          <p:spPr bwMode="auto">
            <a:xfrm>
              <a:off x="2495" y="298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u</a:t>
              </a:r>
              <a:endParaRPr lang="en-US"/>
            </a:p>
          </p:txBody>
        </p:sp>
        <p:sp>
          <p:nvSpPr>
            <p:cNvPr id="20773" name="Freeform 41"/>
            <p:cNvSpPr>
              <a:spLocks/>
            </p:cNvSpPr>
            <p:nvPr/>
          </p:nvSpPr>
          <p:spPr bwMode="auto">
            <a:xfrm>
              <a:off x="2143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4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3 w 144"/>
                <a:gd name="T15" fmla="*/ 14 h 144"/>
                <a:gd name="T16" fmla="*/ 131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1 w 144"/>
                <a:gd name="T25" fmla="*/ 113 h 144"/>
                <a:gd name="T26" fmla="*/ 113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4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4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4"/>
                  </a:lnTo>
                  <a:lnTo>
                    <a:pt x="131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4" name="Rectangle 42"/>
            <p:cNvSpPr>
              <a:spLocks noChangeArrowheads="1"/>
            </p:cNvSpPr>
            <p:nvPr/>
          </p:nvSpPr>
          <p:spPr bwMode="auto">
            <a:xfrm>
              <a:off x="2228" y="32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75" name="Freeform 43"/>
            <p:cNvSpPr>
              <a:spLocks/>
            </p:cNvSpPr>
            <p:nvPr/>
          </p:nvSpPr>
          <p:spPr bwMode="auto">
            <a:xfrm>
              <a:off x="3726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3 w 144"/>
                <a:gd name="T3" fmla="*/ 50 h 144"/>
                <a:gd name="T4" fmla="*/ 13 w 144"/>
                <a:gd name="T5" fmla="*/ 31 h 144"/>
                <a:gd name="T6" fmla="*/ 28 w 144"/>
                <a:gd name="T7" fmla="*/ 14 h 144"/>
                <a:gd name="T8" fmla="*/ 50 w 144"/>
                <a:gd name="T9" fmla="*/ 4 h 144"/>
                <a:gd name="T10" fmla="*/ 71 w 144"/>
                <a:gd name="T11" fmla="*/ 0 h 144"/>
                <a:gd name="T12" fmla="*/ 94 w 144"/>
                <a:gd name="T13" fmla="*/ 4 h 144"/>
                <a:gd name="T14" fmla="*/ 113 w 144"/>
                <a:gd name="T15" fmla="*/ 14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3 w 144"/>
                <a:gd name="T27" fmla="*/ 131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8 w 144"/>
                <a:gd name="T35" fmla="*/ 131 h 144"/>
                <a:gd name="T36" fmla="*/ 13 w 144"/>
                <a:gd name="T37" fmla="*/ 115 h 144"/>
                <a:gd name="T38" fmla="*/ 3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3" y="50"/>
                  </a:lnTo>
                  <a:lnTo>
                    <a:pt x="13" y="31"/>
                  </a:lnTo>
                  <a:lnTo>
                    <a:pt x="28" y="14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3" y="131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8" y="131"/>
                  </a:lnTo>
                  <a:lnTo>
                    <a:pt x="13" y="115"/>
                  </a:lnTo>
                  <a:lnTo>
                    <a:pt x="3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6" name="Rectangle 44"/>
            <p:cNvSpPr>
              <a:spLocks noChangeArrowheads="1"/>
            </p:cNvSpPr>
            <p:nvPr/>
          </p:nvSpPr>
          <p:spPr bwMode="auto">
            <a:xfrm>
              <a:off x="3790" y="298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20777" name="Freeform 45"/>
            <p:cNvSpPr>
              <a:spLocks/>
            </p:cNvSpPr>
            <p:nvPr/>
          </p:nvSpPr>
          <p:spPr bwMode="auto">
            <a:xfrm>
              <a:off x="4660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0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0 w 144"/>
                <a:gd name="T35" fmla="*/ 131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0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0" y="131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8" name="Rectangle 46"/>
            <p:cNvSpPr>
              <a:spLocks noChangeArrowheads="1"/>
            </p:cNvSpPr>
            <p:nvPr/>
          </p:nvSpPr>
          <p:spPr bwMode="auto">
            <a:xfrm>
              <a:off x="4742" y="2988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t</a:t>
              </a:r>
              <a:endParaRPr lang="en-US"/>
            </a:p>
          </p:txBody>
        </p:sp>
        <p:sp>
          <p:nvSpPr>
            <p:cNvPr id="20779" name="Rectangle 47"/>
            <p:cNvSpPr>
              <a:spLocks noChangeArrowheads="1"/>
            </p:cNvSpPr>
            <p:nvPr/>
          </p:nvSpPr>
          <p:spPr bwMode="auto">
            <a:xfrm>
              <a:off x="3438" y="3270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80" name="Rectangle 48"/>
            <p:cNvSpPr>
              <a:spLocks noChangeArrowheads="1"/>
            </p:cNvSpPr>
            <p:nvPr/>
          </p:nvSpPr>
          <p:spPr bwMode="auto">
            <a:xfrm>
              <a:off x="3496" y="3266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chemeClr val="tx2"/>
                  </a:solidFill>
                  <a:latin typeface="Arial" charset="0"/>
                </a:rPr>
                <a:t>e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81" name="Rectangle 49"/>
            <p:cNvSpPr>
              <a:spLocks noChangeArrowheads="1"/>
            </p:cNvSpPr>
            <p:nvPr/>
          </p:nvSpPr>
          <p:spPr bwMode="auto">
            <a:xfrm>
              <a:off x="3403" y="3465"/>
              <a:ext cx="2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chemeClr val="tx2"/>
                  </a:solidFill>
                  <a:latin typeface="Arial" charset="0"/>
                </a:rPr>
                <a:t>0, 24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82" name="Freeform 50"/>
            <p:cNvSpPr>
              <a:spLocks/>
            </p:cNvSpPr>
            <p:nvPr/>
          </p:nvSpPr>
          <p:spPr bwMode="auto">
            <a:xfrm>
              <a:off x="4660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0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0 w 144"/>
                <a:gd name="T35" fmla="*/ 130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3" name="Rectangle 51"/>
            <p:cNvSpPr>
              <a:spLocks noChangeArrowheads="1"/>
            </p:cNvSpPr>
            <p:nvPr/>
          </p:nvSpPr>
          <p:spPr bwMode="auto">
            <a:xfrm>
              <a:off x="4726" y="327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o</a:t>
              </a:r>
              <a:endParaRPr lang="en-US"/>
            </a:p>
          </p:txBody>
        </p:sp>
        <p:sp>
          <p:nvSpPr>
            <p:cNvPr id="20784" name="Freeform 52"/>
            <p:cNvSpPr>
              <a:spLocks/>
            </p:cNvSpPr>
            <p:nvPr/>
          </p:nvSpPr>
          <p:spPr bwMode="auto">
            <a:xfrm>
              <a:off x="4372" y="3557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5" name="Rectangle 53"/>
            <p:cNvSpPr>
              <a:spLocks noChangeArrowheads="1"/>
            </p:cNvSpPr>
            <p:nvPr/>
          </p:nvSpPr>
          <p:spPr bwMode="auto">
            <a:xfrm>
              <a:off x="4440" y="3563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20786" name="Freeform 54"/>
            <p:cNvSpPr>
              <a:spLocks/>
            </p:cNvSpPr>
            <p:nvPr/>
          </p:nvSpPr>
          <p:spPr bwMode="auto">
            <a:xfrm>
              <a:off x="1783" y="2977"/>
              <a:ext cx="143" cy="145"/>
            </a:xfrm>
            <a:custGeom>
              <a:avLst/>
              <a:gdLst>
                <a:gd name="T0" fmla="*/ 0 w 143"/>
                <a:gd name="T1" fmla="*/ 73 h 145"/>
                <a:gd name="T2" fmla="*/ 3 w 143"/>
                <a:gd name="T3" fmla="*/ 50 h 145"/>
                <a:gd name="T4" fmla="*/ 13 w 143"/>
                <a:gd name="T5" fmla="*/ 30 h 145"/>
                <a:gd name="T6" fmla="*/ 30 w 143"/>
                <a:gd name="T7" fmla="*/ 15 h 145"/>
                <a:gd name="T8" fmla="*/ 49 w 143"/>
                <a:gd name="T9" fmla="*/ 4 h 145"/>
                <a:gd name="T10" fmla="*/ 72 w 143"/>
                <a:gd name="T11" fmla="*/ 0 h 145"/>
                <a:gd name="T12" fmla="*/ 94 w 143"/>
                <a:gd name="T13" fmla="*/ 4 h 145"/>
                <a:gd name="T14" fmla="*/ 115 w 143"/>
                <a:gd name="T15" fmla="*/ 15 h 145"/>
                <a:gd name="T16" fmla="*/ 130 w 143"/>
                <a:gd name="T17" fmla="*/ 30 h 145"/>
                <a:gd name="T18" fmla="*/ 140 w 143"/>
                <a:gd name="T19" fmla="*/ 50 h 145"/>
                <a:gd name="T20" fmla="*/ 143 w 143"/>
                <a:gd name="T21" fmla="*/ 73 h 145"/>
                <a:gd name="T22" fmla="*/ 140 w 143"/>
                <a:gd name="T23" fmla="*/ 96 h 145"/>
                <a:gd name="T24" fmla="*/ 130 w 143"/>
                <a:gd name="T25" fmla="*/ 115 h 145"/>
                <a:gd name="T26" fmla="*/ 115 w 143"/>
                <a:gd name="T27" fmla="*/ 130 h 145"/>
                <a:gd name="T28" fmla="*/ 94 w 143"/>
                <a:gd name="T29" fmla="*/ 142 h 145"/>
                <a:gd name="T30" fmla="*/ 72 w 143"/>
                <a:gd name="T31" fmla="*/ 145 h 145"/>
                <a:gd name="T32" fmla="*/ 49 w 143"/>
                <a:gd name="T33" fmla="*/ 142 h 145"/>
                <a:gd name="T34" fmla="*/ 30 w 143"/>
                <a:gd name="T35" fmla="*/ 130 h 145"/>
                <a:gd name="T36" fmla="*/ 13 w 143"/>
                <a:gd name="T37" fmla="*/ 115 h 145"/>
                <a:gd name="T38" fmla="*/ 3 w 143"/>
                <a:gd name="T39" fmla="*/ 96 h 145"/>
                <a:gd name="T40" fmla="*/ 0 w 143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3"/>
                <a:gd name="T64" fmla="*/ 0 h 145"/>
                <a:gd name="T65" fmla="*/ 143 w 143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3" h="145">
                  <a:moveTo>
                    <a:pt x="0" y="73"/>
                  </a:moveTo>
                  <a:lnTo>
                    <a:pt x="3" y="50"/>
                  </a:lnTo>
                  <a:lnTo>
                    <a:pt x="13" y="30"/>
                  </a:lnTo>
                  <a:lnTo>
                    <a:pt x="30" y="15"/>
                  </a:lnTo>
                  <a:lnTo>
                    <a:pt x="49" y="4"/>
                  </a:lnTo>
                  <a:lnTo>
                    <a:pt x="72" y="0"/>
                  </a:lnTo>
                  <a:lnTo>
                    <a:pt x="94" y="4"/>
                  </a:lnTo>
                  <a:lnTo>
                    <a:pt x="115" y="15"/>
                  </a:lnTo>
                  <a:lnTo>
                    <a:pt x="130" y="30"/>
                  </a:lnTo>
                  <a:lnTo>
                    <a:pt x="140" y="50"/>
                  </a:lnTo>
                  <a:lnTo>
                    <a:pt x="143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2"/>
                  </a:lnTo>
                  <a:lnTo>
                    <a:pt x="72" y="145"/>
                  </a:lnTo>
                  <a:lnTo>
                    <a:pt x="49" y="142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3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7" name="Rectangle 55"/>
            <p:cNvSpPr>
              <a:spLocks noChangeArrowheads="1"/>
            </p:cNvSpPr>
            <p:nvPr/>
          </p:nvSpPr>
          <p:spPr bwMode="auto">
            <a:xfrm>
              <a:off x="1867" y="2984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i</a:t>
              </a:r>
              <a:endParaRPr lang="en-US"/>
            </a:p>
          </p:txBody>
        </p:sp>
        <p:sp>
          <p:nvSpPr>
            <p:cNvPr id="20788" name="Line 56"/>
            <p:cNvSpPr>
              <a:spLocks noChangeShapeType="1"/>
            </p:cNvSpPr>
            <p:nvPr/>
          </p:nvSpPr>
          <p:spPr bwMode="auto">
            <a:xfrm flipV="1">
              <a:off x="4084" y="3343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9" name="Freeform 57"/>
            <p:cNvSpPr>
              <a:spLocks/>
            </p:cNvSpPr>
            <p:nvPr/>
          </p:nvSpPr>
          <p:spPr bwMode="auto">
            <a:xfrm>
              <a:off x="4013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29 w 144"/>
                <a:gd name="T7" fmla="*/ 13 h 144"/>
                <a:gd name="T8" fmla="*/ 50 w 144"/>
                <a:gd name="T9" fmla="*/ 4 h 144"/>
                <a:gd name="T10" fmla="*/ 71 w 144"/>
                <a:gd name="T11" fmla="*/ 0 h 144"/>
                <a:gd name="T12" fmla="*/ 94 w 144"/>
                <a:gd name="T13" fmla="*/ 4 h 144"/>
                <a:gd name="T14" fmla="*/ 114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4 w 144"/>
                <a:gd name="T27" fmla="*/ 130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29" y="13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4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4" y="130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90" name="Rectangle 58"/>
            <p:cNvSpPr>
              <a:spLocks noChangeArrowheads="1"/>
            </p:cNvSpPr>
            <p:nvPr/>
          </p:nvSpPr>
          <p:spPr bwMode="auto">
            <a:xfrm>
              <a:off x="4098" y="3275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91" name="Rectangle 59"/>
            <p:cNvSpPr>
              <a:spLocks noChangeArrowheads="1"/>
            </p:cNvSpPr>
            <p:nvPr/>
          </p:nvSpPr>
          <p:spPr bwMode="auto">
            <a:xfrm>
              <a:off x="83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92" name="Rectangle 60"/>
            <p:cNvSpPr>
              <a:spLocks noChangeArrowheads="1"/>
            </p:cNvSpPr>
            <p:nvPr/>
          </p:nvSpPr>
          <p:spPr bwMode="auto">
            <a:xfrm>
              <a:off x="919" y="3553"/>
              <a:ext cx="3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20793" name="Rectangle 61"/>
            <p:cNvSpPr>
              <a:spLocks noChangeArrowheads="1"/>
            </p:cNvSpPr>
            <p:nvPr/>
          </p:nvSpPr>
          <p:spPr bwMode="auto">
            <a:xfrm>
              <a:off x="907" y="375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20794" name="Rectangle 62"/>
            <p:cNvSpPr>
              <a:spLocks noChangeArrowheads="1"/>
            </p:cNvSpPr>
            <p:nvPr/>
          </p:nvSpPr>
          <p:spPr bwMode="auto">
            <a:xfrm>
              <a:off x="1424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95" name="Rectangle 63"/>
            <p:cNvSpPr>
              <a:spLocks noChangeArrowheads="1"/>
            </p:cNvSpPr>
            <p:nvPr/>
          </p:nvSpPr>
          <p:spPr bwMode="auto">
            <a:xfrm>
              <a:off x="1508" y="35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96" name="Rectangle 64"/>
            <p:cNvSpPr>
              <a:spLocks noChangeArrowheads="1"/>
            </p:cNvSpPr>
            <p:nvPr/>
          </p:nvSpPr>
          <p:spPr bwMode="auto">
            <a:xfrm>
              <a:off x="1458" y="3770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78</a:t>
              </a:r>
              <a:endParaRPr lang="en-US"/>
            </a:p>
          </p:txBody>
        </p:sp>
        <p:sp>
          <p:nvSpPr>
            <p:cNvPr id="20797" name="Rectangle 65"/>
            <p:cNvSpPr>
              <a:spLocks noChangeArrowheads="1"/>
            </p:cNvSpPr>
            <p:nvPr/>
          </p:nvSpPr>
          <p:spPr bwMode="auto">
            <a:xfrm>
              <a:off x="1783" y="3270"/>
              <a:ext cx="143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98" name="Rectangle 66"/>
            <p:cNvSpPr>
              <a:spLocks noChangeArrowheads="1"/>
            </p:cNvSpPr>
            <p:nvPr/>
          </p:nvSpPr>
          <p:spPr bwMode="auto">
            <a:xfrm>
              <a:off x="1839" y="328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d</a:t>
              </a:r>
              <a:endParaRPr lang="en-US"/>
            </a:p>
          </p:txBody>
        </p:sp>
        <p:sp>
          <p:nvSpPr>
            <p:cNvPr id="20799" name="Rectangle 67"/>
            <p:cNvSpPr>
              <a:spLocks noChangeArrowheads="1"/>
            </p:cNvSpPr>
            <p:nvPr/>
          </p:nvSpPr>
          <p:spPr bwMode="auto">
            <a:xfrm>
              <a:off x="1716" y="3482"/>
              <a:ext cx="3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47, 58</a:t>
              </a:r>
              <a:endParaRPr lang="en-US"/>
            </a:p>
          </p:txBody>
        </p:sp>
        <p:sp>
          <p:nvSpPr>
            <p:cNvPr id="20800" name="Rectangle 68"/>
            <p:cNvSpPr>
              <a:spLocks noChangeArrowheads="1"/>
            </p:cNvSpPr>
            <p:nvPr/>
          </p:nvSpPr>
          <p:spPr bwMode="auto">
            <a:xfrm>
              <a:off x="214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01" name="Rectangle 69"/>
            <p:cNvSpPr>
              <a:spLocks noChangeArrowheads="1"/>
            </p:cNvSpPr>
            <p:nvPr/>
          </p:nvSpPr>
          <p:spPr bwMode="auto">
            <a:xfrm>
              <a:off x="2230" y="35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802" name="Rectangle 70"/>
            <p:cNvSpPr>
              <a:spLocks noChangeArrowheads="1"/>
            </p:cNvSpPr>
            <p:nvPr/>
          </p:nvSpPr>
          <p:spPr bwMode="auto">
            <a:xfrm>
              <a:off x="2182" y="3770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30</a:t>
              </a:r>
              <a:endParaRPr lang="en-US"/>
            </a:p>
          </p:txBody>
        </p:sp>
        <p:sp>
          <p:nvSpPr>
            <p:cNvPr id="20803" name="Rectangle 71"/>
            <p:cNvSpPr>
              <a:spLocks noChangeArrowheads="1"/>
            </p:cNvSpPr>
            <p:nvPr/>
          </p:nvSpPr>
          <p:spPr bwMode="auto">
            <a:xfrm>
              <a:off x="2719" y="3270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04" name="Rectangle 72"/>
            <p:cNvSpPr>
              <a:spLocks noChangeArrowheads="1"/>
            </p:cNvSpPr>
            <p:nvPr/>
          </p:nvSpPr>
          <p:spPr bwMode="auto">
            <a:xfrm>
              <a:off x="2781" y="3266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y</a:t>
              </a:r>
              <a:endParaRPr lang="en-US"/>
            </a:p>
          </p:txBody>
        </p:sp>
        <p:sp>
          <p:nvSpPr>
            <p:cNvPr id="20805" name="Rectangle 73"/>
            <p:cNvSpPr>
              <a:spLocks noChangeArrowheads="1"/>
            </p:cNvSpPr>
            <p:nvPr/>
          </p:nvSpPr>
          <p:spPr bwMode="auto">
            <a:xfrm>
              <a:off x="2747" y="3465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36</a:t>
              </a:r>
              <a:endParaRPr lang="en-US"/>
            </a:p>
          </p:txBody>
        </p:sp>
        <p:sp>
          <p:nvSpPr>
            <p:cNvPr id="20806" name="Rectangle 74"/>
            <p:cNvSpPr>
              <a:spLocks noChangeArrowheads="1"/>
            </p:cNvSpPr>
            <p:nvPr/>
          </p:nvSpPr>
          <p:spPr bwMode="auto">
            <a:xfrm>
              <a:off x="401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07" name="Rectangle 75"/>
            <p:cNvSpPr>
              <a:spLocks noChangeArrowheads="1"/>
            </p:cNvSpPr>
            <p:nvPr/>
          </p:nvSpPr>
          <p:spPr bwMode="auto">
            <a:xfrm>
              <a:off x="4109" y="3584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808" name="Rectangle 76"/>
            <p:cNvSpPr>
              <a:spLocks noChangeArrowheads="1"/>
            </p:cNvSpPr>
            <p:nvPr/>
          </p:nvSpPr>
          <p:spPr bwMode="auto">
            <a:xfrm>
              <a:off x="4059" y="3781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12</a:t>
              </a:r>
              <a:endParaRPr lang="en-US"/>
            </a:p>
          </p:txBody>
        </p:sp>
        <p:sp>
          <p:nvSpPr>
            <p:cNvPr id="20809" name="Rectangle 77"/>
            <p:cNvSpPr>
              <a:spLocks noChangeArrowheads="1"/>
            </p:cNvSpPr>
            <p:nvPr/>
          </p:nvSpPr>
          <p:spPr bwMode="auto">
            <a:xfrm>
              <a:off x="4372" y="3845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10" name="Rectangle 78"/>
            <p:cNvSpPr>
              <a:spLocks noChangeArrowheads="1"/>
            </p:cNvSpPr>
            <p:nvPr/>
          </p:nvSpPr>
          <p:spPr bwMode="auto">
            <a:xfrm>
              <a:off x="4436" y="3850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k</a:t>
              </a:r>
              <a:endParaRPr lang="en-US"/>
            </a:p>
          </p:txBody>
        </p:sp>
        <p:sp>
          <p:nvSpPr>
            <p:cNvPr id="20811" name="Rectangle 79"/>
            <p:cNvSpPr>
              <a:spLocks noChangeArrowheads="1"/>
            </p:cNvSpPr>
            <p:nvPr/>
          </p:nvSpPr>
          <p:spPr bwMode="auto">
            <a:xfrm>
              <a:off x="4295" y="4050"/>
              <a:ext cx="3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17, 40,</a:t>
              </a:r>
              <a:endParaRPr lang="en-US"/>
            </a:p>
          </p:txBody>
        </p:sp>
        <p:sp>
          <p:nvSpPr>
            <p:cNvPr id="20812" name="Rectangle 80"/>
            <p:cNvSpPr>
              <a:spLocks noChangeArrowheads="1"/>
            </p:cNvSpPr>
            <p:nvPr/>
          </p:nvSpPr>
          <p:spPr bwMode="auto">
            <a:xfrm>
              <a:off x="4312" y="4184"/>
              <a:ext cx="3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51, 62</a:t>
              </a:r>
              <a:endParaRPr lang="en-US"/>
            </a:p>
          </p:txBody>
        </p:sp>
        <p:sp>
          <p:nvSpPr>
            <p:cNvPr id="20813" name="Rectangle 81"/>
            <p:cNvSpPr>
              <a:spLocks noChangeArrowheads="1"/>
            </p:cNvSpPr>
            <p:nvPr/>
          </p:nvSpPr>
          <p:spPr bwMode="auto">
            <a:xfrm>
              <a:off x="4948" y="3557"/>
              <a:ext cx="143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14" name="Rectangle 82"/>
            <p:cNvSpPr>
              <a:spLocks noChangeArrowheads="1"/>
            </p:cNvSpPr>
            <p:nvPr/>
          </p:nvSpPr>
          <p:spPr bwMode="auto">
            <a:xfrm>
              <a:off x="5016" y="355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20815" name="Rectangle 83"/>
            <p:cNvSpPr>
              <a:spLocks noChangeArrowheads="1"/>
            </p:cNvSpPr>
            <p:nvPr/>
          </p:nvSpPr>
          <p:spPr bwMode="auto">
            <a:xfrm>
              <a:off x="4986" y="3753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84</a:t>
              </a:r>
              <a:endParaRPr lang="en-US"/>
            </a:p>
          </p:txBody>
        </p:sp>
        <p:sp>
          <p:nvSpPr>
            <p:cNvPr id="20816" name="Line 84"/>
            <p:cNvSpPr>
              <a:spLocks noChangeShapeType="1"/>
            </p:cNvSpPr>
            <p:nvPr/>
          </p:nvSpPr>
          <p:spPr bwMode="auto">
            <a:xfrm>
              <a:off x="3150" y="2768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7" name="Line 85"/>
            <p:cNvSpPr>
              <a:spLocks noChangeShapeType="1"/>
            </p:cNvSpPr>
            <p:nvPr/>
          </p:nvSpPr>
          <p:spPr bwMode="auto">
            <a:xfrm>
              <a:off x="3150" y="3055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8" name="Line 86"/>
            <p:cNvSpPr>
              <a:spLocks noChangeShapeType="1"/>
            </p:cNvSpPr>
            <p:nvPr/>
          </p:nvSpPr>
          <p:spPr bwMode="auto">
            <a:xfrm>
              <a:off x="3150" y="3343"/>
              <a:ext cx="1" cy="214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9" name="Line 87"/>
            <p:cNvSpPr>
              <a:spLocks noChangeShapeType="1"/>
            </p:cNvSpPr>
            <p:nvPr/>
          </p:nvSpPr>
          <p:spPr bwMode="auto">
            <a:xfrm>
              <a:off x="3150" y="2480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0" name="Freeform 88"/>
            <p:cNvSpPr>
              <a:spLocks/>
            </p:cNvSpPr>
            <p:nvPr/>
          </p:nvSpPr>
          <p:spPr bwMode="auto">
            <a:xfrm>
              <a:off x="3077" y="2407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1" name="Freeform 89"/>
            <p:cNvSpPr>
              <a:spLocks/>
            </p:cNvSpPr>
            <p:nvPr/>
          </p:nvSpPr>
          <p:spPr bwMode="auto">
            <a:xfrm>
              <a:off x="3077" y="2695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2" name="Rectangle 90"/>
            <p:cNvSpPr>
              <a:spLocks noChangeArrowheads="1"/>
            </p:cNvSpPr>
            <p:nvPr/>
          </p:nvSpPr>
          <p:spPr bwMode="auto">
            <a:xfrm>
              <a:off x="3144" y="2700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h</a:t>
              </a:r>
              <a:endParaRPr lang="en-US"/>
            </a:p>
          </p:txBody>
        </p:sp>
        <p:sp>
          <p:nvSpPr>
            <p:cNvPr id="20823" name="Freeform 91"/>
            <p:cNvSpPr>
              <a:spLocks/>
            </p:cNvSpPr>
            <p:nvPr/>
          </p:nvSpPr>
          <p:spPr bwMode="auto">
            <a:xfrm>
              <a:off x="3077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4" name="Rectangle 92"/>
            <p:cNvSpPr>
              <a:spLocks noChangeArrowheads="1"/>
            </p:cNvSpPr>
            <p:nvPr/>
          </p:nvSpPr>
          <p:spPr bwMode="auto">
            <a:xfrm>
              <a:off x="3144" y="298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20825" name="Rectangle 93"/>
            <p:cNvSpPr>
              <a:spLocks noChangeArrowheads="1"/>
            </p:cNvSpPr>
            <p:nvPr/>
          </p:nvSpPr>
          <p:spPr bwMode="auto">
            <a:xfrm>
              <a:off x="3077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26" name="Rectangle 94"/>
            <p:cNvSpPr>
              <a:spLocks noChangeArrowheads="1"/>
            </p:cNvSpPr>
            <p:nvPr/>
          </p:nvSpPr>
          <p:spPr bwMode="auto">
            <a:xfrm>
              <a:off x="3159" y="3553"/>
              <a:ext cx="3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20827" name="Rectangle 95"/>
            <p:cNvSpPr>
              <a:spLocks noChangeArrowheads="1"/>
            </p:cNvSpPr>
            <p:nvPr/>
          </p:nvSpPr>
          <p:spPr bwMode="auto">
            <a:xfrm>
              <a:off x="3116" y="3753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69</a:t>
              </a:r>
              <a:endParaRPr lang="en-US"/>
            </a:p>
          </p:txBody>
        </p:sp>
        <p:sp>
          <p:nvSpPr>
            <p:cNvPr id="20828" name="Freeform 96"/>
            <p:cNvSpPr>
              <a:spLocks/>
            </p:cNvSpPr>
            <p:nvPr/>
          </p:nvSpPr>
          <p:spPr bwMode="auto">
            <a:xfrm>
              <a:off x="3077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9" name="Rectangle 97"/>
            <p:cNvSpPr>
              <a:spLocks noChangeArrowheads="1"/>
            </p:cNvSpPr>
            <p:nvPr/>
          </p:nvSpPr>
          <p:spPr bwMode="auto">
            <a:xfrm>
              <a:off x="3144" y="327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</p:grpSp>
      <p:grpSp>
        <p:nvGrpSpPr>
          <p:cNvPr id="20486" name="Group 352"/>
          <p:cNvGrpSpPr>
            <a:grpSpLocks noChangeAspect="1"/>
          </p:cNvGrpSpPr>
          <p:nvPr/>
        </p:nvGrpSpPr>
        <p:grpSpPr bwMode="auto">
          <a:xfrm>
            <a:off x="2667000" y="1524000"/>
            <a:ext cx="6172200" cy="2071688"/>
            <a:chOff x="1728" y="960"/>
            <a:chExt cx="3888" cy="1305"/>
          </a:xfrm>
        </p:grpSpPr>
        <p:sp>
          <p:nvSpPr>
            <p:cNvPr id="20487" name="AutoShape 351"/>
            <p:cNvSpPr>
              <a:spLocks noChangeAspect="1" noChangeArrowheads="1" noTextEdit="1"/>
            </p:cNvSpPr>
            <p:nvPr/>
          </p:nvSpPr>
          <p:spPr bwMode="auto">
            <a:xfrm>
              <a:off x="1728" y="960"/>
              <a:ext cx="3888" cy="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88" name="Group 553"/>
            <p:cNvGrpSpPr>
              <a:grpSpLocks/>
            </p:cNvGrpSpPr>
            <p:nvPr/>
          </p:nvGrpSpPr>
          <p:grpSpPr bwMode="auto">
            <a:xfrm>
              <a:off x="1772" y="977"/>
              <a:ext cx="3804" cy="1111"/>
              <a:chOff x="1772" y="977"/>
              <a:chExt cx="3804" cy="1111"/>
            </a:xfrm>
          </p:grpSpPr>
          <p:sp>
            <p:nvSpPr>
              <p:cNvPr id="20539" name="Rectangle 353"/>
              <p:cNvSpPr>
                <a:spLocks noChangeArrowheads="1"/>
              </p:cNvSpPr>
              <p:nvPr/>
            </p:nvSpPr>
            <p:spPr bwMode="auto">
              <a:xfrm>
                <a:off x="1772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0" name="Rectangle 354"/>
              <p:cNvSpPr>
                <a:spLocks noChangeArrowheads="1"/>
              </p:cNvSpPr>
              <p:nvPr/>
            </p:nvSpPr>
            <p:spPr bwMode="auto">
              <a:xfrm>
                <a:off x="1852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s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41" name="Rectangle 355"/>
              <p:cNvSpPr>
                <a:spLocks noChangeArrowheads="1"/>
              </p:cNvSpPr>
              <p:nvPr/>
            </p:nvSpPr>
            <p:spPr bwMode="auto">
              <a:xfrm>
                <a:off x="1930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" name="Rectangle 356"/>
              <p:cNvSpPr>
                <a:spLocks noChangeArrowheads="1"/>
              </p:cNvSpPr>
              <p:nvPr/>
            </p:nvSpPr>
            <p:spPr bwMode="auto">
              <a:xfrm>
                <a:off x="2006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43" name="Rectangle 357"/>
              <p:cNvSpPr>
                <a:spLocks noChangeArrowheads="1"/>
              </p:cNvSpPr>
              <p:nvPr/>
            </p:nvSpPr>
            <p:spPr bwMode="auto">
              <a:xfrm>
                <a:off x="2089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4" name="Rectangle 358"/>
              <p:cNvSpPr>
                <a:spLocks noChangeArrowheads="1"/>
              </p:cNvSpPr>
              <p:nvPr/>
            </p:nvSpPr>
            <p:spPr bwMode="auto">
              <a:xfrm>
                <a:off x="2164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45" name="Rectangle 359"/>
              <p:cNvSpPr>
                <a:spLocks noChangeArrowheads="1"/>
              </p:cNvSpPr>
              <p:nvPr/>
            </p:nvSpPr>
            <p:spPr bwMode="auto">
              <a:xfrm>
                <a:off x="2247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6" name="Rectangle 360"/>
              <p:cNvSpPr>
                <a:spLocks noChangeArrowheads="1"/>
              </p:cNvSpPr>
              <p:nvPr/>
            </p:nvSpPr>
            <p:spPr bwMode="auto">
              <a:xfrm>
                <a:off x="2721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7" name="Rectangle 361"/>
              <p:cNvSpPr>
                <a:spLocks noChangeArrowheads="1"/>
              </p:cNvSpPr>
              <p:nvPr/>
            </p:nvSpPr>
            <p:spPr bwMode="auto">
              <a:xfrm>
                <a:off x="2799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548" name="Rectangle 362"/>
              <p:cNvSpPr>
                <a:spLocks noChangeArrowheads="1"/>
              </p:cNvSpPr>
              <p:nvPr/>
            </p:nvSpPr>
            <p:spPr bwMode="auto">
              <a:xfrm>
                <a:off x="2880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9" name="Rectangle 363"/>
              <p:cNvSpPr>
                <a:spLocks noChangeArrowheads="1"/>
              </p:cNvSpPr>
              <p:nvPr/>
            </p:nvSpPr>
            <p:spPr bwMode="auto">
              <a:xfrm>
                <a:off x="2957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550" name="Rectangle 364"/>
              <p:cNvSpPr>
                <a:spLocks noChangeArrowheads="1"/>
              </p:cNvSpPr>
              <p:nvPr/>
            </p:nvSpPr>
            <p:spPr bwMode="auto">
              <a:xfrm>
                <a:off x="3038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1" name="Rectangle 365"/>
              <p:cNvSpPr>
                <a:spLocks noChangeArrowheads="1"/>
              </p:cNvSpPr>
              <p:nvPr/>
            </p:nvSpPr>
            <p:spPr bwMode="auto">
              <a:xfrm>
                <a:off x="3115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20552" name="Rectangle 366"/>
              <p:cNvSpPr>
                <a:spLocks noChangeArrowheads="1"/>
              </p:cNvSpPr>
              <p:nvPr/>
            </p:nvSpPr>
            <p:spPr bwMode="auto">
              <a:xfrm>
                <a:off x="3196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3" name="Rectangle 367"/>
              <p:cNvSpPr>
                <a:spLocks noChangeArrowheads="1"/>
              </p:cNvSpPr>
              <p:nvPr/>
            </p:nvSpPr>
            <p:spPr bwMode="auto">
              <a:xfrm>
                <a:off x="3284" y="983"/>
                <a:ext cx="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r</a:t>
                </a:r>
                <a:endParaRPr lang="en-US"/>
              </a:p>
            </p:txBody>
          </p:sp>
          <p:sp>
            <p:nvSpPr>
              <p:cNvPr id="20554" name="Rectangle 368"/>
              <p:cNvSpPr>
                <a:spLocks noChangeArrowheads="1"/>
              </p:cNvSpPr>
              <p:nvPr/>
            </p:nvSpPr>
            <p:spPr bwMode="auto">
              <a:xfrm>
                <a:off x="3354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5" name="Rectangle 369"/>
              <p:cNvSpPr>
                <a:spLocks noChangeArrowheads="1"/>
              </p:cNvSpPr>
              <p:nvPr/>
            </p:nvSpPr>
            <p:spPr bwMode="auto">
              <a:xfrm>
                <a:off x="3432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20556" name="Rectangle 370"/>
              <p:cNvSpPr>
                <a:spLocks noChangeArrowheads="1"/>
              </p:cNvSpPr>
              <p:nvPr/>
            </p:nvSpPr>
            <p:spPr bwMode="auto">
              <a:xfrm>
                <a:off x="3671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7" name="Rectangle 371"/>
              <p:cNvSpPr>
                <a:spLocks noChangeArrowheads="1"/>
              </p:cNvSpPr>
              <p:nvPr/>
            </p:nvSpPr>
            <p:spPr bwMode="auto">
              <a:xfrm>
                <a:off x="3750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558" name="Rectangle 372"/>
              <p:cNvSpPr>
                <a:spLocks noChangeArrowheads="1"/>
              </p:cNvSpPr>
              <p:nvPr/>
            </p:nvSpPr>
            <p:spPr bwMode="auto">
              <a:xfrm>
                <a:off x="3829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9" name="Rectangle 373"/>
              <p:cNvSpPr>
                <a:spLocks noChangeArrowheads="1"/>
              </p:cNvSpPr>
              <p:nvPr/>
            </p:nvSpPr>
            <p:spPr bwMode="auto">
              <a:xfrm>
                <a:off x="3906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560" name="Rectangle 374"/>
              <p:cNvSpPr>
                <a:spLocks noChangeArrowheads="1"/>
              </p:cNvSpPr>
              <p:nvPr/>
            </p:nvSpPr>
            <p:spPr bwMode="auto">
              <a:xfrm>
                <a:off x="3987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1" name="Rectangle 375"/>
              <p:cNvSpPr>
                <a:spLocks noChangeArrowheads="1"/>
              </p:cNvSpPr>
              <p:nvPr/>
            </p:nvSpPr>
            <p:spPr bwMode="auto">
              <a:xfrm>
                <a:off x="4081" y="983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62" name="Rectangle 376"/>
              <p:cNvSpPr>
                <a:spLocks noChangeArrowheads="1"/>
              </p:cNvSpPr>
              <p:nvPr/>
            </p:nvSpPr>
            <p:spPr bwMode="auto">
              <a:xfrm>
                <a:off x="4145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3" name="Rectangle 377"/>
              <p:cNvSpPr>
                <a:spLocks noChangeArrowheads="1"/>
              </p:cNvSpPr>
              <p:nvPr/>
            </p:nvSpPr>
            <p:spPr bwMode="auto">
              <a:xfrm>
                <a:off x="4240" y="983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64" name="Rectangle 378"/>
              <p:cNvSpPr>
                <a:spLocks noChangeArrowheads="1"/>
              </p:cNvSpPr>
              <p:nvPr/>
            </p:nvSpPr>
            <p:spPr bwMode="auto">
              <a:xfrm>
                <a:off x="4303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5" name="Rectangle 379"/>
              <p:cNvSpPr>
                <a:spLocks noChangeArrowheads="1"/>
              </p:cNvSpPr>
              <p:nvPr/>
            </p:nvSpPr>
            <p:spPr bwMode="auto">
              <a:xfrm>
                <a:off x="4462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6" name="Rectangle 380"/>
              <p:cNvSpPr>
                <a:spLocks noChangeArrowheads="1"/>
              </p:cNvSpPr>
              <p:nvPr/>
            </p:nvSpPr>
            <p:spPr bwMode="auto">
              <a:xfrm>
                <a:off x="4541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567" name="Rectangle 381"/>
              <p:cNvSpPr>
                <a:spLocks noChangeArrowheads="1"/>
              </p:cNvSpPr>
              <p:nvPr/>
            </p:nvSpPr>
            <p:spPr bwMode="auto">
              <a:xfrm>
                <a:off x="4620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8" name="Rectangle 382"/>
              <p:cNvSpPr>
                <a:spLocks noChangeArrowheads="1"/>
              </p:cNvSpPr>
              <p:nvPr/>
            </p:nvSpPr>
            <p:spPr bwMode="auto">
              <a:xfrm>
                <a:off x="4713" y="983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569" name="Rectangle 383"/>
              <p:cNvSpPr>
                <a:spLocks noChangeArrowheads="1"/>
              </p:cNvSpPr>
              <p:nvPr/>
            </p:nvSpPr>
            <p:spPr bwMode="auto">
              <a:xfrm>
                <a:off x="4778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0" name="Rectangle 384"/>
              <p:cNvSpPr>
                <a:spLocks noChangeArrowheads="1"/>
              </p:cNvSpPr>
              <p:nvPr/>
            </p:nvSpPr>
            <p:spPr bwMode="auto">
              <a:xfrm>
                <a:off x="4855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571" name="Rectangle 385"/>
              <p:cNvSpPr>
                <a:spLocks noChangeArrowheads="1"/>
              </p:cNvSpPr>
              <p:nvPr/>
            </p:nvSpPr>
            <p:spPr bwMode="auto">
              <a:xfrm>
                <a:off x="4936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Rectangle 386"/>
              <p:cNvSpPr>
                <a:spLocks noChangeArrowheads="1"/>
              </p:cNvSpPr>
              <p:nvPr/>
            </p:nvSpPr>
            <p:spPr bwMode="auto">
              <a:xfrm>
                <a:off x="5016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573" name="Rectangle 387"/>
              <p:cNvSpPr>
                <a:spLocks noChangeArrowheads="1"/>
              </p:cNvSpPr>
              <p:nvPr/>
            </p:nvSpPr>
            <p:spPr bwMode="auto">
              <a:xfrm>
                <a:off x="5094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4" name="Rectangle 388"/>
              <p:cNvSpPr>
                <a:spLocks noChangeArrowheads="1"/>
              </p:cNvSpPr>
              <p:nvPr/>
            </p:nvSpPr>
            <p:spPr bwMode="auto">
              <a:xfrm>
                <a:off x="5174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575" name="Rectangle 389"/>
              <p:cNvSpPr>
                <a:spLocks noChangeArrowheads="1"/>
              </p:cNvSpPr>
              <p:nvPr/>
            </p:nvSpPr>
            <p:spPr bwMode="auto">
              <a:xfrm>
                <a:off x="5253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6" name="Rectangle 390"/>
              <p:cNvSpPr>
                <a:spLocks noChangeArrowheads="1"/>
              </p:cNvSpPr>
              <p:nvPr/>
            </p:nvSpPr>
            <p:spPr bwMode="auto">
              <a:xfrm>
                <a:off x="5341" y="983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577" name="Rectangle 391"/>
              <p:cNvSpPr>
                <a:spLocks noChangeArrowheads="1"/>
              </p:cNvSpPr>
              <p:nvPr/>
            </p:nvSpPr>
            <p:spPr bwMode="auto">
              <a:xfrm>
                <a:off x="1772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8" name="Rectangle 392"/>
              <p:cNvSpPr>
                <a:spLocks noChangeArrowheads="1"/>
              </p:cNvSpPr>
              <p:nvPr/>
            </p:nvSpPr>
            <p:spPr bwMode="auto">
              <a:xfrm>
                <a:off x="1852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s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79" name="Rectangle 393"/>
              <p:cNvSpPr>
                <a:spLocks noChangeArrowheads="1"/>
              </p:cNvSpPr>
              <p:nvPr/>
            </p:nvSpPr>
            <p:spPr bwMode="auto">
              <a:xfrm>
                <a:off x="1930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0" name="Rectangle 394"/>
              <p:cNvSpPr>
                <a:spLocks noChangeArrowheads="1"/>
              </p:cNvSpPr>
              <p:nvPr/>
            </p:nvSpPr>
            <p:spPr bwMode="auto">
              <a:xfrm>
                <a:off x="2006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81" name="Rectangle 395"/>
              <p:cNvSpPr>
                <a:spLocks noChangeArrowheads="1"/>
              </p:cNvSpPr>
              <p:nvPr/>
            </p:nvSpPr>
            <p:spPr bwMode="auto">
              <a:xfrm>
                <a:off x="2089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2" name="Rectangle 396"/>
              <p:cNvSpPr>
                <a:spLocks noChangeArrowheads="1"/>
              </p:cNvSpPr>
              <p:nvPr/>
            </p:nvSpPr>
            <p:spPr bwMode="auto">
              <a:xfrm>
                <a:off x="2164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83" name="Rectangle 397"/>
              <p:cNvSpPr>
                <a:spLocks noChangeArrowheads="1"/>
              </p:cNvSpPr>
              <p:nvPr/>
            </p:nvSpPr>
            <p:spPr bwMode="auto">
              <a:xfrm>
                <a:off x="2247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" name="Rectangle 398"/>
              <p:cNvSpPr>
                <a:spLocks noChangeArrowheads="1"/>
              </p:cNvSpPr>
              <p:nvPr/>
            </p:nvSpPr>
            <p:spPr bwMode="auto">
              <a:xfrm>
                <a:off x="2721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" name="Rectangle 399"/>
              <p:cNvSpPr>
                <a:spLocks noChangeArrowheads="1"/>
              </p:cNvSpPr>
              <p:nvPr/>
            </p:nvSpPr>
            <p:spPr bwMode="auto">
              <a:xfrm>
                <a:off x="2799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586" name="Rectangle 400"/>
              <p:cNvSpPr>
                <a:spLocks noChangeArrowheads="1"/>
              </p:cNvSpPr>
              <p:nvPr/>
            </p:nvSpPr>
            <p:spPr bwMode="auto">
              <a:xfrm>
                <a:off x="2880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" name="Rectangle 401"/>
              <p:cNvSpPr>
                <a:spLocks noChangeArrowheads="1"/>
              </p:cNvSpPr>
              <p:nvPr/>
            </p:nvSpPr>
            <p:spPr bwMode="auto">
              <a:xfrm>
                <a:off x="2957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u</a:t>
                </a:r>
                <a:endParaRPr lang="en-US"/>
              </a:p>
            </p:txBody>
          </p:sp>
          <p:sp>
            <p:nvSpPr>
              <p:cNvPr id="20588" name="Rectangle 402"/>
              <p:cNvSpPr>
                <a:spLocks noChangeArrowheads="1"/>
              </p:cNvSpPr>
              <p:nvPr/>
            </p:nvSpPr>
            <p:spPr bwMode="auto">
              <a:xfrm>
                <a:off x="3038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" name="Rectangle 403"/>
              <p:cNvSpPr>
                <a:spLocks noChangeArrowheads="1"/>
              </p:cNvSpPr>
              <p:nvPr/>
            </p:nvSpPr>
            <p:spPr bwMode="auto">
              <a:xfrm>
                <a:off x="3132" y="1299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90" name="Rectangle 404"/>
              <p:cNvSpPr>
                <a:spLocks noChangeArrowheads="1"/>
              </p:cNvSpPr>
              <p:nvPr/>
            </p:nvSpPr>
            <p:spPr bwMode="auto">
              <a:xfrm>
                <a:off x="3196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" name="Rectangle 405"/>
              <p:cNvSpPr>
                <a:spLocks noChangeArrowheads="1"/>
              </p:cNvSpPr>
              <p:nvPr/>
            </p:nvSpPr>
            <p:spPr bwMode="auto">
              <a:xfrm>
                <a:off x="3290" y="1299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92" name="Rectangle 406"/>
              <p:cNvSpPr>
                <a:spLocks noChangeArrowheads="1"/>
              </p:cNvSpPr>
              <p:nvPr/>
            </p:nvSpPr>
            <p:spPr bwMode="auto">
              <a:xfrm>
                <a:off x="3354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3" name="Rectangle 407"/>
              <p:cNvSpPr>
                <a:spLocks noChangeArrowheads="1"/>
              </p:cNvSpPr>
              <p:nvPr/>
            </p:nvSpPr>
            <p:spPr bwMode="auto">
              <a:xfrm>
                <a:off x="3432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20594" name="Rectangle 408"/>
              <p:cNvSpPr>
                <a:spLocks noChangeArrowheads="1"/>
              </p:cNvSpPr>
              <p:nvPr/>
            </p:nvSpPr>
            <p:spPr bwMode="auto">
              <a:xfrm>
                <a:off x="3671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5" name="Rectangle 409"/>
              <p:cNvSpPr>
                <a:spLocks noChangeArrowheads="1"/>
              </p:cNvSpPr>
              <p:nvPr/>
            </p:nvSpPr>
            <p:spPr bwMode="auto">
              <a:xfrm>
                <a:off x="3748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596" name="Rectangle 410"/>
              <p:cNvSpPr>
                <a:spLocks noChangeArrowheads="1"/>
              </p:cNvSpPr>
              <p:nvPr/>
            </p:nvSpPr>
            <p:spPr bwMode="auto">
              <a:xfrm>
                <a:off x="3829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7" name="Rectangle 411"/>
              <p:cNvSpPr>
                <a:spLocks noChangeArrowheads="1"/>
              </p:cNvSpPr>
              <p:nvPr/>
            </p:nvSpPr>
            <p:spPr bwMode="auto">
              <a:xfrm>
                <a:off x="3906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u</a:t>
                </a:r>
                <a:endParaRPr lang="en-US"/>
              </a:p>
            </p:txBody>
          </p:sp>
          <p:sp>
            <p:nvSpPr>
              <p:cNvPr id="20598" name="Rectangle 412"/>
              <p:cNvSpPr>
                <a:spLocks noChangeArrowheads="1"/>
              </p:cNvSpPr>
              <p:nvPr/>
            </p:nvSpPr>
            <p:spPr bwMode="auto">
              <a:xfrm>
                <a:off x="3987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9" name="Rectangle 413"/>
              <p:cNvSpPr>
                <a:spLocks noChangeArrowheads="1"/>
              </p:cNvSpPr>
              <p:nvPr/>
            </p:nvSpPr>
            <p:spPr bwMode="auto">
              <a:xfrm>
                <a:off x="4068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y</a:t>
                </a:r>
                <a:endParaRPr lang="en-US"/>
              </a:p>
            </p:txBody>
          </p:sp>
          <p:sp>
            <p:nvSpPr>
              <p:cNvPr id="20600" name="Rectangle 414"/>
              <p:cNvSpPr>
                <a:spLocks noChangeArrowheads="1"/>
              </p:cNvSpPr>
              <p:nvPr/>
            </p:nvSpPr>
            <p:spPr bwMode="auto">
              <a:xfrm>
                <a:off x="4145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1" name="Rectangle 415"/>
              <p:cNvSpPr>
                <a:spLocks noChangeArrowheads="1"/>
              </p:cNvSpPr>
              <p:nvPr/>
            </p:nvSpPr>
            <p:spPr bwMode="auto">
              <a:xfrm>
                <a:off x="4303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2" name="Rectangle 416"/>
              <p:cNvSpPr>
                <a:spLocks noChangeArrowheads="1"/>
              </p:cNvSpPr>
              <p:nvPr/>
            </p:nvSpPr>
            <p:spPr bwMode="auto">
              <a:xfrm>
                <a:off x="4383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03" name="Rectangle 417"/>
              <p:cNvSpPr>
                <a:spLocks noChangeArrowheads="1"/>
              </p:cNvSpPr>
              <p:nvPr/>
            </p:nvSpPr>
            <p:spPr bwMode="auto">
              <a:xfrm>
                <a:off x="4462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4" name="Rectangle 418"/>
              <p:cNvSpPr>
                <a:spLocks noChangeArrowheads="1"/>
              </p:cNvSpPr>
              <p:nvPr/>
            </p:nvSpPr>
            <p:spPr bwMode="auto">
              <a:xfrm>
                <a:off x="4555" y="1299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05" name="Rectangle 419"/>
              <p:cNvSpPr>
                <a:spLocks noChangeArrowheads="1"/>
              </p:cNvSpPr>
              <p:nvPr/>
            </p:nvSpPr>
            <p:spPr bwMode="auto">
              <a:xfrm>
                <a:off x="4620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6" name="Rectangle 420"/>
              <p:cNvSpPr>
                <a:spLocks noChangeArrowheads="1"/>
              </p:cNvSpPr>
              <p:nvPr/>
            </p:nvSpPr>
            <p:spPr bwMode="auto">
              <a:xfrm>
                <a:off x="4697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07" name="Rectangle 421"/>
              <p:cNvSpPr>
                <a:spLocks noChangeArrowheads="1"/>
              </p:cNvSpPr>
              <p:nvPr/>
            </p:nvSpPr>
            <p:spPr bwMode="auto">
              <a:xfrm>
                <a:off x="4778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8" name="Rectangle 422"/>
              <p:cNvSpPr>
                <a:spLocks noChangeArrowheads="1"/>
              </p:cNvSpPr>
              <p:nvPr/>
            </p:nvSpPr>
            <p:spPr bwMode="auto">
              <a:xfrm>
                <a:off x="4858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609" name="Rectangle 423"/>
              <p:cNvSpPr>
                <a:spLocks noChangeArrowheads="1"/>
              </p:cNvSpPr>
              <p:nvPr/>
            </p:nvSpPr>
            <p:spPr bwMode="auto">
              <a:xfrm>
                <a:off x="4936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0" name="Rectangle 424"/>
              <p:cNvSpPr>
                <a:spLocks noChangeArrowheads="1"/>
              </p:cNvSpPr>
              <p:nvPr/>
            </p:nvSpPr>
            <p:spPr bwMode="auto">
              <a:xfrm>
                <a:off x="5016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611" name="Rectangle 425"/>
              <p:cNvSpPr>
                <a:spLocks noChangeArrowheads="1"/>
              </p:cNvSpPr>
              <p:nvPr/>
            </p:nvSpPr>
            <p:spPr bwMode="auto">
              <a:xfrm>
                <a:off x="5094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2" name="Rectangle 426"/>
              <p:cNvSpPr>
                <a:spLocks noChangeArrowheads="1"/>
              </p:cNvSpPr>
              <p:nvPr/>
            </p:nvSpPr>
            <p:spPr bwMode="auto">
              <a:xfrm>
                <a:off x="5182" y="1299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13" name="Rectangle 427"/>
              <p:cNvSpPr>
                <a:spLocks noChangeArrowheads="1"/>
              </p:cNvSpPr>
              <p:nvPr/>
            </p:nvSpPr>
            <p:spPr bwMode="auto">
              <a:xfrm>
                <a:off x="5253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4" name="Rectangle 428"/>
              <p:cNvSpPr>
                <a:spLocks noChangeArrowheads="1"/>
              </p:cNvSpPr>
              <p:nvPr/>
            </p:nvSpPr>
            <p:spPr bwMode="auto">
              <a:xfrm>
                <a:off x="1772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5" name="Rectangle 429"/>
              <p:cNvSpPr>
                <a:spLocks noChangeArrowheads="1"/>
              </p:cNvSpPr>
              <p:nvPr/>
            </p:nvSpPr>
            <p:spPr bwMode="auto">
              <a:xfrm>
                <a:off x="1848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616" name="Rectangle 430"/>
              <p:cNvSpPr>
                <a:spLocks noChangeArrowheads="1"/>
              </p:cNvSpPr>
              <p:nvPr/>
            </p:nvSpPr>
            <p:spPr bwMode="auto">
              <a:xfrm>
                <a:off x="1930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7" name="Rectangle 431"/>
              <p:cNvSpPr>
                <a:spLocks noChangeArrowheads="1"/>
              </p:cNvSpPr>
              <p:nvPr/>
            </p:nvSpPr>
            <p:spPr bwMode="auto">
              <a:xfrm>
                <a:off x="2025" y="161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i</a:t>
                </a:r>
                <a:endParaRPr lang="en-US"/>
              </a:p>
            </p:txBody>
          </p:sp>
          <p:sp>
            <p:nvSpPr>
              <p:cNvPr id="20618" name="Rectangle 432"/>
              <p:cNvSpPr>
                <a:spLocks noChangeArrowheads="1"/>
              </p:cNvSpPr>
              <p:nvPr/>
            </p:nvSpPr>
            <p:spPr bwMode="auto">
              <a:xfrm>
                <a:off x="2089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9" name="Rectangle 433"/>
              <p:cNvSpPr>
                <a:spLocks noChangeArrowheads="1"/>
              </p:cNvSpPr>
              <p:nvPr/>
            </p:nvSpPr>
            <p:spPr bwMode="auto">
              <a:xfrm>
                <a:off x="2164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d</a:t>
                </a:r>
                <a:endParaRPr lang="en-US"/>
              </a:p>
            </p:txBody>
          </p:sp>
          <p:sp>
            <p:nvSpPr>
              <p:cNvPr id="20620" name="Rectangle 434"/>
              <p:cNvSpPr>
                <a:spLocks noChangeArrowheads="1"/>
              </p:cNvSpPr>
              <p:nvPr/>
            </p:nvSpPr>
            <p:spPr bwMode="auto">
              <a:xfrm>
                <a:off x="2247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1" name="Rectangle 435"/>
              <p:cNvSpPr>
                <a:spLocks noChangeArrowheads="1"/>
              </p:cNvSpPr>
              <p:nvPr/>
            </p:nvSpPr>
            <p:spPr bwMode="auto">
              <a:xfrm>
                <a:off x="2405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2" name="Rectangle 436"/>
              <p:cNvSpPr>
                <a:spLocks noChangeArrowheads="1"/>
              </p:cNvSpPr>
              <p:nvPr/>
            </p:nvSpPr>
            <p:spPr bwMode="auto">
              <a:xfrm>
                <a:off x="2485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23" name="Rectangle 437"/>
              <p:cNvSpPr>
                <a:spLocks noChangeArrowheads="1"/>
              </p:cNvSpPr>
              <p:nvPr/>
            </p:nvSpPr>
            <p:spPr bwMode="auto">
              <a:xfrm>
                <a:off x="2563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4" name="Rectangle 438"/>
              <p:cNvSpPr>
                <a:spLocks noChangeArrowheads="1"/>
              </p:cNvSpPr>
              <p:nvPr/>
            </p:nvSpPr>
            <p:spPr bwMode="auto">
              <a:xfrm>
                <a:off x="2657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25" name="Rectangle 439"/>
              <p:cNvSpPr>
                <a:spLocks noChangeArrowheads="1"/>
              </p:cNvSpPr>
              <p:nvPr/>
            </p:nvSpPr>
            <p:spPr bwMode="auto">
              <a:xfrm>
                <a:off x="2721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6" name="Rectangle 440"/>
              <p:cNvSpPr>
                <a:spLocks noChangeArrowheads="1"/>
              </p:cNvSpPr>
              <p:nvPr/>
            </p:nvSpPr>
            <p:spPr bwMode="auto">
              <a:xfrm>
                <a:off x="2799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27" name="Rectangle 441"/>
              <p:cNvSpPr>
                <a:spLocks noChangeArrowheads="1"/>
              </p:cNvSpPr>
              <p:nvPr/>
            </p:nvSpPr>
            <p:spPr bwMode="auto">
              <a:xfrm>
                <a:off x="2880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8" name="Rectangle 442"/>
              <p:cNvSpPr>
                <a:spLocks noChangeArrowheads="1"/>
              </p:cNvSpPr>
              <p:nvPr/>
            </p:nvSpPr>
            <p:spPr bwMode="auto">
              <a:xfrm>
                <a:off x="2959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629" name="Rectangle 443"/>
              <p:cNvSpPr>
                <a:spLocks noChangeArrowheads="1"/>
              </p:cNvSpPr>
              <p:nvPr/>
            </p:nvSpPr>
            <p:spPr bwMode="auto">
              <a:xfrm>
                <a:off x="3038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0" name="Rectangle 444"/>
              <p:cNvSpPr>
                <a:spLocks noChangeArrowheads="1"/>
              </p:cNvSpPr>
              <p:nvPr/>
            </p:nvSpPr>
            <p:spPr bwMode="auto">
              <a:xfrm>
                <a:off x="3117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631" name="Rectangle 445"/>
              <p:cNvSpPr>
                <a:spLocks noChangeArrowheads="1"/>
              </p:cNvSpPr>
              <p:nvPr/>
            </p:nvSpPr>
            <p:spPr bwMode="auto">
              <a:xfrm>
                <a:off x="3196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2" name="Rectangle 446"/>
              <p:cNvSpPr>
                <a:spLocks noChangeArrowheads="1"/>
              </p:cNvSpPr>
              <p:nvPr/>
            </p:nvSpPr>
            <p:spPr bwMode="auto">
              <a:xfrm>
                <a:off x="3284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33" name="Rectangle 447"/>
              <p:cNvSpPr>
                <a:spLocks noChangeArrowheads="1"/>
              </p:cNvSpPr>
              <p:nvPr/>
            </p:nvSpPr>
            <p:spPr bwMode="auto">
              <a:xfrm>
                <a:off x="3354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4" name="Rectangle 448"/>
              <p:cNvSpPr>
                <a:spLocks noChangeArrowheads="1"/>
              </p:cNvSpPr>
              <p:nvPr/>
            </p:nvSpPr>
            <p:spPr bwMode="auto">
              <a:xfrm>
                <a:off x="5411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5" name="Rectangle 449"/>
              <p:cNvSpPr>
                <a:spLocks noChangeArrowheads="1"/>
              </p:cNvSpPr>
              <p:nvPr/>
            </p:nvSpPr>
            <p:spPr bwMode="auto">
              <a:xfrm>
                <a:off x="2405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6" name="Rectangle 450"/>
              <p:cNvSpPr>
                <a:spLocks noChangeArrowheads="1"/>
              </p:cNvSpPr>
              <p:nvPr/>
            </p:nvSpPr>
            <p:spPr bwMode="auto">
              <a:xfrm>
                <a:off x="2480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20637" name="Rectangle 451"/>
              <p:cNvSpPr>
                <a:spLocks noChangeArrowheads="1"/>
              </p:cNvSpPr>
              <p:nvPr/>
            </p:nvSpPr>
            <p:spPr bwMode="auto">
              <a:xfrm>
                <a:off x="2563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8" name="Rectangle 452"/>
              <p:cNvSpPr>
                <a:spLocks noChangeArrowheads="1"/>
              </p:cNvSpPr>
              <p:nvPr/>
            </p:nvSpPr>
            <p:spPr bwMode="auto">
              <a:xfrm>
                <a:off x="3512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9" name="Rectangle 453"/>
              <p:cNvSpPr>
                <a:spLocks noChangeArrowheads="1"/>
              </p:cNvSpPr>
              <p:nvPr/>
            </p:nvSpPr>
            <p:spPr bwMode="auto">
              <a:xfrm>
                <a:off x="2405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0" name="Rectangle 454"/>
              <p:cNvSpPr>
                <a:spLocks noChangeArrowheads="1"/>
              </p:cNvSpPr>
              <p:nvPr/>
            </p:nvSpPr>
            <p:spPr bwMode="auto">
              <a:xfrm>
                <a:off x="2480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20641" name="Rectangle 455"/>
              <p:cNvSpPr>
                <a:spLocks noChangeArrowheads="1"/>
              </p:cNvSpPr>
              <p:nvPr/>
            </p:nvSpPr>
            <p:spPr bwMode="auto">
              <a:xfrm>
                <a:off x="2563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2" name="Rectangle 456"/>
              <p:cNvSpPr>
                <a:spLocks noChangeArrowheads="1"/>
              </p:cNvSpPr>
              <p:nvPr/>
            </p:nvSpPr>
            <p:spPr bwMode="auto">
              <a:xfrm>
                <a:off x="3512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3" name="Rectangle 457"/>
              <p:cNvSpPr>
                <a:spLocks noChangeArrowheads="1"/>
              </p:cNvSpPr>
              <p:nvPr/>
            </p:nvSpPr>
            <p:spPr bwMode="auto">
              <a:xfrm>
                <a:off x="1772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4" name="Rectangle 458"/>
              <p:cNvSpPr>
                <a:spLocks noChangeArrowheads="1"/>
              </p:cNvSpPr>
              <p:nvPr/>
            </p:nvSpPr>
            <p:spPr bwMode="auto">
              <a:xfrm>
                <a:off x="1848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h</a:t>
                </a:r>
                <a:endParaRPr lang="en-US"/>
              </a:p>
            </p:txBody>
          </p:sp>
          <p:sp>
            <p:nvSpPr>
              <p:cNvPr id="20645" name="Rectangle 459"/>
              <p:cNvSpPr>
                <a:spLocks noChangeArrowheads="1"/>
              </p:cNvSpPr>
              <p:nvPr/>
            </p:nvSpPr>
            <p:spPr bwMode="auto">
              <a:xfrm>
                <a:off x="1930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6" name="Rectangle 460"/>
              <p:cNvSpPr>
                <a:spLocks noChangeArrowheads="1"/>
              </p:cNvSpPr>
              <p:nvPr/>
            </p:nvSpPr>
            <p:spPr bwMode="auto">
              <a:xfrm>
                <a:off x="2006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647" name="Rectangle 461"/>
              <p:cNvSpPr>
                <a:spLocks noChangeArrowheads="1"/>
              </p:cNvSpPr>
              <p:nvPr/>
            </p:nvSpPr>
            <p:spPr bwMode="auto">
              <a:xfrm>
                <a:off x="2405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8" name="Rectangle 462"/>
              <p:cNvSpPr>
                <a:spLocks noChangeArrowheads="1"/>
              </p:cNvSpPr>
              <p:nvPr/>
            </p:nvSpPr>
            <p:spPr bwMode="auto">
              <a:xfrm>
                <a:off x="2563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9" name="Rectangle 463"/>
              <p:cNvSpPr>
                <a:spLocks noChangeArrowheads="1"/>
              </p:cNvSpPr>
              <p:nvPr/>
            </p:nvSpPr>
            <p:spPr bwMode="auto">
              <a:xfrm>
                <a:off x="2657" y="193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50" name="Rectangle 464"/>
              <p:cNvSpPr>
                <a:spLocks noChangeArrowheads="1"/>
              </p:cNvSpPr>
              <p:nvPr/>
            </p:nvSpPr>
            <p:spPr bwMode="auto">
              <a:xfrm>
                <a:off x="2721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1" name="Rectangle 465"/>
              <p:cNvSpPr>
                <a:spLocks noChangeArrowheads="1"/>
              </p:cNvSpPr>
              <p:nvPr/>
            </p:nvSpPr>
            <p:spPr bwMode="auto">
              <a:xfrm>
                <a:off x="2799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h</a:t>
                </a:r>
                <a:endParaRPr lang="en-US"/>
              </a:p>
            </p:txBody>
          </p:sp>
          <p:sp>
            <p:nvSpPr>
              <p:cNvPr id="20652" name="Rectangle 466"/>
              <p:cNvSpPr>
                <a:spLocks noChangeArrowheads="1"/>
              </p:cNvSpPr>
              <p:nvPr/>
            </p:nvSpPr>
            <p:spPr bwMode="auto">
              <a:xfrm>
                <a:off x="2880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3" name="Rectangle 467"/>
              <p:cNvSpPr>
                <a:spLocks noChangeArrowheads="1"/>
              </p:cNvSpPr>
              <p:nvPr/>
            </p:nvSpPr>
            <p:spPr bwMode="auto">
              <a:xfrm>
                <a:off x="2957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654" name="Rectangle 468"/>
              <p:cNvSpPr>
                <a:spLocks noChangeArrowheads="1"/>
              </p:cNvSpPr>
              <p:nvPr/>
            </p:nvSpPr>
            <p:spPr bwMode="auto">
              <a:xfrm>
                <a:off x="3038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5" name="Rectangle 469"/>
              <p:cNvSpPr>
                <a:spLocks noChangeArrowheads="1"/>
              </p:cNvSpPr>
              <p:nvPr/>
            </p:nvSpPr>
            <p:spPr bwMode="auto">
              <a:xfrm>
                <a:off x="3196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6" name="Rectangle 470"/>
              <p:cNvSpPr>
                <a:spLocks noChangeArrowheads="1"/>
              </p:cNvSpPr>
              <p:nvPr/>
            </p:nvSpPr>
            <p:spPr bwMode="auto">
              <a:xfrm>
                <a:off x="3273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657" name="Rectangle 471"/>
              <p:cNvSpPr>
                <a:spLocks noChangeArrowheads="1"/>
              </p:cNvSpPr>
              <p:nvPr/>
            </p:nvSpPr>
            <p:spPr bwMode="auto">
              <a:xfrm>
                <a:off x="3354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8" name="Rectangle 472"/>
              <p:cNvSpPr>
                <a:spLocks noChangeArrowheads="1"/>
              </p:cNvSpPr>
              <p:nvPr/>
            </p:nvSpPr>
            <p:spPr bwMode="auto">
              <a:xfrm>
                <a:off x="3432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659" name="Rectangle 473"/>
              <p:cNvSpPr>
                <a:spLocks noChangeArrowheads="1"/>
              </p:cNvSpPr>
              <p:nvPr/>
            </p:nvSpPr>
            <p:spPr bwMode="auto">
              <a:xfrm>
                <a:off x="3512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0" name="Rectangle 474"/>
              <p:cNvSpPr>
                <a:spLocks noChangeArrowheads="1"/>
              </p:cNvSpPr>
              <p:nvPr/>
            </p:nvSpPr>
            <p:spPr bwMode="auto">
              <a:xfrm>
                <a:off x="3607" y="193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661" name="Rectangle 475"/>
              <p:cNvSpPr>
                <a:spLocks noChangeArrowheads="1"/>
              </p:cNvSpPr>
              <p:nvPr/>
            </p:nvSpPr>
            <p:spPr bwMode="auto">
              <a:xfrm>
                <a:off x="3671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2" name="Rectangle 476"/>
              <p:cNvSpPr>
                <a:spLocks noChangeArrowheads="1"/>
              </p:cNvSpPr>
              <p:nvPr/>
            </p:nvSpPr>
            <p:spPr bwMode="auto">
              <a:xfrm>
                <a:off x="3765" y="193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663" name="Rectangle 477"/>
              <p:cNvSpPr>
                <a:spLocks noChangeArrowheads="1"/>
              </p:cNvSpPr>
              <p:nvPr/>
            </p:nvSpPr>
            <p:spPr bwMode="auto">
              <a:xfrm>
                <a:off x="3829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4" name="Rectangle 478"/>
              <p:cNvSpPr>
                <a:spLocks noChangeArrowheads="1"/>
              </p:cNvSpPr>
              <p:nvPr/>
            </p:nvSpPr>
            <p:spPr bwMode="auto">
              <a:xfrm>
                <a:off x="3906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20665" name="Rectangle 479"/>
              <p:cNvSpPr>
                <a:spLocks noChangeArrowheads="1"/>
              </p:cNvSpPr>
              <p:nvPr/>
            </p:nvSpPr>
            <p:spPr bwMode="auto">
              <a:xfrm>
                <a:off x="4145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6" name="Rectangle 480"/>
              <p:cNvSpPr>
                <a:spLocks noChangeArrowheads="1"/>
              </p:cNvSpPr>
              <p:nvPr/>
            </p:nvSpPr>
            <p:spPr bwMode="auto">
              <a:xfrm>
                <a:off x="4225" y="193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67" name="Rectangle 481"/>
              <p:cNvSpPr>
                <a:spLocks noChangeArrowheads="1"/>
              </p:cNvSpPr>
              <p:nvPr/>
            </p:nvSpPr>
            <p:spPr bwMode="auto">
              <a:xfrm>
                <a:off x="4303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8" name="Rectangle 482"/>
              <p:cNvSpPr>
                <a:spLocks noChangeArrowheads="1"/>
              </p:cNvSpPr>
              <p:nvPr/>
            </p:nvSpPr>
            <p:spPr bwMode="auto">
              <a:xfrm>
                <a:off x="4397" y="193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69" name="Rectangle 483"/>
              <p:cNvSpPr>
                <a:spLocks noChangeArrowheads="1"/>
              </p:cNvSpPr>
              <p:nvPr/>
            </p:nvSpPr>
            <p:spPr bwMode="auto">
              <a:xfrm>
                <a:off x="4462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0" name="Rectangle 484"/>
              <p:cNvSpPr>
                <a:spLocks noChangeArrowheads="1"/>
              </p:cNvSpPr>
              <p:nvPr/>
            </p:nvSpPr>
            <p:spPr bwMode="auto">
              <a:xfrm>
                <a:off x="4539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71" name="Rectangle 485"/>
              <p:cNvSpPr>
                <a:spLocks noChangeArrowheads="1"/>
              </p:cNvSpPr>
              <p:nvPr/>
            </p:nvSpPr>
            <p:spPr bwMode="auto">
              <a:xfrm>
                <a:off x="4620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2" name="Rectangle 486"/>
              <p:cNvSpPr>
                <a:spLocks noChangeArrowheads="1"/>
              </p:cNvSpPr>
              <p:nvPr/>
            </p:nvSpPr>
            <p:spPr bwMode="auto">
              <a:xfrm>
                <a:off x="4697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p</a:t>
                </a:r>
                <a:endParaRPr lang="en-US"/>
              </a:p>
            </p:txBody>
          </p:sp>
          <p:sp>
            <p:nvSpPr>
              <p:cNvPr id="20673" name="Rectangle 487"/>
              <p:cNvSpPr>
                <a:spLocks noChangeArrowheads="1"/>
              </p:cNvSpPr>
              <p:nvPr/>
            </p:nvSpPr>
            <p:spPr bwMode="auto">
              <a:xfrm>
                <a:off x="4778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4" name="Rectangle 488"/>
              <p:cNvSpPr>
                <a:spLocks noChangeArrowheads="1"/>
              </p:cNvSpPr>
              <p:nvPr/>
            </p:nvSpPr>
            <p:spPr bwMode="auto">
              <a:xfrm>
                <a:off x="4866" y="193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75" name="Rectangle 489"/>
              <p:cNvSpPr>
                <a:spLocks noChangeArrowheads="1"/>
              </p:cNvSpPr>
              <p:nvPr/>
            </p:nvSpPr>
            <p:spPr bwMode="auto">
              <a:xfrm>
                <a:off x="3987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6" name="Rectangle 490"/>
              <p:cNvSpPr>
                <a:spLocks noChangeArrowheads="1"/>
              </p:cNvSpPr>
              <p:nvPr/>
            </p:nvSpPr>
            <p:spPr bwMode="auto">
              <a:xfrm>
                <a:off x="3512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7" name="Rectangle 491"/>
              <p:cNvSpPr>
                <a:spLocks noChangeArrowheads="1"/>
              </p:cNvSpPr>
              <p:nvPr/>
            </p:nvSpPr>
            <p:spPr bwMode="auto">
              <a:xfrm>
                <a:off x="3590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678" name="Rectangle 492"/>
              <p:cNvSpPr>
                <a:spLocks noChangeArrowheads="1"/>
              </p:cNvSpPr>
              <p:nvPr/>
            </p:nvSpPr>
            <p:spPr bwMode="auto">
              <a:xfrm>
                <a:off x="3671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9" name="Rectangle 493"/>
              <p:cNvSpPr>
                <a:spLocks noChangeArrowheads="1"/>
              </p:cNvSpPr>
              <p:nvPr/>
            </p:nvSpPr>
            <p:spPr bwMode="auto">
              <a:xfrm>
                <a:off x="3765" y="161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i</a:t>
                </a:r>
                <a:endParaRPr lang="en-US"/>
              </a:p>
            </p:txBody>
          </p:sp>
          <p:sp>
            <p:nvSpPr>
              <p:cNvPr id="20680" name="Rectangle 494"/>
              <p:cNvSpPr>
                <a:spLocks noChangeArrowheads="1"/>
              </p:cNvSpPr>
              <p:nvPr/>
            </p:nvSpPr>
            <p:spPr bwMode="auto">
              <a:xfrm>
                <a:off x="3829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1" name="Rectangle 495"/>
              <p:cNvSpPr>
                <a:spLocks noChangeArrowheads="1"/>
              </p:cNvSpPr>
              <p:nvPr/>
            </p:nvSpPr>
            <p:spPr bwMode="auto">
              <a:xfrm>
                <a:off x="3906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d</a:t>
                </a:r>
                <a:endParaRPr lang="en-US"/>
              </a:p>
            </p:txBody>
          </p:sp>
          <p:sp>
            <p:nvSpPr>
              <p:cNvPr id="20682" name="Rectangle 496"/>
              <p:cNvSpPr>
                <a:spLocks noChangeArrowheads="1"/>
              </p:cNvSpPr>
              <p:nvPr/>
            </p:nvSpPr>
            <p:spPr bwMode="auto">
              <a:xfrm>
                <a:off x="3987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3" name="Rectangle 497"/>
              <p:cNvSpPr>
                <a:spLocks noChangeArrowheads="1"/>
              </p:cNvSpPr>
              <p:nvPr/>
            </p:nvSpPr>
            <p:spPr bwMode="auto">
              <a:xfrm>
                <a:off x="4145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4" name="Rectangle 498"/>
              <p:cNvSpPr>
                <a:spLocks noChangeArrowheads="1"/>
              </p:cNvSpPr>
              <p:nvPr/>
            </p:nvSpPr>
            <p:spPr bwMode="auto">
              <a:xfrm>
                <a:off x="4225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85" name="Rectangle 499"/>
              <p:cNvSpPr>
                <a:spLocks noChangeArrowheads="1"/>
              </p:cNvSpPr>
              <p:nvPr/>
            </p:nvSpPr>
            <p:spPr bwMode="auto">
              <a:xfrm>
                <a:off x="4303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6" name="Rectangle 500"/>
              <p:cNvSpPr>
                <a:spLocks noChangeArrowheads="1"/>
              </p:cNvSpPr>
              <p:nvPr/>
            </p:nvSpPr>
            <p:spPr bwMode="auto">
              <a:xfrm>
                <a:off x="4397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87" name="Rectangle 501"/>
              <p:cNvSpPr>
                <a:spLocks noChangeArrowheads="1"/>
              </p:cNvSpPr>
              <p:nvPr/>
            </p:nvSpPr>
            <p:spPr bwMode="auto">
              <a:xfrm>
                <a:off x="4462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8" name="Rectangle 502"/>
              <p:cNvSpPr>
                <a:spLocks noChangeArrowheads="1"/>
              </p:cNvSpPr>
              <p:nvPr/>
            </p:nvSpPr>
            <p:spPr bwMode="auto">
              <a:xfrm>
                <a:off x="4539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89" name="Rectangle 503"/>
              <p:cNvSpPr>
                <a:spLocks noChangeArrowheads="1"/>
              </p:cNvSpPr>
              <p:nvPr/>
            </p:nvSpPr>
            <p:spPr bwMode="auto">
              <a:xfrm>
                <a:off x="4620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0" name="Rectangle 504"/>
              <p:cNvSpPr>
                <a:spLocks noChangeArrowheads="1"/>
              </p:cNvSpPr>
              <p:nvPr/>
            </p:nvSpPr>
            <p:spPr bwMode="auto">
              <a:xfrm>
                <a:off x="4699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691" name="Rectangle 505"/>
              <p:cNvSpPr>
                <a:spLocks noChangeArrowheads="1"/>
              </p:cNvSpPr>
              <p:nvPr/>
            </p:nvSpPr>
            <p:spPr bwMode="auto">
              <a:xfrm>
                <a:off x="4778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2" name="Rectangle 506"/>
              <p:cNvSpPr>
                <a:spLocks noChangeArrowheads="1"/>
              </p:cNvSpPr>
              <p:nvPr/>
            </p:nvSpPr>
            <p:spPr bwMode="auto">
              <a:xfrm>
                <a:off x="4858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693" name="Rectangle 507"/>
              <p:cNvSpPr>
                <a:spLocks noChangeArrowheads="1"/>
              </p:cNvSpPr>
              <p:nvPr/>
            </p:nvSpPr>
            <p:spPr bwMode="auto">
              <a:xfrm>
                <a:off x="4936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4" name="Rectangle 508"/>
              <p:cNvSpPr>
                <a:spLocks noChangeArrowheads="1"/>
              </p:cNvSpPr>
              <p:nvPr/>
            </p:nvSpPr>
            <p:spPr bwMode="auto">
              <a:xfrm>
                <a:off x="5024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95" name="Rectangle 509"/>
              <p:cNvSpPr>
                <a:spLocks noChangeArrowheads="1"/>
              </p:cNvSpPr>
              <p:nvPr/>
            </p:nvSpPr>
            <p:spPr bwMode="auto">
              <a:xfrm>
                <a:off x="5094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6" name="Rectangle 510"/>
              <p:cNvSpPr>
                <a:spLocks noChangeArrowheads="1"/>
              </p:cNvSpPr>
              <p:nvPr/>
            </p:nvSpPr>
            <p:spPr bwMode="auto">
              <a:xfrm>
                <a:off x="1847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chemeClr val="tx2"/>
                    </a:solidFill>
                    <a:latin typeface="Arial" charset="0"/>
                  </a:rPr>
                  <a:t>0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697" name="Rectangle 511"/>
              <p:cNvSpPr>
                <a:spLocks noChangeArrowheads="1"/>
              </p:cNvSpPr>
              <p:nvPr/>
            </p:nvSpPr>
            <p:spPr bwMode="auto">
              <a:xfrm>
                <a:off x="2005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</a:t>
                </a:r>
                <a:endParaRPr lang="en-US"/>
              </a:p>
            </p:txBody>
          </p:sp>
          <p:sp>
            <p:nvSpPr>
              <p:cNvPr id="20698" name="Rectangle 512"/>
              <p:cNvSpPr>
                <a:spLocks noChangeArrowheads="1"/>
              </p:cNvSpPr>
              <p:nvPr/>
            </p:nvSpPr>
            <p:spPr bwMode="auto">
              <a:xfrm>
                <a:off x="2163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</a:t>
                </a:r>
                <a:endParaRPr lang="en-US"/>
              </a:p>
            </p:txBody>
          </p:sp>
          <p:sp>
            <p:nvSpPr>
              <p:cNvPr id="20699" name="Rectangle 513"/>
              <p:cNvSpPr>
                <a:spLocks noChangeArrowheads="1"/>
              </p:cNvSpPr>
              <p:nvPr/>
            </p:nvSpPr>
            <p:spPr bwMode="auto">
              <a:xfrm>
                <a:off x="2321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</a:t>
                </a:r>
                <a:endParaRPr lang="en-US"/>
              </a:p>
            </p:txBody>
          </p:sp>
          <p:sp>
            <p:nvSpPr>
              <p:cNvPr id="20700" name="Rectangle 514"/>
              <p:cNvSpPr>
                <a:spLocks noChangeArrowheads="1"/>
              </p:cNvSpPr>
              <p:nvPr/>
            </p:nvSpPr>
            <p:spPr bwMode="auto">
              <a:xfrm>
                <a:off x="2480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</a:t>
                </a:r>
                <a:endParaRPr lang="en-US"/>
              </a:p>
            </p:txBody>
          </p:sp>
          <p:sp>
            <p:nvSpPr>
              <p:cNvPr id="20701" name="Rectangle 515"/>
              <p:cNvSpPr>
                <a:spLocks noChangeArrowheads="1"/>
              </p:cNvSpPr>
              <p:nvPr/>
            </p:nvSpPr>
            <p:spPr bwMode="auto">
              <a:xfrm>
                <a:off x="2640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5</a:t>
                </a:r>
                <a:endParaRPr lang="en-US"/>
              </a:p>
            </p:txBody>
          </p:sp>
          <p:sp>
            <p:nvSpPr>
              <p:cNvPr id="20702" name="Rectangle 516"/>
              <p:cNvSpPr>
                <a:spLocks noChangeArrowheads="1"/>
              </p:cNvSpPr>
              <p:nvPr/>
            </p:nvSpPr>
            <p:spPr bwMode="auto">
              <a:xfrm>
                <a:off x="2798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6</a:t>
                </a:r>
                <a:endParaRPr lang="en-US"/>
              </a:p>
            </p:txBody>
          </p:sp>
          <p:sp>
            <p:nvSpPr>
              <p:cNvPr id="20703" name="Rectangle 517"/>
              <p:cNvSpPr>
                <a:spLocks noChangeArrowheads="1"/>
              </p:cNvSpPr>
              <p:nvPr/>
            </p:nvSpPr>
            <p:spPr bwMode="auto">
              <a:xfrm>
                <a:off x="2956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7</a:t>
                </a:r>
                <a:endParaRPr lang="en-US"/>
              </a:p>
            </p:txBody>
          </p:sp>
          <p:sp>
            <p:nvSpPr>
              <p:cNvPr id="20704" name="Rectangle 518"/>
              <p:cNvSpPr>
                <a:spLocks noChangeArrowheads="1"/>
              </p:cNvSpPr>
              <p:nvPr/>
            </p:nvSpPr>
            <p:spPr bwMode="auto">
              <a:xfrm>
                <a:off x="3114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8</a:t>
                </a:r>
                <a:endParaRPr lang="en-US"/>
              </a:p>
            </p:txBody>
          </p:sp>
          <p:sp>
            <p:nvSpPr>
              <p:cNvPr id="20705" name="Rectangle 519"/>
              <p:cNvSpPr>
                <a:spLocks noChangeArrowheads="1"/>
              </p:cNvSpPr>
              <p:nvPr/>
            </p:nvSpPr>
            <p:spPr bwMode="auto">
              <a:xfrm>
                <a:off x="3273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9</a:t>
                </a:r>
                <a:endParaRPr lang="en-US"/>
              </a:p>
            </p:txBody>
          </p:sp>
          <p:sp>
            <p:nvSpPr>
              <p:cNvPr id="20706" name="Rectangle 520"/>
              <p:cNvSpPr>
                <a:spLocks noChangeArrowheads="1"/>
              </p:cNvSpPr>
              <p:nvPr/>
            </p:nvSpPr>
            <p:spPr bwMode="auto">
              <a:xfrm>
                <a:off x="3403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10</a:t>
                </a:r>
                <a:endParaRPr lang="en-US"/>
              </a:p>
            </p:txBody>
          </p:sp>
          <p:sp>
            <p:nvSpPr>
              <p:cNvPr id="20707" name="Rectangle 521"/>
              <p:cNvSpPr>
                <a:spLocks noChangeArrowheads="1"/>
              </p:cNvSpPr>
              <p:nvPr/>
            </p:nvSpPr>
            <p:spPr bwMode="auto">
              <a:xfrm>
                <a:off x="3562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11</a:t>
                </a:r>
                <a:endParaRPr lang="en-US"/>
              </a:p>
            </p:txBody>
          </p:sp>
          <p:sp>
            <p:nvSpPr>
              <p:cNvPr id="20708" name="Rectangle 522"/>
              <p:cNvSpPr>
                <a:spLocks noChangeArrowheads="1"/>
              </p:cNvSpPr>
              <p:nvPr/>
            </p:nvSpPr>
            <p:spPr bwMode="auto">
              <a:xfrm>
                <a:off x="3720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12</a:t>
                </a:r>
                <a:endParaRPr lang="en-US"/>
              </a:p>
            </p:txBody>
          </p:sp>
          <p:sp>
            <p:nvSpPr>
              <p:cNvPr id="20709" name="Rectangle 523"/>
              <p:cNvSpPr>
                <a:spLocks noChangeArrowheads="1"/>
              </p:cNvSpPr>
              <p:nvPr/>
            </p:nvSpPr>
            <p:spPr bwMode="auto">
              <a:xfrm>
                <a:off x="3878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13</a:t>
                </a:r>
                <a:endParaRPr lang="en-US"/>
              </a:p>
            </p:txBody>
          </p:sp>
          <p:sp>
            <p:nvSpPr>
              <p:cNvPr id="20710" name="Rectangle 524"/>
              <p:cNvSpPr>
                <a:spLocks noChangeArrowheads="1"/>
              </p:cNvSpPr>
              <p:nvPr/>
            </p:nvSpPr>
            <p:spPr bwMode="auto">
              <a:xfrm>
                <a:off x="4036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14</a:t>
                </a:r>
                <a:endParaRPr lang="en-US"/>
              </a:p>
            </p:txBody>
          </p:sp>
          <p:sp>
            <p:nvSpPr>
              <p:cNvPr id="20711" name="Rectangle 525"/>
              <p:cNvSpPr>
                <a:spLocks noChangeArrowheads="1"/>
              </p:cNvSpPr>
              <p:nvPr/>
            </p:nvSpPr>
            <p:spPr bwMode="auto">
              <a:xfrm>
                <a:off x="4194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15</a:t>
                </a:r>
                <a:endParaRPr lang="en-US"/>
              </a:p>
            </p:txBody>
          </p:sp>
          <p:sp>
            <p:nvSpPr>
              <p:cNvPr id="20712" name="Rectangle 526"/>
              <p:cNvSpPr>
                <a:spLocks noChangeArrowheads="1"/>
              </p:cNvSpPr>
              <p:nvPr/>
            </p:nvSpPr>
            <p:spPr bwMode="auto">
              <a:xfrm>
                <a:off x="4353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16</a:t>
                </a:r>
                <a:endParaRPr lang="en-US"/>
              </a:p>
            </p:txBody>
          </p:sp>
          <p:sp>
            <p:nvSpPr>
              <p:cNvPr id="20713" name="Rectangle 527"/>
              <p:cNvSpPr>
                <a:spLocks noChangeArrowheads="1"/>
              </p:cNvSpPr>
              <p:nvPr/>
            </p:nvSpPr>
            <p:spPr bwMode="auto">
              <a:xfrm>
                <a:off x="4511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17</a:t>
                </a:r>
                <a:endParaRPr lang="en-US"/>
              </a:p>
            </p:txBody>
          </p:sp>
          <p:sp>
            <p:nvSpPr>
              <p:cNvPr id="20714" name="Rectangle 528"/>
              <p:cNvSpPr>
                <a:spLocks noChangeArrowheads="1"/>
              </p:cNvSpPr>
              <p:nvPr/>
            </p:nvSpPr>
            <p:spPr bwMode="auto">
              <a:xfrm>
                <a:off x="4669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18</a:t>
                </a:r>
                <a:endParaRPr lang="en-US"/>
              </a:p>
            </p:txBody>
          </p:sp>
          <p:sp>
            <p:nvSpPr>
              <p:cNvPr id="20715" name="Rectangle 529"/>
              <p:cNvSpPr>
                <a:spLocks noChangeArrowheads="1"/>
              </p:cNvSpPr>
              <p:nvPr/>
            </p:nvSpPr>
            <p:spPr bwMode="auto">
              <a:xfrm>
                <a:off x="4827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19</a:t>
                </a:r>
                <a:endParaRPr lang="en-US"/>
              </a:p>
            </p:txBody>
          </p:sp>
          <p:sp>
            <p:nvSpPr>
              <p:cNvPr id="20716" name="Rectangle 530"/>
              <p:cNvSpPr>
                <a:spLocks noChangeArrowheads="1"/>
              </p:cNvSpPr>
              <p:nvPr/>
            </p:nvSpPr>
            <p:spPr bwMode="auto">
              <a:xfrm>
                <a:off x="4985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20</a:t>
                </a:r>
                <a:endParaRPr lang="en-US"/>
              </a:p>
            </p:txBody>
          </p:sp>
          <p:sp>
            <p:nvSpPr>
              <p:cNvPr id="20717" name="Rectangle 531"/>
              <p:cNvSpPr>
                <a:spLocks noChangeArrowheads="1"/>
              </p:cNvSpPr>
              <p:nvPr/>
            </p:nvSpPr>
            <p:spPr bwMode="auto">
              <a:xfrm>
                <a:off x="5144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21</a:t>
                </a:r>
                <a:endParaRPr lang="en-US"/>
              </a:p>
            </p:txBody>
          </p:sp>
          <p:sp>
            <p:nvSpPr>
              <p:cNvPr id="20718" name="Rectangle 532"/>
              <p:cNvSpPr>
                <a:spLocks noChangeArrowheads="1"/>
              </p:cNvSpPr>
              <p:nvPr/>
            </p:nvSpPr>
            <p:spPr bwMode="auto">
              <a:xfrm>
                <a:off x="5302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22</a:t>
                </a:r>
                <a:endParaRPr lang="en-US"/>
              </a:p>
            </p:txBody>
          </p:sp>
          <p:sp>
            <p:nvSpPr>
              <p:cNvPr id="20719" name="Rectangle 533"/>
              <p:cNvSpPr>
                <a:spLocks noChangeArrowheads="1"/>
              </p:cNvSpPr>
              <p:nvPr/>
            </p:nvSpPr>
            <p:spPr bwMode="auto">
              <a:xfrm>
                <a:off x="5460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23</a:t>
                </a:r>
                <a:endParaRPr lang="en-US"/>
              </a:p>
            </p:txBody>
          </p:sp>
          <p:sp>
            <p:nvSpPr>
              <p:cNvPr id="20720" name="Rectangle 534"/>
              <p:cNvSpPr>
                <a:spLocks noChangeArrowheads="1"/>
              </p:cNvSpPr>
              <p:nvPr/>
            </p:nvSpPr>
            <p:spPr bwMode="auto">
              <a:xfrm>
                <a:off x="1819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chemeClr val="tx2"/>
                    </a:solidFill>
                    <a:latin typeface="Arial" charset="0"/>
                  </a:rPr>
                  <a:t>24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721" name="Rectangle 535"/>
              <p:cNvSpPr>
                <a:spLocks noChangeArrowheads="1"/>
              </p:cNvSpPr>
              <p:nvPr/>
            </p:nvSpPr>
            <p:spPr bwMode="auto">
              <a:xfrm>
                <a:off x="1977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25</a:t>
                </a:r>
                <a:endParaRPr lang="en-US"/>
              </a:p>
            </p:txBody>
          </p:sp>
          <p:sp>
            <p:nvSpPr>
              <p:cNvPr id="20722" name="Rectangle 536"/>
              <p:cNvSpPr>
                <a:spLocks noChangeArrowheads="1"/>
              </p:cNvSpPr>
              <p:nvPr/>
            </p:nvSpPr>
            <p:spPr bwMode="auto">
              <a:xfrm>
                <a:off x="2136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26</a:t>
                </a:r>
                <a:endParaRPr lang="en-US"/>
              </a:p>
            </p:txBody>
          </p:sp>
          <p:sp>
            <p:nvSpPr>
              <p:cNvPr id="20723" name="Rectangle 537"/>
              <p:cNvSpPr>
                <a:spLocks noChangeArrowheads="1"/>
              </p:cNvSpPr>
              <p:nvPr/>
            </p:nvSpPr>
            <p:spPr bwMode="auto">
              <a:xfrm>
                <a:off x="2294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27</a:t>
                </a:r>
                <a:endParaRPr lang="en-US"/>
              </a:p>
            </p:txBody>
          </p:sp>
          <p:sp>
            <p:nvSpPr>
              <p:cNvPr id="20724" name="Rectangle 538"/>
              <p:cNvSpPr>
                <a:spLocks noChangeArrowheads="1"/>
              </p:cNvSpPr>
              <p:nvPr/>
            </p:nvSpPr>
            <p:spPr bwMode="auto">
              <a:xfrm>
                <a:off x="2452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28</a:t>
                </a:r>
                <a:endParaRPr lang="en-US"/>
              </a:p>
            </p:txBody>
          </p:sp>
          <p:sp>
            <p:nvSpPr>
              <p:cNvPr id="20725" name="Rectangle 539"/>
              <p:cNvSpPr>
                <a:spLocks noChangeArrowheads="1"/>
              </p:cNvSpPr>
              <p:nvPr/>
            </p:nvSpPr>
            <p:spPr bwMode="auto">
              <a:xfrm>
                <a:off x="2612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29</a:t>
                </a:r>
                <a:endParaRPr lang="en-US"/>
              </a:p>
            </p:txBody>
          </p:sp>
          <p:sp>
            <p:nvSpPr>
              <p:cNvPr id="20726" name="Rectangle 540"/>
              <p:cNvSpPr>
                <a:spLocks noChangeArrowheads="1"/>
              </p:cNvSpPr>
              <p:nvPr/>
            </p:nvSpPr>
            <p:spPr bwMode="auto">
              <a:xfrm>
                <a:off x="2771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30</a:t>
                </a:r>
                <a:endParaRPr lang="en-US"/>
              </a:p>
            </p:txBody>
          </p:sp>
          <p:sp>
            <p:nvSpPr>
              <p:cNvPr id="20727" name="Rectangle 541"/>
              <p:cNvSpPr>
                <a:spLocks noChangeArrowheads="1"/>
              </p:cNvSpPr>
              <p:nvPr/>
            </p:nvSpPr>
            <p:spPr bwMode="auto">
              <a:xfrm>
                <a:off x="2929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31</a:t>
                </a:r>
                <a:endParaRPr lang="en-US"/>
              </a:p>
            </p:txBody>
          </p:sp>
          <p:sp>
            <p:nvSpPr>
              <p:cNvPr id="20728" name="Rectangle 542"/>
              <p:cNvSpPr>
                <a:spLocks noChangeArrowheads="1"/>
              </p:cNvSpPr>
              <p:nvPr/>
            </p:nvSpPr>
            <p:spPr bwMode="auto">
              <a:xfrm>
                <a:off x="3087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32</a:t>
                </a:r>
                <a:endParaRPr lang="en-US"/>
              </a:p>
            </p:txBody>
          </p:sp>
          <p:sp>
            <p:nvSpPr>
              <p:cNvPr id="20729" name="Rectangle 543"/>
              <p:cNvSpPr>
                <a:spLocks noChangeArrowheads="1"/>
              </p:cNvSpPr>
              <p:nvPr/>
            </p:nvSpPr>
            <p:spPr bwMode="auto">
              <a:xfrm>
                <a:off x="3245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33</a:t>
                </a:r>
                <a:endParaRPr lang="en-US"/>
              </a:p>
            </p:txBody>
          </p:sp>
          <p:sp>
            <p:nvSpPr>
              <p:cNvPr id="20730" name="Rectangle 544"/>
              <p:cNvSpPr>
                <a:spLocks noChangeArrowheads="1"/>
              </p:cNvSpPr>
              <p:nvPr/>
            </p:nvSpPr>
            <p:spPr bwMode="auto">
              <a:xfrm>
                <a:off x="3403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34</a:t>
                </a:r>
                <a:endParaRPr lang="en-US"/>
              </a:p>
            </p:txBody>
          </p:sp>
          <p:sp>
            <p:nvSpPr>
              <p:cNvPr id="20731" name="Rectangle 545"/>
              <p:cNvSpPr>
                <a:spLocks noChangeArrowheads="1"/>
              </p:cNvSpPr>
              <p:nvPr/>
            </p:nvSpPr>
            <p:spPr bwMode="auto">
              <a:xfrm>
                <a:off x="3562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35</a:t>
                </a:r>
                <a:endParaRPr lang="en-US"/>
              </a:p>
            </p:txBody>
          </p:sp>
          <p:sp>
            <p:nvSpPr>
              <p:cNvPr id="20732" name="Rectangle 546"/>
              <p:cNvSpPr>
                <a:spLocks noChangeArrowheads="1"/>
              </p:cNvSpPr>
              <p:nvPr/>
            </p:nvSpPr>
            <p:spPr bwMode="auto">
              <a:xfrm>
                <a:off x="3720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36</a:t>
                </a:r>
                <a:endParaRPr lang="en-US"/>
              </a:p>
            </p:txBody>
          </p:sp>
          <p:sp>
            <p:nvSpPr>
              <p:cNvPr id="20733" name="Rectangle 547"/>
              <p:cNvSpPr>
                <a:spLocks noChangeArrowheads="1"/>
              </p:cNvSpPr>
              <p:nvPr/>
            </p:nvSpPr>
            <p:spPr bwMode="auto">
              <a:xfrm>
                <a:off x="3878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37</a:t>
                </a:r>
                <a:endParaRPr lang="en-US"/>
              </a:p>
            </p:txBody>
          </p:sp>
          <p:sp>
            <p:nvSpPr>
              <p:cNvPr id="20734" name="Rectangle 548"/>
              <p:cNvSpPr>
                <a:spLocks noChangeArrowheads="1"/>
              </p:cNvSpPr>
              <p:nvPr/>
            </p:nvSpPr>
            <p:spPr bwMode="auto">
              <a:xfrm>
                <a:off x="4036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38</a:t>
                </a:r>
                <a:endParaRPr lang="en-US"/>
              </a:p>
            </p:txBody>
          </p:sp>
          <p:sp>
            <p:nvSpPr>
              <p:cNvPr id="20735" name="Rectangle 549"/>
              <p:cNvSpPr>
                <a:spLocks noChangeArrowheads="1"/>
              </p:cNvSpPr>
              <p:nvPr/>
            </p:nvSpPr>
            <p:spPr bwMode="auto">
              <a:xfrm>
                <a:off x="4194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39</a:t>
                </a:r>
                <a:endParaRPr lang="en-US"/>
              </a:p>
            </p:txBody>
          </p:sp>
          <p:sp>
            <p:nvSpPr>
              <p:cNvPr id="20736" name="Rectangle 550"/>
              <p:cNvSpPr>
                <a:spLocks noChangeArrowheads="1"/>
              </p:cNvSpPr>
              <p:nvPr/>
            </p:nvSpPr>
            <p:spPr bwMode="auto">
              <a:xfrm>
                <a:off x="4353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40</a:t>
                </a:r>
                <a:endParaRPr lang="en-US"/>
              </a:p>
            </p:txBody>
          </p:sp>
          <p:sp>
            <p:nvSpPr>
              <p:cNvPr id="20737" name="Rectangle 551"/>
              <p:cNvSpPr>
                <a:spLocks noChangeArrowheads="1"/>
              </p:cNvSpPr>
              <p:nvPr/>
            </p:nvSpPr>
            <p:spPr bwMode="auto">
              <a:xfrm>
                <a:off x="4511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41</a:t>
                </a:r>
                <a:endParaRPr lang="en-US"/>
              </a:p>
            </p:txBody>
          </p:sp>
          <p:sp>
            <p:nvSpPr>
              <p:cNvPr id="20738" name="Rectangle 552"/>
              <p:cNvSpPr>
                <a:spLocks noChangeArrowheads="1"/>
              </p:cNvSpPr>
              <p:nvPr/>
            </p:nvSpPr>
            <p:spPr bwMode="auto">
              <a:xfrm>
                <a:off x="4669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42</a:t>
                </a:r>
                <a:endParaRPr lang="en-US"/>
              </a:p>
            </p:txBody>
          </p:sp>
        </p:grpSp>
        <p:sp>
          <p:nvSpPr>
            <p:cNvPr id="20489" name="Rectangle 554"/>
            <p:cNvSpPr>
              <a:spLocks noChangeArrowheads="1"/>
            </p:cNvSpPr>
            <p:nvPr/>
          </p:nvSpPr>
          <p:spPr bwMode="auto">
            <a:xfrm>
              <a:off x="4827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43</a:t>
              </a:r>
              <a:endParaRPr lang="en-US"/>
            </a:p>
          </p:txBody>
        </p:sp>
        <p:sp>
          <p:nvSpPr>
            <p:cNvPr id="20490" name="Rectangle 555"/>
            <p:cNvSpPr>
              <a:spLocks noChangeArrowheads="1"/>
            </p:cNvSpPr>
            <p:nvPr/>
          </p:nvSpPr>
          <p:spPr bwMode="auto">
            <a:xfrm>
              <a:off x="4985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44</a:t>
              </a:r>
              <a:endParaRPr lang="en-US"/>
            </a:p>
          </p:txBody>
        </p:sp>
        <p:sp>
          <p:nvSpPr>
            <p:cNvPr id="20491" name="Rectangle 556"/>
            <p:cNvSpPr>
              <a:spLocks noChangeArrowheads="1"/>
            </p:cNvSpPr>
            <p:nvPr/>
          </p:nvSpPr>
          <p:spPr bwMode="auto">
            <a:xfrm>
              <a:off x="5144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45</a:t>
              </a:r>
              <a:endParaRPr lang="en-US"/>
            </a:p>
          </p:txBody>
        </p:sp>
        <p:sp>
          <p:nvSpPr>
            <p:cNvPr id="20492" name="Rectangle 557"/>
            <p:cNvSpPr>
              <a:spLocks noChangeArrowheads="1"/>
            </p:cNvSpPr>
            <p:nvPr/>
          </p:nvSpPr>
          <p:spPr bwMode="auto">
            <a:xfrm>
              <a:off x="5302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46</a:t>
              </a:r>
              <a:endParaRPr lang="en-US"/>
            </a:p>
          </p:txBody>
        </p:sp>
        <p:sp>
          <p:nvSpPr>
            <p:cNvPr id="20493" name="Rectangle 558"/>
            <p:cNvSpPr>
              <a:spLocks noChangeArrowheads="1"/>
            </p:cNvSpPr>
            <p:nvPr/>
          </p:nvSpPr>
          <p:spPr bwMode="auto">
            <a:xfrm>
              <a:off x="1819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47</a:t>
              </a:r>
              <a:endParaRPr lang="en-US"/>
            </a:p>
          </p:txBody>
        </p:sp>
        <p:sp>
          <p:nvSpPr>
            <p:cNvPr id="20494" name="Rectangle 559"/>
            <p:cNvSpPr>
              <a:spLocks noChangeArrowheads="1"/>
            </p:cNvSpPr>
            <p:nvPr/>
          </p:nvSpPr>
          <p:spPr bwMode="auto">
            <a:xfrm>
              <a:off x="1977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48</a:t>
              </a:r>
              <a:endParaRPr lang="en-US"/>
            </a:p>
          </p:txBody>
        </p:sp>
        <p:sp>
          <p:nvSpPr>
            <p:cNvPr id="20495" name="Rectangle 560"/>
            <p:cNvSpPr>
              <a:spLocks noChangeArrowheads="1"/>
            </p:cNvSpPr>
            <p:nvPr/>
          </p:nvSpPr>
          <p:spPr bwMode="auto">
            <a:xfrm>
              <a:off x="2136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49</a:t>
              </a:r>
              <a:endParaRPr lang="en-US"/>
            </a:p>
          </p:txBody>
        </p:sp>
        <p:sp>
          <p:nvSpPr>
            <p:cNvPr id="20496" name="Rectangle 561"/>
            <p:cNvSpPr>
              <a:spLocks noChangeArrowheads="1"/>
            </p:cNvSpPr>
            <p:nvPr/>
          </p:nvSpPr>
          <p:spPr bwMode="auto">
            <a:xfrm>
              <a:off x="2294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50</a:t>
              </a:r>
              <a:endParaRPr lang="en-US"/>
            </a:p>
          </p:txBody>
        </p:sp>
        <p:sp>
          <p:nvSpPr>
            <p:cNvPr id="20497" name="Rectangle 562"/>
            <p:cNvSpPr>
              <a:spLocks noChangeArrowheads="1"/>
            </p:cNvSpPr>
            <p:nvPr/>
          </p:nvSpPr>
          <p:spPr bwMode="auto">
            <a:xfrm>
              <a:off x="2452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51</a:t>
              </a:r>
              <a:endParaRPr lang="en-US"/>
            </a:p>
          </p:txBody>
        </p:sp>
        <p:sp>
          <p:nvSpPr>
            <p:cNvPr id="20498" name="Rectangle 563"/>
            <p:cNvSpPr>
              <a:spLocks noChangeArrowheads="1"/>
            </p:cNvSpPr>
            <p:nvPr/>
          </p:nvSpPr>
          <p:spPr bwMode="auto">
            <a:xfrm>
              <a:off x="2612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52</a:t>
              </a:r>
              <a:endParaRPr lang="en-US"/>
            </a:p>
          </p:txBody>
        </p:sp>
        <p:sp>
          <p:nvSpPr>
            <p:cNvPr id="20499" name="Rectangle 564"/>
            <p:cNvSpPr>
              <a:spLocks noChangeArrowheads="1"/>
            </p:cNvSpPr>
            <p:nvPr/>
          </p:nvSpPr>
          <p:spPr bwMode="auto">
            <a:xfrm>
              <a:off x="2771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53</a:t>
              </a:r>
              <a:endParaRPr lang="en-US"/>
            </a:p>
          </p:txBody>
        </p:sp>
        <p:sp>
          <p:nvSpPr>
            <p:cNvPr id="20500" name="Rectangle 565"/>
            <p:cNvSpPr>
              <a:spLocks noChangeArrowheads="1"/>
            </p:cNvSpPr>
            <p:nvPr/>
          </p:nvSpPr>
          <p:spPr bwMode="auto">
            <a:xfrm>
              <a:off x="2929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54</a:t>
              </a:r>
              <a:endParaRPr lang="en-US"/>
            </a:p>
          </p:txBody>
        </p:sp>
        <p:sp>
          <p:nvSpPr>
            <p:cNvPr id="20501" name="Rectangle 566"/>
            <p:cNvSpPr>
              <a:spLocks noChangeArrowheads="1"/>
            </p:cNvSpPr>
            <p:nvPr/>
          </p:nvSpPr>
          <p:spPr bwMode="auto">
            <a:xfrm>
              <a:off x="3087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55</a:t>
              </a:r>
              <a:endParaRPr lang="en-US"/>
            </a:p>
          </p:txBody>
        </p:sp>
        <p:sp>
          <p:nvSpPr>
            <p:cNvPr id="20502" name="Rectangle 567"/>
            <p:cNvSpPr>
              <a:spLocks noChangeArrowheads="1"/>
            </p:cNvSpPr>
            <p:nvPr/>
          </p:nvSpPr>
          <p:spPr bwMode="auto">
            <a:xfrm>
              <a:off x="3245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56</a:t>
              </a:r>
              <a:endParaRPr lang="en-US"/>
            </a:p>
          </p:txBody>
        </p:sp>
        <p:sp>
          <p:nvSpPr>
            <p:cNvPr id="20503" name="Rectangle 568"/>
            <p:cNvSpPr>
              <a:spLocks noChangeArrowheads="1"/>
            </p:cNvSpPr>
            <p:nvPr/>
          </p:nvSpPr>
          <p:spPr bwMode="auto">
            <a:xfrm>
              <a:off x="3403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57</a:t>
              </a:r>
              <a:endParaRPr lang="en-US"/>
            </a:p>
          </p:txBody>
        </p:sp>
        <p:sp>
          <p:nvSpPr>
            <p:cNvPr id="20504" name="Rectangle 569"/>
            <p:cNvSpPr>
              <a:spLocks noChangeArrowheads="1"/>
            </p:cNvSpPr>
            <p:nvPr/>
          </p:nvSpPr>
          <p:spPr bwMode="auto">
            <a:xfrm>
              <a:off x="3562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58</a:t>
              </a:r>
              <a:endParaRPr lang="en-US"/>
            </a:p>
          </p:txBody>
        </p:sp>
        <p:sp>
          <p:nvSpPr>
            <p:cNvPr id="20505" name="Rectangle 570"/>
            <p:cNvSpPr>
              <a:spLocks noChangeArrowheads="1"/>
            </p:cNvSpPr>
            <p:nvPr/>
          </p:nvSpPr>
          <p:spPr bwMode="auto">
            <a:xfrm>
              <a:off x="3720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59</a:t>
              </a:r>
              <a:endParaRPr lang="en-US"/>
            </a:p>
          </p:txBody>
        </p:sp>
        <p:sp>
          <p:nvSpPr>
            <p:cNvPr id="20506" name="Rectangle 571"/>
            <p:cNvSpPr>
              <a:spLocks noChangeArrowheads="1"/>
            </p:cNvSpPr>
            <p:nvPr/>
          </p:nvSpPr>
          <p:spPr bwMode="auto">
            <a:xfrm>
              <a:off x="3878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60</a:t>
              </a:r>
              <a:endParaRPr lang="en-US"/>
            </a:p>
          </p:txBody>
        </p:sp>
        <p:sp>
          <p:nvSpPr>
            <p:cNvPr id="20507" name="Rectangle 572"/>
            <p:cNvSpPr>
              <a:spLocks noChangeArrowheads="1"/>
            </p:cNvSpPr>
            <p:nvPr/>
          </p:nvSpPr>
          <p:spPr bwMode="auto">
            <a:xfrm>
              <a:off x="4036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61</a:t>
              </a:r>
              <a:endParaRPr lang="en-US"/>
            </a:p>
          </p:txBody>
        </p:sp>
        <p:sp>
          <p:nvSpPr>
            <p:cNvPr id="20508" name="Rectangle 573"/>
            <p:cNvSpPr>
              <a:spLocks noChangeArrowheads="1"/>
            </p:cNvSpPr>
            <p:nvPr/>
          </p:nvSpPr>
          <p:spPr bwMode="auto">
            <a:xfrm>
              <a:off x="4194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62</a:t>
              </a:r>
              <a:endParaRPr lang="en-US"/>
            </a:p>
          </p:txBody>
        </p:sp>
        <p:sp>
          <p:nvSpPr>
            <p:cNvPr id="20509" name="Rectangle 574"/>
            <p:cNvSpPr>
              <a:spLocks noChangeArrowheads="1"/>
            </p:cNvSpPr>
            <p:nvPr/>
          </p:nvSpPr>
          <p:spPr bwMode="auto">
            <a:xfrm>
              <a:off x="4353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63</a:t>
              </a:r>
              <a:endParaRPr lang="en-US"/>
            </a:p>
          </p:txBody>
        </p:sp>
        <p:sp>
          <p:nvSpPr>
            <p:cNvPr id="20510" name="Rectangle 575"/>
            <p:cNvSpPr>
              <a:spLocks noChangeArrowheads="1"/>
            </p:cNvSpPr>
            <p:nvPr/>
          </p:nvSpPr>
          <p:spPr bwMode="auto">
            <a:xfrm>
              <a:off x="4511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64</a:t>
              </a:r>
              <a:endParaRPr lang="en-US"/>
            </a:p>
          </p:txBody>
        </p:sp>
        <p:sp>
          <p:nvSpPr>
            <p:cNvPr id="20511" name="Rectangle 576"/>
            <p:cNvSpPr>
              <a:spLocks noChangeArrowheads="1"/>
            </p:cNvSpPr>
            <p:nvPr/>
          </p:nvSpPr>
          <p:spPr bwMode="auto">
            <a:xfrm>
              <a:off x="4669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65</a:t>
              </a:r>
              <a:endParaRPr lang="en-US"/>
            </a:p>
          </p:txBody>
        </p:sp>
        <p:sp>
          <p:nvSpPr>
            <p:cNvPr id="20512" name="Rectangle 577"/>
            <p:cNvSpPr>
              <a:spLocks noChangeArrowheads="1"/>
            </p:cNvSpPr>
            <p:nvPr/>
          </p:nvSpPr>
          <p:spPr bwMode="auto">
            <a:xfrm>
              <a:off x="4827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66</a:t>
              </a:r>
              <a:endParaRPr lang="en-US"/>
            </a:p>
          </p:txBody>
        </p:sp>
        <p:sp>
          <p:nvSpPr>
            <p:cNvPr id="20513" name="Rectangle 578"/>
            <p:cNvSpPr>
              <a:spLocks noChangeArrowheads="1"/>
            </p:cNvSpPr>
            <p:nvPr/>
          </p:nvSpPr>
          <p:spPr bwMode="auto">
            <a:xfrm>
              <a:off x="4985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67</a:t>
              </a:r>
              <a:endParaRPr lang="en-US"/>
            </a:p>
          </p:txBody>
        </p:sp>
        <p:sp>
          <p:nvSpPr>
            <p:cNvPr id="20514" name="Rectangle 579"/>
            <p:cNvSpPr>
              <a:spLocks noChangeArrowheads="1"/>
            </p:cNvSpPr>
            <p:nvPr/>
          </p:nvSpPr>
          <p:spPr bwMode="auto">
            <a:xfrm>
              <a:off x="5144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68</a:t>
              </a:r>
              <a:endParaRPr lang="en-US"/>
            </a:p>
          </p:txBody>
        </p:sp>
        <p:sp>
          <p:nvSpPr>
            <p:cNvPr id="20515" name="Rectangle 580"/>
            <p:cNvSpPr>
              <a:spLocks noChangeArrowheads="1"/>
            </p:cNvSpPr>
            <p:nvPr/>
          </p:nvSpPr>
          <p:spPr bwMode="auto">
            <a:xfrm>
              <a:off x="1819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69</a:t>
              </a:r>
              <a:endParaRPr lang="en-US"/>
            </a:p>
          </p:txBody>
        </p:sp>
        <p:sp>
          <p:nvSpPr>
            <p:cNvPr id="20516" name="Rectangle 581"/>
            <p:cNvSpPr>
              <a:spLocks noChangeArrowheads="1"/>
            </p:cNvSpPr>
            <p:nvPr/>
          </p:nvSpPr>
          <p:spPr bwMode="auto">
            <a:xfrm>
              <a:off x="1977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70</a:t>
              </a:r>
              <a:endParaRPr lang="en-US"/>
            </a:p>
          </p:txBody>
        </p:sp>
        <p:sp>
          <p:nvSpPr>
            <p:cNvPr id="20517" name="Rectangle 582"/>
            <p:cNvSpPr>
              <a:spLocks noChangeArrowheads="1"/>
            </p:cNvSpPr>
            <p:nvPr/>
          </p:nvSpPr>
          <p:spPr bwMode="auto">
            <a:xfrm>
              <a:off x="2136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71</a:t>
              </a:r>
              <a:endParaRPr lang="en-US"/>
            </a:p>
          </p:txBody>
        </p:sp>
        <p:sp>
          <p:nvSpPr>
            <p:cNvPr id="20518" name="Rectangle 583"/>
            <p:cNvSpPr>
              <a:spLocks noChangeArrowheads="1"/>
            </p:cNvSpPr>
            <p:nvPr/>
          </p:nvSpPr>
          <p:spPr bwMode="auto">
            <a:xfrm>
              <a:off x="2294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72</a:t>
              </a:r>
              <a:endParaRPr lang="en-US"/>
            </a:p>
          </p:txBody>
        </p:sp>
        <p:sp>
          <p:nvSpPr>
            <p:cNvPr id="20519" name="Rectangle 584"/>
            <p:cNvSpPr>
              <a:spLocks noChangeArrowheads="1"/>
            </p:cNvSpPr>
            <p:nvPr/>
          </p:nvSpPr>
          <p:spPr bwMode="auto">
            <a:xfrm>
              <a:off x="2452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73</a:t>
              </a:r>
              <a:endParaRPr lang="en-US"/>
            </a:p>
          </p:txBody>
        </p:sp>
        <p:sp>
          <p:nvSpPr>
            <p:cNvPr id="20520" name="Rectangle 585"/>
            <p:cNvSpPr>
              <a:spLocks noChangeArrowheads="1"/>
            </p:cNvSpPr>
            <p:nvPr/>
          </p:nvSpPr>
          <p:spPr bwMode="auto">
            <a:xfrm>
              <a:off x="2612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74</a:t>
              </a:r>
              <a:endParaRPr lang="en-US"/>
            </a:p>
          </p:txBody>
        </p:sp>
        <p:sp>
          <p:nvSpPr>
            <p:cNvPr id="20521" name="Rectangle 586"/>
            <p:cNvSpPr>
              <a:spLocks noChangeArrowheads="1"/>
            </p:cNvSpPr>
            <p:nvPr/>
          </p:nvSpPr>
          <p:spPr bwMode="auto">
            <a:xfrm>
              <a:off x="2771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75</a:t>
              </a:r>
              <a:endParaRPr lang="en-US"/>
            </a:p>
          </p:txBody>
        </p:sp>
        <p:sp>
          <p:nvSpPr>
            <p:cNvPr id="20522" name="Rectangle 587"/>
            <p:cNvSpPr>
              <a:spLocks noChangeArrowheads="1"/>
            </p:cNvSpPr>
            <p:nvPr/>
          </p:nvSpPr>
          <p:spPr bwMode="auto">
            <a:xfrm>
              <a:off x="2929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76</a:t>
              </a:r>
              <a:endParaRPr lang="en-US"/>
            </a:p>
          </p:txBody>
        </p:sp>
        <p:sp>
          <p:nvSpPr>
            <p:cNvPr id="20523" name="Rectangle 588"/>
            <p:cNvSpPr>
              <a:spLocks noChangeArrowheads="1"/>
            </p:cNvSpPr>
            <p:nvPr/>
          </p:nvSpPr>
          <p:spPr bwMode="auto">
            <a:xfrm>
              <a:off x="3087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77</a:t>
              </a:r>
              <a:endParaRPr lang="en-US"/>
            </a:p>
          </p:txBody>
        </p:sp>
        <p:sp>
          <p:nvSpPr>
            <p:cNvPr id="20524" name="Rectangle 589"/>
            <p:cNvSpPr>
              <a:spLocks noChangeArrowheads="1"/>
            </p:cNvSpPr>
            <p:nvPr/>
          </p:nvSpPr>
          <p:spPr bwMode="auto">
            <a:xfrm>
              <a:off x="3245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78</a:t>
              </a:r>
              <a:endParaRPr lang="en-US"/>
            </a:p>
          </p:txBody>
        </p:sp>
        <p:sp>
          <p:nvSpPr>
            <p:cNvPr id="20525" name="Rectangle 590"/>
            <p:cNvSpPr>
              <a:spLocks noChangeArrowheads="1"/>
            </p:cNvSpPr>
            <p:nvPr/>
          </p:nvSpPr>
          <p:spPr bwMode="auto">
            <a:xfrm>
              <a:off x="3403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79</a:t>
              </a:r>
              <a:endParaRPr lang="en-US"/>
            </a:p>
          </p:txBody>
        </p:sp>
        <p:sp>
          <p:nvSpPr>
            <p:cNvPr id="20526" name="Rectangle 591"/>
            <p:cNvSpPr>
              <a:spLocks noChangeArrowheads="1"/>
            </p:cNvSpPr>
            <p:nvPr/>
          </p:nvSpPr>
          <p:spPr bwMode="auto">
            <a:xfrm>
              <a:off x="3562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80</a:t>
              </a:r>
              <a:endParaRPr lang="en-US"/>
            </a:p>
          </p:txBody>
        </p:sp>
        <p:sp>
          <p:nvSpPr>
            <p:cNvPr id="20527" name="Rectangle 592"/>
            <p:cNvSpPr>
              <a:spLocks noChangeArrowheads="1"/>
            </p:cNvSpPr>
            <p:nvPr/>
          </p:nvSpPr>
          <p:spPr bwMode="auto">
            <a:xfrm>
              <a:off x="3720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81</a:t>
              </a:r>
              <a:endParaRPr lang="en-US"/>
            </a:p>
          </p:txBody>
        </p:sp>
        <p:sp>
          <p:nvSpPr>
            <p:cNvPr id="20528" name="Rectangle 593"/>
            <p:cNvSpPr>
              <a:spLocks noChangeArrowheads="1"/>
            </p:cNvSpPr>
            <p:nvPr/>
          </p:nvSpPr>
          <p:spPr bwMode="auto">
            <a:xfrm>
              <a:off x="3878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82</a:t>
              </a:r>
              <a:endParaRPr lang="en-US"/>
            </a:p>
          </p:txBody>
        </p:sp>
        <p:sp>
          <p:nvSpPr>
            <p:cNvPr id="20529" name="Rectangle 594"/>
            <p:cNvSpPr>
              <a:spLocks noChangeArrowheads="1"/>
            </p:cNvSpPr>
            <p:nvPr/>
          </p:nvSpPr>
          <p:spPr bwMode="auto">
            <a:xfrm>
              <a:off x="4036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83</a:t>
              </a:r>
              <a:endParaRPr lang="en-US"/>
            </a:p>
          </p:txBody>
        </p:sp>
        <p:sp>
          <p:nvSpPr>
            <p:cNvPr id="20530" name="Rectangle 595"/>
            <p:cNvSpPr>
              <a:spLocks noChangeArrowheads="1"/>
            </p:cNvSpPr>
            <p:nvPr/>
          </p:nvSpPr>
          <p:spPr bwMode="auto">
            <a:xfrm>
              <a:off x="4194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84</a:t>
              </a:r>
              <a:endParaRPr lang="en-US"/>
            </a:p>
          </p:txBody>
        </p:sp>
        <p:sp>
          <p:nvSpPr>
            <p:cNvPr id="20531" name="Rectangle 596"/>
            <p:cNvSpPr>
              <a:spLocks noChangeArrowheads="1"/>
            </p:cNvSpPr>
            <p:nvPr/>
          </p:nvSpPr>
          <p:spPr bwMode="auto">
            <a:xfrm>
              <a:off x="4353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85</a:t>
              </a:r>
              <a:endParaRPr lang="en-US"/>
            </a:p>
          </p:txBody>
        </p:sp>
        <p:sp>
          <p:nvSpPr>
            <p:cNvPr id="20532" name="Rectangle 597"/>
            <p:cNvSpPr>
              <a:spLocks noChangeArrowheads="1"/>
            </p:cNvSpPr>
            <p:nvPr/>
          </p:nvSpPr>
          <p:spPr bwMode="auto">
            <a:xfrm>
              <a:off x="4511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86</a:t>
              </a:r>
              <a:endParaRPr lang="en-US"/>
            </a:p>
          </p:txBody>
        </p:sp>
        <p:sp>
          <p:nvSpPr>
            <p:cNvPr id="20533" name="Rectangle 598"/>
            <p:cNvSpPr>
              <a:spLocks noChangeArrowheads="1"/>
            </p:cNvSpPr>
            <p:nvPr/>
          </p:nvSpPr>
          <p:spPr bwMode="auto">
            <a:xfrm>
              <a:off x="2089" y="1929"/>
              <a:ext cx="158" cy="159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Rectangle 599"/>
            <p:cNvSpPr>
              <a:spLocks noChangeArrowheads="1"/>
            </p:cNvSpPr>
            <p:nvPr/>
          </p:nvSpPr>
          <p:spPr bwMode="auto">
            <a:xfrm>
              <a:off x="2164" y="193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20535" name="Rectangle 600"/>
            <p:cNvSpPr>
              <a:spLocks noChangeArrowheads="1"/>
            </p:cNvSpPr>
            <p:nvPr/>
          </p:nvSpPr>
          <p:spPr bwMode="auto">
            <a:xfrm>
              <a:off x="2247" y="1929"/>
              <a:ext cx="158" cy="159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6" name="Rectangle 601"/>
            <p:cNvSpPr>
              <a:spLocks noChangeArrowheads="1"/>
            </p:cNvSpPr>
            <p:nvPr/>
          </p:nvSpPr>
          <p:spPr bwMode="auto">
            <a:xfrm>
              <a:off x="2335" y="1935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20537" name="Rectangle 602"/>
            <p:cNvSpPr>
              <a:spLocks noChangeArrowheads="1"/>
            </p:cNvSpPr>
            <p:nvPr/>
          </p:nvSpPr>
          <p:spPr bwMode="auto">
            <a:xfrm>
              <a:off x="4669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87</a:t>
              </a:r>
              <a:endParaRPr lang="en-US"/>
            </a:p>
          </p:txBody>
        </p:sp>
        <p:sp>
          <p:nvSpPr>
            <p:cNvPr id="20538" name="Rectangle 603"/>
            <p:cNvSpPr>
              <a:spLocks noChangeArrowheads="1"/>
            </p:cNvSpPr>
            <p:nvPr/>
          </p:nvSpPr>
          <p:spPr bwMode="auto">
            <a:xfrm>
              <a:off x="4827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88</a:t>
              </a: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AA7B29-2559-5C4E-8F4E-48AB8DE26F75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Compressed Tries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5052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internal </a:t>
            </a:r>
            <a:r>
              <a:rPr lang="en-US" sz="1800" dirty="0">
                <a:latin typeface="Tahoma" charset="0"/>
              </a:rPr>
              <a:t>nodes of degree at least two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obtained </a:t>
            </a:r>
            <a:r>
              <a:rPr lang="en-US" sz="1800" dirty="0">
                <a:latin typeface="Tahoma" charset="0"/>
              </a:rPr>
              <a:t>from standard </a:t>
            </a:r>
            <a:r>
              <a:rPr lang="en-US" sz="1800" dirty="0" err="1">
                <a:latin typeface="Tahoma" charset="0"/>
              </a:rPr>
              <a:t>trie</a:t>
            </a:r>
            <a:r>
              <a:rPr lang="en-US" sz="1800" dirty="0">
                <a:latin typeface="Tahoma" charset="0"/>
              </a:rPr>
              <a:t> by compressing chains of </a:t>
            </a:r>
            <a:r>
              <a:rPr lang="en-US" sz="1800" dirty="0" smtClean="0">
                <a:latin typeface="Tahoma" charset="0"/>
              </a:rPr>
              <a:t>nodes with only one child</a:t>
            </a:r>
            <a:endParaRPr lang="en-US" sz="1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ex. the “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” and “d” in “bid” are “redundant” because they signify the same word</a:t>
            </a: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3962400" y="1066800"/>
          <a:ext cx="48450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3" name="VISIO" r:id="rId3" imgW="3873500" imgH="1651000" progId="Visio.Drawing.6">
                  <p:embed/>
                </p:oleObj>
              </mc:Choice>
              <mc:Fallback>
                <p:oleObj name="VISIO" r:id="rId3" imgW="3873500" imgH="16510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48450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228600" y="3352800"/>
          <a:ext cx="724852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4" name="VISIO" r:id="rId5" imgW="5816600" imgH="2565400" progId="Visio.Drawing.6">
                  <p:embed/>
                </p:oleObj>
              </mc:Choice>
              <mc:Fallback>
                <p:oleObj name="VISIO" r:id="rId5" imgW="5816600" imgH="25654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2800"/>
                        <a:ext cx="7248525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AutoShape 6"/>
          <p:cNvSpPr>
            <a:spLocks noChangeArrowheads="1"/>
          </p:cNvSpPr>
          <p:nvPr/>
        </p:nvSpPr>
        <p:spPr bwMode="auto">
          <a:xfrm rot="-2713369">
            <a:off x="6248400" y="3429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A49244-6370-6646-A830-16A6546977F4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Compact Representation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1524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Compact representation of a compressed </a:t>
            </a:r>
            <a:r>
              <a:rPr lang="en-US" sz="2000" dirty="0" err="1">
                <a:latin typeface="Tahoma" charset="0"/>
              </a:rPr>
              <a:t>trie</a:t>
            </a:r>
            <a:r>
              <a:rPr lang="en-US" sz="2000" dirty="0">
                <a:latin typeface="Tahoma" charset="0"/>
              </a:rPr>
              <a:t> for an array of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strings: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Stores at the nodes ranges of indices instead of substrings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Uses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dirty="0">
                <a:latin typeface="Times New Roman" charset="0"/>
              </a:rPr>
              <a:t>) </a:t>
            </a:r>
            <a:r>
              <a:rPr lang="en-US" sz="1800" dirty="0">
                <a:latin typeface="Tahoma" charset="0"/>
              </a:rPr>
              <a:t>space, where </a:t>
            </a:r>
            <a:r>
              <a:rPr lang="en-US" sz="1800" b="1" i="1" dirty="0">
                <a:latin typeface="Times New Roman" charset="0"/>
              </a:rPr>
              <a:t>s </a:t>
            </a:r>
            <a:r>
              <a:rPr lang="en-US" sz="1800" dirty="0">
                <a:latin typeface="Tahoma" charset="0"/>
              </a:rPr>
              <a:t>is the number of strings in the array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Serves as an auxiliary index structure</a:t>
            </a: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1676400" y="3048000"/>
          <a:ext cx="6145213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6" name="VISIO" r:id="rId3" imgW="6146800" imgH="1549400" progId="Visio.Drawing.6">
                  <p:embed/>
                </p:oleObj>
              </mc:Choice>
              <mc:Fallback>
                <p:oleObj name="VISIO" r:id="rId3" imgW="6146800" imgH="15494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6145213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533400" y="4343400"/>
          <a:ext cx="815340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7" name="VISIO" r:id="rId5" imgW="6819900" imgH="1701800" progId="Visio.Drawing.6">
                  <p:embed/>
                </p:oleObj>
              </mc:Choice>
              <mc:Fallback>
                <p:oleObj name="VISIO" r:id="rId5" imgW="6819900" imgH="17018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43400"/>
                        <a:ext cx="8153400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8917" y="4648200"/>
            <a:ext cx="207415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indexOfS,start,end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3227DE-3566-B049-93B6-20185E725D1F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Suffix Trie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83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suffix trie of a string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>
                <a:latin typeface="Tahoma" charset="0"/>
              </a:rPr>
              <a:t> is the compressed trie of all the suffixes of </a:t>
            </a:r>
            <a:r>
              <a:rPr lang="en-US" sz="2000" b="1" i="1">
                <a:latin typeface="Times New Roman" charset="0"/>
              </a:rPr>
              <a:t>X</a:t>
            </a: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762000" y="3657600"/>
          <a:ext cx="80010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0" name="VISIO" r:id="rId3" imgW="5003800" imgH="1447800" progId="Visio.Drawing.6">
                  <p:embed/>
                </p:oleObj>
              </mc:Choice>
              <mc:Fallback>
                <p:oleObj name="VISIO" r:id="rId3" imgW="5003800" imgH="14478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80010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971800" y="2514600"/>
          <a:ext cx="350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1" name="VISIO" r:id="rId5" imgW="1955800" imgH="508000" progId="Visio.Drawing.6">
                  <p:embed/>
                </p:oleObj>
              </mc:Choice>
              <mc:Fallback>
                <p:oleObj name="VISIO" r:id="rId5" imgW="1955800" imgH="5080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0"/>
                        <a:ext cx="350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7340</TotalTime>
  <Words>923</Words>
  <Application>Microsoft Office PowerPoint</Application>
  <PresentationFormat>On-screen Show (4:3)</PresentationFormat>
  <Paragraphs>374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Blueprint</vt:lpstr>
      <vt:lpstr>VISIO</vt:lpstr>
      <vt:lpstr>Tries</vt:lpstr>
      <vt:lpstr>Motivation</vt:lpstr>
      <vt:lpstr>Preprocessing Strings</vt:lpstr>
      <vt:lpstr>Standard Tries</vt:lpstr>
      <vt:lpstr>Analysis of Standard Tries</vt:lpstr>
      <vt:lpstr>Word Matching with a Trie</vt:lpstr>
      <vt:lpstr>Compressed Tries</vt:lpstr>
      <vt:lpstr>Compact Representation</vt:lpstr>
      <vt:lpstr>Suffix Trie</vt:lpstr>
      <vt:lpstr>Suffix matching (naturally)</vt:lpstr>
      <vt:lpstr>Pattern matching</vt:lpstr>
      <vt:lpstr>Frequency of pattern</vt:lpstr>
      <vt:lpstr>Suffix Trie</vt:lpstr>
      <vt:lpstr>Locations of a pattern</vt:lpstr>
      <vt:lpstr>Locations of a pattern</vt:lpstr>
      <vt:lpstr>Compact Representation</vt:lpstr>
      <vt:lpstr>Analysis of Suffix Tries</vt:lpstr>
      <vt:lpstr>Skipping the rest</vt:lpstr>
      <vt:lpstr>Encoding Trie (1)</vt:lpstr>
      <vt:lpstr>Encoding Trie (2)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1179</cp:revision>
  <dcterms:created xsi:type="dcterms:W3CDTF">2002-01-21T02:22:10Z</dcterms:created>
  <dcterms:modified xsi:type="dcterms:W3CDTF">2018-11-19T21:17:51Z</dcterms:modified>
</cp:coreProperties>
</file>