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280151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0280151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280151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280151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280151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280151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1c3984e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1c3984e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1c3984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1c3984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ed7771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ed777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35aae3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35aae3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1c3984e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1c3984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280151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280151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35aae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35aae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280151e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280151e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280151e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280151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ochajs.org/" TargetMode="External"/><Relationship Id="rId4" Type="http://schemas.openxmlformats.org/officeDocument/2006/relationships/hyperlink" Target="https://istanbul.js.org/" TargetMode="External"/><Relationship Id="rId5" Type="http://schemas.openxmlformats.org/officeDocument/2006/relationships/hyperlink" Target="https://circleci.com/produc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12464"/>
          <a:stretch/>
        </p:blipFill>
        <p:spPr>
          <a:xfrm>
            <a:off x="3229125" y="0"/>
            <a:ext cx="5914875" cy="510442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367500" y="328300"/>
            <a:ext cx="2454300" cy="27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Mocha - Istanbul-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 CircleCI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67400" y="3840650"/>
            <a:ext cx="24543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By Josias Moukpe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</a:t>
            </a:r>
            <a:r>
              <a:rPr lang="en" sz="2400">
                <a:solidFill>
                  <a:srgbClr val="666666"/>
                </a:solidFill>
              </a:rPr>
              <a:t>(before)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66300" y="525150"/>
            <a:ext cx="5874900" cy="12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Quick sacrifice to</a:t>
            </a:r>
            <a:r>
              <a:rPr lang="en" sz="4800"/>
              <a:t> </a:t>
            </a:r>
            <a:r>
              <a:rPr lang="en" sz="3600"/>
              <a:t>appease the demo gods</a:t>
            </a:r>
            <a:endParaRPr sz="36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575" y="1518550"/>
            <a:ext cx="5248350" cy="30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4502875" y="2497475"/>
            <a:ext cx="752100" cy="75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 “Hello World” Webapp using NodeJS (5pts)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Make a function called Hello that display a greeting on Webapp’s main page (5pts)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Write test for the function’s output (10pts)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Run the test locally and see the result (test should pass) (5pts)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Change the output of the Hello function and re-run the test (test should fail) (50 pts)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Mocha, Istanbul, Git, CircleCI?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75"/>
            <a:ext cx="2002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Mocha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Mocha is a JavaScript test framework for Node.js programs.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Open-source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Fullstack testing through additional packages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ChaiJS &amp; Puppeteer 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https://mochajs.org/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2440450" y="1171675"/>
            <a:ext cx="2062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Istanbul (nyc)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Istanbul instruments your JavaScript code with line counters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https://istanbul.js.org/</a:t>
            </a:r>
            <a:r>
              <a:rPr lang="en"/>
              <a:t>.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664325" y="1171675"/>
            <a:ext cx="2062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is a distributed version-control system for tracking changes in source code during software development.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(if you don’t know about git, do us a favor and please leave)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6888200" y="1171675"/>
            <a:ext cx="2062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CircleCi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CircleCI allows teams to rapidly build quality projects, at scale.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https://circleci.com/product/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400" y="152400"/>
            <a:ext cx="642712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17325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Mocha’s feature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07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Workflow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53575"/>
            <a:ext cx="79791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Create a Git repo for the app you are building with .gitignore setup to NodeJs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Create a free CircleCI account and add your repo to the testing pipeline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Clone your repo locally and add source codes for your app (npm init, npm install, all routes and js functions)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Add .circleci/config.yml file to setup the parameters of the test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Create a dev branch and protect your master branch using branch protection setup to passing CircleCI test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5" y="11525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Workflow (continued)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83550"/>
            <a:ext cx="77100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Install  mocha and nyc (Istanbul) as dev dependencies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Create a test/ directory in the root directory of your project. It will contain all the source code to test your app’s source codes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Setup couple of tests 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Add testing scripts to your package.json file for testing and code coverage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Run test locally (Should pass!)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After s</a:t>
            </a:r>
            <a:r>
              <a:rPr lang="en" sz="3600"/>
              <a:t>everal NPM calls later ...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88" y="152400"/>
            <a:ext cx="85148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