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69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6BF03-0A25-4152-A5C7-C8F1928BBB0E}" v="7" dt="2020-12-14T18:33:03.772"/>
    <p1510:client id="{2307F4EA-8602-4042-8495-50E28FE1D0DE}" v="2" dt="2020-12-14T18:01:21.778"/>
    <p1510:client id="{32B4573B-A7F3-4559-8B99-278A44749FCA}" v="10" dt="2020-12-15T09:03:35.501"/>
    <p1510:client id="{3A726213-3748-473B-BA75-38EBC5FF8DD3}" v="185" dt="2020-12-15T11:16:56.420"/>
    <p1510:client id="{458757E6-932F-4F19-AFED-31231C0DC603}" v="37" dt="2020-12-15T11:14:30.881"/>
    <p1510:client id="{6B52231D-6587-4F15-B0B3-DA09EF3DDDE6}" v="217" dt="2020-12-15T11:04:38.327"/>
    <p1510:client id="{96C76772-89FB-48C1-B136-1175B7DF10D8}" v="291" dt="2020-12-15T10:51:58.320"/>
    <p1510:client id="{9AB0D9D7-98E2-4133-BE9B-CCD8FE36586A}" v="2" dt="2020-12-15T08:08:41.442"/>
    <p1510:client id="{C7170BC1-ABD5-403D-979B-38DA44681ABB}" v="235" dt="2020-12-14T19:59:42.456"/>
    <p1510:client id="{E4501551-0B7A-446C-9531-9CAE89B0A8F6}" v="15" dt="2020-12-14T19:18:04.343"/>
    <p1510:client id="{E4DBB0CC-6A4C-43BD-9DFD-DD9A37574229}" v="28" dt="2020-12-15T08:20:52.261"/>
    <p1510:client id="{F2DFB1CC-C239-4D1C-B9B5-4C3BCA64A03C}" v="7" dt="2020-12-14T18:07:13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ei Roland Márk" userId="S::erdeiroland@edu.bme.hu::14b67ca3-9ed6-47e8-ad81-b92f3611227f" providerId="AD" clId="Web-{C7170BC1-ABD5-403D-979B-38DA44681ABB}"/>
    <pc:docChg chg="modSld">
      <pc:chgData name="Erdei Roland Márk" userId="S::erdeiroland@edu.bme.hu::14b67ca3-9ed6-47e8-ad81-b92f3611227f" providerId="AD" clId="Web-{C7170BC1-ABD5-403D-979B-38DA44681ABB}" dt="2020-12-14T19:59:42.222" v="226" actId="14100"/>
      <pc:docMkLst>
        <pc:docMk/>
      </pc:docMkLst>
      <pc:sldChg chg="modSp">
        <pc:chgData name="Erdei Roland Márk" userId="S::erdeiroland@edu.bme.hu::14b67ca3-9ed6-47e8-ad81-b92f3611227f" providerId="AD" clId="Web-{C7170BC1-ABD5-403D-979B-38DA44681ABB}" dt="2020-12-14T19:59:42.222" v="226" actId="14100"/>
        <pc:sldMkLst>
          <pc:docMk/>
          <pc:sldMk cId="1414293384" sldId="257"/>
        </pc:sldMkLst>
        <pc:spChg chg="mod">
          <ac:chgData name="Erdei Roland Márk" userId="S::erdeiroland@edu.bme.hu::14b67ca3-9ed6-47e8-ad81-b92f3611227f" providerId="AD" clId="Web-{C7170BC1-ABD5-403D-979B-38DA44681ABB}" dt="2020-12-14T19:59:42.222" v="226" actId="14100"/>
          <ac:spMkLst>
            <pc:docMk/>
            <pc:sldMk cId="1414293384" sldId="257"/>
            <ac:spMk id="3" creationId="{38797323-6342-4C0B-8CAF-7D34D68E33EB}"/>
          </ac:spMkLst>
        </pc:spChg>
      </pc:sldChg>
      <pc:sldChg chg="modSp">
        <pc:chgData name="Erdei Roland Márk" userId="S::erdeiroland@edu.bme.hu::14b67ca3-9ed6-47e8-ad81-b92f3611227f" providerId="AD" clId="Web-{C7170BC1-ABD5-403D-979B-38DA44681ABB}" dt="2020-12-14T19:57:58.388" v="97" actId="14100"/>
        <pc:sldMkLst>
          <pc:docMk/>
          <pc:sldMk cId="2372159388" sldId="260"/>
        </pc:sldMkLst>
        <pc:spChg chg="mod">
          <ac:chgData name="Erdei Roland Márk" userId="S::erdeiroland@edu.bme.hu::14b67ca3-9ed6-47e8-ad81-b92f3611227f" providerId="AD" clId="Web-{C7170BC1-ABD5-403D-979B-38DA44681ABB}" dt="2020-12-14T19:57:58.388" v="97" actId="14100"/>
          <ac:spMkLst>
            <pc:docMk/>
            <pc:sldMk cId="2372159388" sldId="260"/>
            <ac:spMk id="3" creationId="{38797323-6342-4C0B-8CAF-7D34D68E33EB}"/>
          </ac:spMkLst>
        </pc:spChg>
      </pc:sldChg>
      <pc:sldChg chg="addSp modSp mod setBg">
        <pc:chgData name="Erdei Roland Márk" userId="S::erdeiroland@edu.bme.hu::14b67ca3-9ed6-47e8-ad81-b92f3611227f" providerId="AD" clId="Web-{C7170BC1-ABD5-403D-979B-38DA44681ABB}" dt="2020-12-14T19:55:19.801" v="38" actId="1076"/>
        <pc:sldMkLst>
          <pc:docMk/>
          <pc:sldMk cId="1337252798" sldId="261"/>
        </pc:sldMkLst>
        <pc:spChg chg="mod">
          <ac:chgData name="Erdei Roland Márk" userId="S::erdeiroland@edu.bme.hu::14b67ca3-9ed6-47e8-ad81-b92f3611227f" providerId="AD" clId="Web-{C7170BC1-ABD5-403D-979B-38DA44681ABB}" dt="2020-12-14T19:52:51.980" v="4" actId="20577"/>
          <ac:spMkLst>
            <pc:docMk/>
            <pc:sldMk cId="1337252798" sldId="261"/>
            <ac:spMk id="2" creationId="{ABA23B1D-03E0-40F3-9A8B-A234A50CB466}"/>
          </ac:spMkLst>
        </pc:spChg>
        <pc:spChg chg="add mod">
          <ac:chgData name="Erdei Roland Márk" userId="S::erdeiroland@edu.bme.hu::14b67ca3-9ed6-47e8-ad81-b92f3611227f" providerId="AD" clId="Web-{C7170BC1-ABD5-403D-979B-38DA44681ABB}" dt="2020-12-14T19:55:19.801" v="38" actId="1076"/>
          <ac:spMkLst>
            <pc:docMk/>
            <pc:sldMk cId="1337252798" sldId="261"/>
            <ac:spMk id="3" creationId="{6F1150C9-39FF-4E50-B04D-6B76D96050D3}"/>
          </ac:spMkLst>
        </pc:spChg>
        <pc:picChg chg="mod">
          <ac:chgData name="Erdei Roland Márk" userId="S::erdeiroland@edu.bme.hu::14b67ca3-9ed6-47e8-ad81-b92f3611227f" providerId="AD" clId="Web-{C7170BC1-ABD5-403D-979B-38DA44681ABB}" dt="2020-12-14T19:53:11.653" v="10" actId="1076"/>
          <ac:picMkLst>
            <pc:docMk/>
            <pc:sldMk cId="1337252798" sldId="261"/>
            <ac:picMk id="5" creationId="{44429D1B-7FD0-4EC1-AAC2-8B4A47155334}"/>
          </ac:picMkLst>
        </pc:picChg>
        <pc:picChg chg="mod">
          <ac:chgData name="Erdei Roland Márk" userId="S::erdeiroland@edu.bme.hu::14b67ca3-9ed6-47e8-ad81-b92f3611227f" providerId="AD" clId="Web-{C7170BC1-ABD5-403D-979B-38DA44681ABB}" dt="2020-12-14T19:53:00.746" v="7" actId="1076"/>
          <ac:picMkLst>
            <pc:docMk/>
            <pc:sldMk cId="1337252798" sldId="261"/>
            <ac:picMk id="6" creationId="{2A272BDB-A68C-4B6C-98DF-5506075EB4D8}"/>
          </ac:picMkLst>
        </pc:picChg>
      </pc:sldChg>
    </pc:docChg>
  </pc:docChgLst>
  <pc:docChgLst>
    <pc:chgData name="Erdei Roland Márk" userId="S::erdeiroland@edu.bme.hu::14b67ca3-9ed6-47e8-ad81-b92f3611227f" providerId="AD" clId="Web-{2307F4EA-8602-4042-8495-50E28FE1D0DE}"/>
    <pc:docChg chg="modSld">
      <pc:chgData name="Erdei Roland Márk" userId="S::erdeiroland@edu.bme.hu::14b67ca3-9ed6-47e8-ad81-b92f3611227f" providerId="AD" clId="Web-{2307F4EA-8602-4042-8495-50E28FE1D0DE}" dt="2020-12-14T18:01:21.778" v="1" actId="1076"/>
      <pc:docMkLst>
        <pc:docMk/>
      </pc:docMkLst>
      <pc:sldChg chg="modSp">
        <pc:chgData name="Erdei Roland Márk" userId="S::erdeiroland@edu.bme.hu::14b67ca3-9ed6-47e8-ad81-b92f3611227f" providerId="AD" clId="Web-{2307F4EA-8602-4042-8495-50E28FE1D0DE}" dt="2020-12-14T18:01:21.778" v="1" actId="1076"/>
        <pc:sldMkLst>
          <pc:docMk/>
          <pc:sldMk cId="1337252798" sldId="261"/>
        </pc:sldMkLst>
        <pc:spChg chg="mod">
          <ac:chgData name="Erdei Roland Márk" userId="S::erdeiroland@edu.bme.hu::14b67ca3-9ed6-47e8-ad81-b92f3611227f" providerId="AD" clId="Web-{2307F4EA-8602-4042-8495-50E28FE1D0DE}" dt="2020-12-14T18:01:21.778" v="1" actId="1076"/>
          <ac:spMkLst>
            <pc:docMk/>
            <pc:sldMk cId="1337252798" sldId="261"/>
            <ac:spMk id="2" creationId="{ABA23B1D-03E0-40F3-9A8B-A234A50CB466}"/>
          </ac:spMkLst>
        </pc:spChg>
      </pc:sldChg>
    </pc:docChg>
  </pc:docChgLst>
  <pc:docChgLst>
    <pc:chgData name="Lendvai Dénes" userId="S::denes.lendvai@edu.bme.hu::a038047a-0f62-4a01-8441-ea54d17f0760" providerId="AD" clId="Web-{32B4573B-A7F3-4559-8B99-278A44749FCA}"/>
    <pc:docChg chg="modSld">
      <pc:chgData name="Lendvai Dénes" userId="S::denes.lendvai@edu.bme.hu::a038047a-0f62-4a01-8441-ea54d17f0760" providerId="AD" clId="Web-{32B4573B-A7F3-4559-8B99-278A44749FCA}" dt="2020-12-15T09:03:35.501" v="7" actId="14100"/>
      <pc:docMkLst>
        <pc:docMk/>
      </pc:docMkLst>
      <pc:sldChg chg="addSp delSp modSp">
        <pc:chgData name="Lendvai Dénes" userId="S::denes.lendvai@edu.bme.hu::a038047a-0f62-4a01-8441-ea54d17f0760" providerId="AD" clId="Web-{32B4573B-A7F3-4559-8B99-278A44749FCA}" dt="2020-12-15T09:02:45.078" v="4" actId="1076"/>
        <pc:sldMkLst>
          <pc:docMk/>
          <pc:sldMk cId="3454887762" sldId="262"/>
        </pc:sldMkLst>
        <pc:picChg chg="add mod">
          <ac:chgData name="Lendvai Dénes" userId="S::denes.lendvai@edu.bme.hu::a038047a-0f62-4a01-8441-ea54d17f0760" providerId="AD" clId="Web-{32B4573B-A7F3-4559-8B99-278A44749FCA}" dt="2020-12-15T09:02:45.078" v="4" actId="1076"/>
          <ac:picMkLst>
            <pc:docMk/>
            <pc:sldMk cId="3454887762" sldId="262"/>
            <ac:picMk id="3" creationId="{7B1E85B8-552C-4D2C-AFF1-89CD2966FA16}"/>
          </ac:picMkLst>
        </pc:picChg>
        <pc:picChg chg="del">
          <ac:chgData name="Lendvai Dénes" userId="S::denes.lendvai@edu.bme.hu::a038047a-0f62-4a01-8441-ea54d17f0760" providerId="AD" clId="Web-{32B4573B-A7F3-4559-8B99-278A44749FCA}" dt="2020-12-15T09:02:13.015" v="0"/>
          <ac:picMkLst>
            <pc:docMk/>
            <pc:sldMk cId="3454887762" sldId="262"/>
            <ac:picMk id="5" creationId="{F024B0C9-6801-48EE-9993-8B6D6B5E362D}"/>
          </ac:picMkLst>
        </pc:picChg>
      </pc:sldChg>
      <pc:sldChg chg="addSp modSp">
        <pc:chgData name="Lendvai Dénes" userId="S::denes.lendvai@edu.bme.hu::a038047a-0f62-4a01-8441-ea54d17f0760" providerId="AD" clId="Web-{32B4573B-A7F3-4559-8B99-278A44749FCA}" dt="2020-12-15T09:03:35.501" v="7" actId="14100"/>
        <pc:sldMkLst>
          <pc:docMk/>
          <pc:sldMk cId="2454764495" sldId="267"/>
        </pc:sldMkLst>
        <pc:picChg chg="add mod">
          <ac:chgData name="Lendvai Dénes" userId="S::denes.lendvai@edu.bme.hu::a038047a-0f62-4a01-8441-ea54d17f0760" providerId="AD" clId="Web-{32B4573B-A7F3-4559-8B99-278A44749FCA}" dt="2020-12-15T09:03:35.501" v="7" actId="14100"/>
          <ac:picMkLst>
            <pc:docMk/>
            <pc:sldMk cId="2454764495" sldId="267"/>
            <ac:picMk id="3" creationId="{52AE5295-CAC2-40F6-AA0F-51B334EE0D8A}"/>
          </ac:picMkLst>
        </pc:picChg>
      </pc:sldChg>
    </pc:docChg>
  </pc:docChgLst>
  <pc:docChgLst>
    <pc:chgData name="Tarnay Mátyás" userId="S::matyas.tarnay@edu.bme.hu::c1ec2e32-f2db-42ea-ac65-98bde21807d5" providerId="AD" clId="Web-{458757E6-932F-4F19-AFED-31231C0DC603}"/>
    <pc:docChg chg="modSld">
      <pc:chgData name="Tarnay Mátyás" userId="S::matyas.tarnay@edu.bme.hu::c1ec2e32-f2db-42ea-ac65-98bde21807d5" providerId="AD" clId="Web-{458757E6-932F-4F19-AFED-31231C0DC603}" dt="2020-12-15T11:14:30.803" v="36" actId="1076"/>
      <pc:docMkLst>
        <pc:docMk/>
      </pc:docMkLst>
      <pc:sldChg chg="modSp">
        <pc:chgData name="Tarnay Mátyás" userId="S::matyas.tarnay@edu.bme.hu::c1ec2e32-f2db-42ea-ac65-98bde21807d5" providerId="AD" clId="Web-{458757E6-932F-4F19-AFED-31231C0DC603}" dt="2020-12-15T11:06:30.855" v="31" actId="20577"/>
        <pc:sldMkLst>
          <pc:docMk/>
          <pc:sldMk cId="3061656036" sldId="259"/>
        </pc:sldMkLst>
        <pc:spChg chg="mod">
          <ac:chgData name="Tarnay Mátyás" userId="S::matyas.tarnay@edu.bme.hu::c1ec2e32-f2db-42ea-ac65-98bde21807d5" providerId="AD" clId="Web-{458757E6-932F-4F19-AFED-31231C0DC603}" dt="2020-12-15T11:06:30.855" v="31" actId="20577"/>
          <ac:spMkLst>
            <pc:docMk/>
            <pc:sldMk cId="3061656036" sldId="259"/>
            <ac:spMk id="3" creationId="{38797323-6342-4C0B-8CAF-7D34D68E33EB}"/>
          </ac:spMkLst>
        </pc:spChg>
      </pc:sldChg>
      <pc:sldChg chg="modSp">
        <pc:chgData name="Tarnay Mátyás" userId="S::matyas.tarnay@edu.bme.hu::c1ec2e32-f2db-42ea-ac65-98bde21807d5" providerId="AD" clId="Web-{458757E6-932F-4F19-AFED-31231C0DC603}" dt="2020-12-15T11:14:30.803" v="36" actId="1076"/>
        <pc:sldMkLst>
          <pc:docMk/>
          <pc:sldMk cId="400860438" sldId="269"/>
        </pc:sldMkLst>
        <pc:picChg chg="mod">
          <ac:chgData name="Tarnay Mátyás" userId="S::matyas.tarnay@edu.bme.hu::c1ec2e32-f2db-42ea-ac65-98bde21807d5" providerId="AD" clId="Web-{458757E6-932F-4F19-AFED-31231C0DC603}" dt="2020-12-15T11:14:30.803" v="36" actId="1076"/>
          <ac:picMkLst>
            <pc:docMk/>
            <pc:sldMk cId="400860438" sldId="269"/>
            <ac:picMk id="4" creationId="{FB694430-CD1A-4BD1-9393-805E4D090DF1}"/>
          </ac:picMkLst>
        </pc:picChg>
      </pc:sldChg>
    </pc:docChg>
  </pc:docChgLst>
  <pc:docChgLst>
    <pc:chgData name="Lendvai Dénes" userId="S::denes.lendvai@edu.bme.hu::a038047a-0f62-4a01-8441-ea54d17f0760" providerId="AD" clId="Web-{E4501551-0B7A-446C-9531-9CAE89B0A8F6}"/>
    <pc:docChg chg="modSld">
      <pc:chgData name="Lendvai Dénes" userId="S::denes.lendvai@edu.bme.hu::a038047a-0f62-4a01-8441-ea54d17f0760" providerId="AD" clId="Web-{E4501551-0B7A-446C-9531-9CAE89B0A8F6}" dt="2020-12-14T19:18:04.343" v="12" actId="1076"/>
      <pc:docMkLst>
        <pc:docMk/>
      </pc:docMkLst>
      <pc:sldChg chg="addSp delSp modSp">
        <pc:chgData name="Lendvai Dénes" userId="S::denes.lendvai@edu.bme.hu::a038047a-0f62-4a01-8441-ea54d17f0760" providerId="AD" clId="Web-{E4501551-0B7A-446C-9531-9CAE89B0A8F6}" dt="2020-12-14T19:18:04.343" v="12" actId="1076"/>
        <pc:sldMkLst>
          <pc:docMk/>
          <pc:sldMk cId="1337252798" sldId="261"/>
        </pc:sldMkLst>
        <pc:spChg chg="add del mod">
          <ac:chgData name="Lendvai Dénes" userId="S::denes.lendvai@edu.bme.hu::a038047a-0f62-4a01-8441-ea54d17f0760" providerId="AD" clId="Web-{E4501551-0B7A-446C-9531-9CAE89B0A8F6}" dt="2020-12-14T19:17:08.154" v="1"/>
          <ac:spMkLst>
            <pc:docMk/>
            <pc:sldMk cId="1337252798" sldId="261"/>
            <ac:spMk id="4" creationId="{544DA117-55E2-4FDE-B5DD-EFAB051DA5E9}"/>
          </ac:spMkLst>
        </pc:spChg>
        <pc:picChg chg="add mod">
          <ac:chgData name="Lendvai Dénes" userId="S::denes.lendvai@edu.bme.hu::a038047a-0f62-4a01-8441-ea54d17f0760" providerId="AD" clId="Web-{E4501551-0B7A-446C-9531-9CAE89B0A8F6}" dt="2020-12-14T19:18:01.265" v="11" actId="1076"/>
          <ac:picMkLst>
            <pc:docMk/>
            <pc:sldMk cId="1337252798" sldId="261"/>
            <ac:picMk id="5" creationId="{44429D1B-7FD0-4EC1-AAC2-8B4A47155334}"/>
          </ac:picMkLst>
        </pc:picChg>
        <pc:picChg chg="add mod">
          <ac:chgData name="Lendvai Dénes" userId="S::denes.lendvai@edu.bme.hu::a038047a-0f62-4a01-8441-ea54d17f0760" providerId="AD" clId="Web-{E4501551-0B7A-446C-9531-9CAE89B0A8F6}" dt="2020-12-14T19:18:04.343" v="12" actId="1076"/>
          <ac:picMkLst>
            <pc:docMk/>
            <pc:sldMk cId="1337252798" sldId="261"/>
            <ac:picMk id="6" creationId="{2A272BDB-A68C-4B6C-98DF-5506075EB4D8}"/>
          </ac:picMkLst>
        </pc:picChg>
        <pc:picChg chg="del">
          <ac:chgData name="Lendvai Dénes" userId="S::denes.lendvai@edu.bme.hu::a038047a-0f62-4a01-8441-ea54d17f0760" providerId="AD" clId="Web-{E4501551-0B7A-446C-9531-9CAE89B0A8F6}" dt="2020-12-14T19:17:09.263" v="2"/>
          <ac:picMkLst>
            <pc:docMk/>
            <pc:sldMk cId="1337252798" sldId="261"/>
            <ac:picMk id="7" creationId="{A4C7E9C3-3A02-4DF5-8ABA-5C5609AE53D4}"/>
          </ac:picMkLst>
        </pc:picChg>
        <pc:picChg chg="del">
          <ac:chgData name="Lendvai Dénes" userId="S::denes.lendvai@edu.bme.hu::a038047a-0f62-4a01-8441-ea54d17f0760" providerId="AD" clId="Web-{E4501551-0B7A-446C-9531-9CAE89B0A8F6}" dt="2020-12-14T19:17:03.435" v="0"/>
          <ac:picMkLst>
            <pc:docMk/>
            <pc:sldMk cId="1337252798" sldId="261"/>
            <ac:picMk id="13" creationId="{ECB64DF2-916B-4C07-805D-8B936BDD1EFD}"/>
          </ac:picMkLst>
        </pc:picChg>
      </pc:sldChg>
    </pc:docChg>
  </pc:docChgLst>
  <pc:docChgLst>
    <pc:chgData name="Erdei Roland Márk" userId="S::erdeiroland@edu.bme.hu::14b67ca3-9ed6-47e8-ad81-b92f3611227f" providerId="AD" clId="Web-{1656BF03-0A25-4152-A5C7-C8F1928BBB0E}"/>
    <pc:docChg chg="modSld">
      <pc:chgData name="Erdei Roland Márk" userId="S::erdeiroland@edu.bme.hu::14b67ca3-9ed6-47e8-ad81-b92f3611227f" providerId="AD" clId="Web-{1656BF03-0A25-4152-A5C7-C8F1928BBB0E}" dt="2020-12-14T18:33:01.116" v="5"/>
      <pc:docMkLst>
        <pc:docMk/>
      </pc:docMkLst>
      <pc:sldChg chg="addSp delSp modSp mod setBg">
        <pc:chgData name="Erdei Roland Márk" userId="S::erdeiroland@edu.bme.hu::14b67ca3-9ed6-47e8-ad81-b92f3611227f" providerId="AD" clId="Web-{1656BF03-0A25-4152-A5C7-C8F1928BBB0E}" dt="2020-12-14T18:33:01.116" v="5"/>
        <pc:sldMkLst>
          <pc:docMk/>
          <pc:sldMk cId="3454887762" sldId="262"/>
        </pc:sldMkLst>
        <pc:spChg chg="mod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2" creationId="{ABA23B1D-03E0-40F3-9A8B-A234A50CB466}"/>
          </ac:spMkLst>
        </pc:spChg>
        <pc:spChg chg="mod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14" creationId="{6F0BB7BF-3434-4E1A-89F6-7125BB779C91}"/>
          </ac:spMkLst>
        </pc:spChg>
        <pc:spChg chg="add del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17" creationId="{0B67D982-25C5-4CC2-AA64-276BE3B2CA75}"/>
          </ac:spMkLst>
        </pc:spChg>
        <pc:spChg chg="add del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22" creationId="{F1ACBE00-0221-433D-8EA5-D9D7B45F35BE}"/>
          </ac:spMkLst>
        </pc:spChg>
        <pc:spChg chg="add del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24" creationId="{EFAE1C99-F9B1-4DA2-A8F4-7E2AC332F834}"/>
          </ac:spMkLst>
        </pc:spChg>
        <pc:spChg chg="add del">
          <ac:chgData name="Erdei Roland Márk" userId="S::erdeiroland@edu.bme.hu::14b67ca3-9ed6-47e8-ad81-b92f3611227f" providerId="AD" clId="Web-{1656BF03-0A25-4152-A5C7-C8F1928BBB0E}" dt="2020-12-14T18:33:01.116" v="5"/>
          <ac:spMkLst>
            <pc:docMk/>
            <pc:sldMk cId="3454887762" sldId="262"/>
            <ac:spMk id="26" creationId="{484CBAFF-E5CD-4096-AD43-9E24C5E65CC2}"/>
          </ac:spMkLst>
        </pc:spChg>
        <pc:picChg chg="mod">
          <ac:chgData name="Erdei Roland Márk" userId="S::erdeiroland@edu.bme.hu::14b67ca3-9ed6-47e8-ad81-b92f3611227f" providerId="AD" clId="Web-{1656BF03-0A25-4152-A5C7-C8F1928BBB0E}" dt="2020-12-14T18:33:01.116" v="5"/>
          <ac:picMkLst>
            <pc:docMk/>
            <pc:sldMk cId="3454887762" sldId="262"/>
            <ac:picMk id="5" creationId="{F024B0C9-6801-48EE-9993-8B6D6B5E362D}"/>
          </ac:picMkLst>
        </pc:picChg>
      </pc:sldChg>
    </pc:docChg>
  </pc:docChgLst>
  <pc:docChgLst>
    <pc:chgData name="Lendvai Dénes" userId="S::denes.lendvai@edu.bme.hu::a038047a-0f62-4a01-8441-ea54d17f0760" providerId="AD" clId="Web-{E4DBB0CC-6A4C-43BD-9DFD-DD9A37574229}"/>
    <pc:docChg chg="addSld modSld">
      <pc:chgData name="Lendvai Dénes" userId="S::denes.lendvai@edu.bme.hu::a038047a-0f62-4a01-8441-ea54d17f0760" providerId="AD" clId="Web-{E4DBB0CC-6A4C-43BD-9DFD-DD9A37574229}" dt="2020-12-15T08:20:52.261" v="27"/>
      <pc:docMkLst>
        <pc:docMk/>
      </pc:docMkLst>
      <pc:sldChg chg="delSp modSp add replId">
        <pc:chgData name="Lendvai Dénes" userId="S::denes.lendvai@edu.bme.hu::a038047a-0f62-4a01-8441-ea54d17f0760" providerId="AD" clId="Web-{E4DBB0CC-6A4C-43BD-9DFD-DD9A37574229}" dt="2020-12-15T08:20:39.167" v="17" actId="20577"/>
        <pc:sldMkLst>
          <pc:docMk/>
          <pc:sldMk cId="2454764495" sldId="267"/>
        </pc:sldMkLst>
        <pc:spChg chg="mod">
          <ac:chgData name="Lendvai Dénes" userId="S::denes.lendvai@edu.bme.hu::a038047a-0f62-4a01-8441-ea54d17f0760" providerId="AD" clId="Web-{E4DBB0CC-6A4C-43BD-9DFD-DD9A37574229}" dt="2020-12-15T08:20:39.167" v="17" actId="20577"/>
          <ac:spMkLst>
            <pc:docMk/>
            <pc:sldMk cId="2454764495" sldId="267"/>
            <ac:spMk id="14" creationId="{6F0BB7BF-3434-4E1A-89F6-7125BB779C91}"/>
          </ac:spMkLst>
        </pc:spChg>
        <pc:picChg chg="del">
          <ac:chgData name="Lendvai Dénes" userId="S::denes.lendvai@edu.bme.hu::a038047a-0f62-4a01-8441-ea54d17f0760" providerId="AD" clId="Web-{E4DBB0CC-6A4C-43BD-9DFD-DD9A37574229}" dt="2020-12-15T08:20:23.073" v="2"/>
          <ac:picMkLst>
            <pc:docMk/>
            <pc:sldMk cId="2454764495" sldId="267"/>
            <ac:picMk id="5" creationId="{68D2B18F-1C95-4BD1-B748-4448F23B827C}"/>
          </ac:picMkLst>
        </pc:picChg>
      </pc:sldChg>
      <pc:sldChg chg="delSp modSp add replId">
        <pc:chgData name="Lendvai Dénes" userId="S::denes.lendvai@edu.bme.hu::a038047a-0f62-4a01-8441-ea54d17f0760" providerId="AD" clId="Web-{E4DBB0CC-6A4C-43BD-9DFD-DD9A37574229}" dt="2020-12-15T08:20:52.261" v="27"/>
        <pc:sldMkLst>
          <pc:docMk/>
          <pc:sldMk cId="1813217732" sldId="268"/>
        </pc:sldMkLst>
        <pc:spChg chg="mod">
          <ac:chgData name="Lendvai Dénes" userId="S::denes.lendvai@edu.bme.hu::a038047a-0f62-4a01-8441-ea54d17f0760" providerId="AD" clId="Web-{E4DBB0CC-6A4C-43BD-9DFD-DD9A37574229}" dt="2020-12-15T08:20:49.730" v="25" actId="20577"/>
          <ac:spMkLst>
            <pc:docMk/>
            <pc:sldMk cId="1813217732" sldId="268"/>
            <ac:spMk id="14" creationId="{6F0BB7BF-3434-4E1A-89F6-7125BB779C91}"/>
          </ac:spMkLst>
        </pc:spChg>
        <pc:picChg chg="del">
          <ac:chgData name="Lendvai Dénes" userId="S::denes.lendvai@edu.bme.hu::a038047a-0f62-4a01-8441-ea54d17f0760" providerId="AD" clId="Web-{E4DBB0CC-6A4C-43BD-9DFD-DD9A37574229}" dt="2020-12-15T08:20:52.261" v="27"/>
          <ac:picMkLst>
            <pc:docMk/>
            <pc:sldMk cId="1813217732" sldId="268"/>
            <ac:picMk id="5" creationId="{68D2B18F-1C95-4BD1-B748-4448F23B827C}"/>
          </ac:picMkLst>
        </pc:picChg>
      </pc:sldChg>
    </pc:docChg>
  </pc:docChgLst>
  <pc:docChgLst>
    <pc:chgData name="Erdei Roland Márk" userId="S::erdeiroland@edu.bme.hu::14b67ca3-9ed6-47e8-ad81-b92f3611227f" providerId="AD" clId="Web-{96C76772-89FB-48C1-B136-1175B7DF10D8}"/>
    <pc:docChg chg="modSld">
      <pc:chgData name="Erdei Roland Márk" userId="S::erdeiroland@edu.bme.hu::14b67ca3-9ed6-47e8-ad81-b92f3611227f" providerId="AD" clId="Web-{96C76772-89FB-48C1-B136-1175B7DF10D8}" dt="2020-12-15T10:51:58.320" v="290" actId="20577"/>
      <pc:docMkLst>
        <pc:docMk/>
      </pc:docMkLst>
      <pc:sldChg chg="modSp">
        <pc:chgData name="Erdei Roland Márk" userId="S::erdeiroland@edu.bme.hu::14b67ca3-9ed6-47e8-ad81-b92f3611227f" providerId="AD" clId="Web-{96C76772-89FB-48C1-B136-1175B7DF10D8}" dt="2020-12-15T10:04:43.865" v="48" actId="20577"/>
        <pc:sldMkLst>
          <pc:docMk/>
          <pc:sldMk cId="679280856" sldId="265"/>
        </pc:sldMkLst>
        <pc:spChg chg="mod">
          <ac:chgData name="Erdei Roland Márk" userId="S::erdeiroland@edu.bme.hu::14b67ca3-9ed6-47e8-ad81-b92f3611227f" providerId="AD" clId="Web-{96C76772-89FB-48C1-B136-1175B7DF10D8}" dt="2020-12-15T10:04:43.865" v="48" actId="20577"/>
          <ac:spMkLst>
            <pc:docMk/>
            <pc:sldMk cId="679280856" sldId="265"/>
            <ac:spMk id="14" creationId="{6F0BB7BF-3434-4E1A-89F6-7125BB779C91}"/>
          </ac:spMkLst>
        </pc:spChg>
      </pc:sldChg>
      <pc:sldChg chg="modSp">
        <pc:chgData name="Erdei Roland Márk" userId="S::erdeiroland@edu.bme.hu::14b67ca3-9ed6-47e8-ad81-b92f3611227f" providerId="AD" clId="Web-{96C76772-89FB-48C1-B136-1175B7DF10D8}" dt="2020-12-15T10:04:37.115" v="45" actId="20577"/>
        <pc:sldMkLst>
          <pc:docMk/>
          <pc:sldMk cId="3310803052" sldId="266"/>
        </pc:sldMkLst>
        <pc:spChg chg="mod">
          <ac:chgData name="Erdei Roland Márk" userId="S::erdeiroland@edu.bme.hu::14b67ca3-9ed6-47e8-ad81-b92f3611227f" providerId="AD" clId="Web-{96C76772-89FB-48C1-B136-1175B7DF10D8}" dt="2020-12-15T10:04:37.115" v="45" actId="20577"/>
          <ac:spMkLst>
            <pc:docMk/>
            <pc:sldMk cId="3310803052" sldId="266"/>
            <ac:spMk id="14" creationId="{6F0BB7BF-3434-4E1A-89F6-7125BB779C91}"/>
          </ac:spMkLst>
        </pc:spChg>
      </pc:sldChg>
      <pc:sldChg chg="modSp">
        <pc:chgData name="Erdei Roland Márk" userId="S::erdeiroland@edu.bme.hu::14b67ca3-9ed6-47e8-ad81-b92f3611227f" providerId="AD" clId="Web-{96C76772-89FB-48C1-B136-1175B7DF10D8}" dt="2020-12-15T10:04:58.944" v="81" actId="20577"/>
        <pc:sldMkLst>
          <pc:docMk/>
          <pc:sldMk cId="2454764495" sldId="267"/>
        </pc:sldMkLst>
        <pc:spChg chg="mod">
          <ac:chgData name="Erdei Roland Márk" userId="S::erdeiroland@edu.bme.hu::14b67ca3-9ed6-47e8-ad81-b92f3611227f" providerId="AD" clId="Web-{96C76772-89FB-48C1-B136-1175B7DF10D8}" dt="2020-12-15T10:04:58.944" v="81" actId="20577"/>
          <ac:spMkLst>
            <pc:docMk/>
            <pc:sldMk cId="2454764495" sldId="267"/>
            <ac:spMk id="14" creationId="{6F0BB7BF-3434-4E1A-89F6-7125BB779C91}"/>
          </ac:spMkLst>
        </pc:spChg>
      </pc:sldChg>
      <pc:sldChg chg="modSp">
        <pc:chgData name="Erdei Roland Márk" userId="S::erdeiroland@edu.bme.hu::14b67ca3-9ed6-47e8-ad81-b92f3611227f" providerId="AD" clId="Web-{96C76772-89FB-48C1-B136-1175B7DF10D8}" dt="2020-12-15T10:05:14.663" v="106" actId="20577"/>
        <pc:sldMkLst>
          <pc:docMk/>
          <pc:sldMk cId="1813217732" sldId="268"/>
        </pc:sldMkLst>
        <pc:spChg chg="mod">
          <ac:chgData name="Erdei Roland Márk" userId="S::erdeiroland@edu.bme.hu::14b67ca3-9ed6-47e8-ad81-b92f3611227f" providerId="AD" clId="Web-{96C76772-89FB-48C1-B136-1175B7DF10D8}" dt="2020-12-15T10:05:14.663" v="106" actId="20577"/>
          <ac:spMkLst>
            <pc:docMk/>
            <pc:sldMk cId="1813217732" sldId="268"/>
            <ac:spMk id="14" creationId="{6F0BB7BF-3434-4E1A-89F6-7125BB779C91}"/>
          </ac:spMkLst>
        </pc:spChg>
      </pc:sldChg>
      <pc:sldChg chg="modSp">
        <pc:chgData name="Erdei Roland Márk" userId="S::erdeiroland@edu.bme.hu::14b67ca3-9ed6-47e8-ad81-b92f3611227f" providerId="AD" clId="Web-{96C76772-89FB-48C1-B136-1175B7DF10D8}" dt="2020-12-15T10:45:01.894" v="288" actId="20577"/>
        <pc:sldMkLst>
          <pc:docMk/>
          <pc:sldMk cId="400860438" sldId="269"/>
        </pc:sldMkLst>
        <pc:spChg chg="mod">
          <ac:chgData name="Erdei Roland Márk" userId="S::erdeiroland@edu.bme.hu::14b67ca3-9ed6-47e8-ad81-b92f3611227f" providerId="AD" clId="Web-{96C76772-89FB-48C1-B136-1175B7DF10D8}" dt="2020-12-15T10:07:00.961" v="116" actId="14100"/>
          <ac:spMkLst>
            <pc:docMk/>
            <pc:sldMk cId="400860438" sldId="269"/>
            <ac:spMk id="2" creationId="{3012D119-33A9-4960-A9D6-149464C59F7D}"/>
          </ac:spMkLst>
        </pc:spChg>
        <pc:spChg chg="mod">
          <ac:chgData name="Erdei Roland Márk" userId="S::erdeiroland@edu.bme.hu::14b67ca3-9ed6-47e8-ad81-b92f3611227f" providerId="AD" clId="Web-{96C76772-89FB-48C1-B136-1175B7DF10D8}" dt="2020-12-15T10:45:01.894" v="288" actId="20577"/>
          <ac:spMkLst>
            <pc:docMk/>
            <pc:sldMk cId="400860438" sldId="269"/>
            <ac:spMk id="7" creationId="{AE0BBD75-0A0B-4742-A91D-353FD3CAE586}"/>
          </ac:spMkLst>
        </pc:spChg>
        <pc:picChg chg="mod">
          <ac:chgData name="Erdei Roland Márk" userId="S::erdeiroland@edu.bme.hu::14b67ca3-9ed6-47e8-ad81-b92f3611227f" providerId="AD" clId="Web-{96C76772-89FB-48C1-B136-1175B7DF10D8}" dt="2020-12-15T10:07:05.133" v="117" actId="1076"/>
          <ac:picMkLst>
            <pc:docMk/>
            <pc:sldMk cId="400860438" sldId="269"/>
            <ac:picMk id="4" creationId="{FB694430-CD1A-4BD1-9393-805E4D090DF1}"/>
          </ac:picMkLst>
        </pc:picChg>
      </pc:sldChg>
    </pc:docChg>
  </pc:docChgLst>
  <pc:docChgLst>
    <pc:chgData name="Lendvai Dénes" userId="S::denes.lendvai@edu.bme.hu::a038047a-0f62-4a01-8441-ea54d17f0760" providerId="AD" clId="Web-{3A726213-3748-473B-BA75-38EBC5FF8DD3}"/>
    <pc:docChg chg="addSld modSld">
      <pc:chgData name="Lendvai Dénes" userId="S::denes.lendvai@edu.bme.hu::a038047a-0f62-4a01-8441-ea54d17f0760" providerId="AD" clId="Web-{3A726213-3748-473B-BA75-38EBC5FF8DD3}" dt="2020-12-15T11:16:55.623" v="178" actId="20577"/>
      <pc:docMkLst>
        <pc:docMk/>
      </pc:docMkLst>
      <pc:sldChg chg="modSp">
        <pc:chgData name="Lendvai Dénes" userId="S::denes.lendvai@edu.bme.hu::a038047a-0f62-4a01-8441-ea54d17f0760" providerId="AD" clId="Web-{3A726213-3748-473B-BA75-38EBC5FF8DD3}" dt="2020-12-15T11:16:55.623" v="177" actId="20577"/>
        <pc:sldMkLst>
          <pc:docMk/>
          <pc:sldMk cId="282991095" sldId="256"/>
        </pc:sldMkLst>
        <pc:spChg chg="mod">
          <ac:chgData name="Lendvai Dénes" userId="S::denes.lendvai@edu.bme.hu::a038047a-0f62-4a01-8441-ea54d17f0760" providerId="AD" clId="Web-{3A726213-3748-473B-BA75-38EBC5FF8DD3}" dt="2020-12-15T11:16:55.623" v="177" actId="20577"/>
          <ac:spMkLst>
            <pc:docMk/>
            <pc:sldMk cId="282991095" sldId="256"/>
            <ac:spMk id="3" creationId="{ACEE9658-C619-419C-AEE3-DA3300D2BBB4}"/>
          </ac:spMkLst>
        </pc:spChg>
      </pc:sldChg>
      <pc:sldChg chg="addSp delSp modSp">
        <pc:chgData name="Lendvai Dénes" userId="S::denes.lendvai@edu.bme.hu::a038047a-0f62-4a01-8441-ea54d17f0760" providerId="AD" clId="Web-{3A726213-3748-473B-BA75-38EBC5FF8DD3}" dt="2020-12-15T09:50:43.215" v="2"/>
        <pc:sldMkLst>
          <pc:docMk/>
          <pc:sldMk cId="1813217732" sldId="268"/>
        </pc:sldMkLst>
        <pc:spChg chg="mod">
          <ac:chgData name="Lendvai Dénes" userId="S::denes.lendvai@edu.bme.hu::a038047a-0f62-4a01-8441-ea54d17f0760" providerId="AD" clId="Web-{3A726213-3748-473B-BA75-38EBC5FF8DD3}" dt="2020-12-15T09:50:43.215" v="2"/>
          <ac:spMkLst>
            <pc:docMk/>
            <pc:sldMk cId="1813217732" sldId="268"/>
            <ac:spMk id="14" creationId="{6F0BB7BF-3434-4E1A-89F6-7125BB779C91}"/>
          </ac:spMkLst>
        </pc:spChg>
        <pc:spChg chg="del">
          <ac:chgData name="Lendvai Dénes" userId="S::denes.lendvai@edu.bme.hu::a038047a-0f62-4a01-8441-ea54d17f0760" providerId="AD" clId="Web-{3A726213-3748-473B-BA75-38EBC5FF8DD3}" dt="2020-12-15T09:50:43.215" v="2"/>
          <ac:spMkLst>
            <pc:docMk/>
            <pc:sldMk cId="1813217732" sldId="268"/>
            <ac:spMk id="19" creationId="{0B67D982-25C5-4CC2-AA64-276BE3B2CA75}"/>
          </ac:spMkLst>
        </pc:spChg>
        <pc:spChg chg="add">
          <ac:chgData name="Lendvai Dénes" userId="S::denes.lendvai@edu.bme.hu::a038047a-0f62-4a01-8441-ea54d17f0760" providerId="AD" clId="Web-{3A726213-3748-473B-BA75-38EBC5FF8DD3}" dt="2020-12-15T09:50:43.215" v="2"/>
          <ac:spMkLst>
            <pc:docMk/>
            <pc:sldMk cId="1813217732" sldId="268"/>
            <ac:spMk id="24" creationId="{0B67D982-25C5-4CC2-AA64-276BE3B2CA75}"/>
          </ac:spMkLst>
        </pc:spChg>
        <pc:picChg chg="add mod">
          <ac:chgData name="Lendvai Dénes" userId="S::denes.lendvai@edu.bme.hu::a038047a-0f62-4a01-8441-ea54d17f0760" providerId="AD" clId="Web-{3A726213-3748-473B-BA75-38EBC5FF8DD3}" dt="2020-12-15T09:50:43.215" v="2"/>
          <ac:picMkLst>
            <pc:docMk/>
            <pc:sldMk cId="1813217732" sldId="268"/>
            <ac:picMk id="3" creationId="{FD351F87-85E6-4515-ADCA-F12E73D8CB0B}"/>
          </ac:picMkLst>
        </pc:picChg>
      </pc:sldChg>
      <pc:sldChg chg="addSp delSp modSp new mod setBg">
        <pc:chgData name="Lendvai Dénes" userId="S::denes.lendvai@edu.bme.hu::a038047a-0f62-4a01-8441-ea54d17f0760" providerId="AD" clId="Web-{3A726213-3748-473B-BA75-38EBC5FF8DD3}" dt="2020-12-15T11:16:20.388" v="162"/>
        <pc:sldMkLst>
          <pc:docMk/>
          <pc:sldMk cId="400860438" sldId="269"/>
        </pc:sldMkLst>
        <pc:spChg chg="mod">
          <ac:chgData name="Lendvai Dénes" userId="S::denes.lendvai@edu.bme.hu::a038047a-0f62-4a01-8441-ea54d17f0760" providerId="AD" clId="Web-{3A726213-3748-473B-BA75-38EBC5FF8DD3}" dt="2020-12-15T11:16:20.388" v="162"/>
          <ac:spMkLst>
            <pc:docMk/>
            <pc:sldMk cId="400860438" sldId="269"/>
            <ac:spMk id="2" creationId="{3012D119-33A9-4960-A9D6-149464C59F7D}"/>
          </ac:spMkLst>
        </pc:spChg>
        <pc:spChg chg="del">
          <ac:chgData name="Lendvai Dénes" userId="S::denes.lendvai@edu.bme.hu::a038047a-0f62-4a01-8441-ea54d17f0760" providerId="AD" clId="Web-{3A726213-3748-473B-BA75-38EBC5FF8DD3}" dt="2020-12-15T10:04:36.097" v="34"/>
          <ac:spMkLst>
            <pc:docMk/>
            <pc:sldMk cId="400860438" sldId="269"/>
            <ac:spMk id="3" creationId="{D5C97B2A-2194-4432-B2C6-15E534475327}"/>
          </ac:spMkLst>
        </pc:spChg>
        <pc:spChg chg="add del">
          <ac:chgData name="Lendvai Dénes" userId="S::denes.lendvai@edu.bme.hu::a038047a-0f62-4a01-8441-ea54d17f0760" providerId="AD" clId="Web-{3A726213-3748-473B-BA75-38EBC5FF8DD3}" dt="2020-12-15T10:15:20.975" v="45"/>
          <ac:spMkLst>
            <pc:docMk/>
            <pc:sldMk cId="400860438" sldId="269"/>
            <ac:spMk id="5" creationId="{8AD79089-609E-4C50-9B86-55115AE5BC3B}"/>
          </ac:spMkLst>
        </pc:spChg>
        <pc:spChg chg="add del">
          <ac:chgData name="Lendvai Dénes" userId="S::denes.lendvai@edu.bme.hu::a038047a-0f62-4a01-8441-ea54d17f0760" providerId="AD" clId="Web-{3A726213-3748-473B-BA75-38EBC5FF8DD3}" dt="2020-12-15T10:15:19.693" v="44"/>
          <ac:spMkLst>
            <pc:docMk/>
            <pc:sldMk cId="400860438" sldId="269"/>
            <ac:spMk id="6" creationId="{9071AD43-0AD9-4D3B-A8E8-3F82B540FBB2}"/>
          </ac:spMkLst>
        </pc:spChg>
        <pc:spChg chg="add mod">
          <ac:chgData name="Lendvai Dénes" userId="S::denes.lendvai@edu.bme.hu::a038047a-0f62-4a01-8441-ea54d17f0760" providerId="AD" clId="Web-{3A726213-3748-473B-BA75-38EBC5FF8DD3}" dt="2020-12-15T11:16:20.388" v="162"/>
          <ac:spMkLst>
            <pc:docMk/>
            <pc:sldMk cId="400860438" sldId="269"/>
            <ac:spMk id="7" creationId="{AE0BBD75-0A0B-4742-A91D-353FD3CAE586}"/>
          </ac:spMkLst>
        </pc:spChg>
        <pc:spChg chg="add del mod">
          <ac:chgData name="Lendvai Dénes" userId="S::denes.lendvai@edu.bme.hu::a038047a-0f62-4a01-8441-ea54d17f0760" providerId="AD" clId="Web-{3A726213-3748-473B-BA75-38EBC5FF8DD3}" dt="2020-12-15T11:16:14.278" v="160"/>
          <ac:spMkLst>
            <pc:docMk/>
            <pc:sldMk cId="400860438" sldId="269"/>
            <ac:spMk id="9" creationId="{36BAE7A0-D8AD-4855-82E1-DBC7C6E02BEC}"/>
          </ac:spMkLst>
        </pc:spChg>
        <pc:picChg chg="add del mod ord">
          <ac:chgData name="Lendvai Dénes" userId="S::denes.lendvai@edu.bme.hu::a038047a-0f62-4a01-8441-ea54d17f0760" providerId="AD" clId="Web-{3A726213-3748-473B-BA75-38EBC5FF8DD3}" dt="2020-12-15T11:16:05.262" v="159"/>
          <ac:picMkLst>
            <pc:docMk/>
            <pc:sldMk cId="400860438" sldId="269"/>
            <ac:picMk id="4" creationId="{FB694430-CD1A-4BD1-9393-805E4D090DF1}"/>
          </ac:picMkLst>
        </pc:picChg>
        <pc:picChg chg="add mod ord">
          <ac:chgData name="Lendvai Dénes" userId="S::denes.lendvai@edu.bme.hu::a038047a-0f62-4a01-8441-ea54d17f0760" providerId="AD" clId="Web-{3A726213-3748-473B-BA75-38EBC5FF8DD3}" dt="2020-12-15T11:16:20.388" v="162"/>
          <ac:picMkLst>
            <pc:docMk/>
            <pc:sldMk cId="400860438" sldId="269"/>
            <ac:picMk id="10" creationId="{C2568555-38CE-4B8F-B53F-DBED2F19552E}"/>
          </ac:picMkLst>
        </pc:picChg>
      </pc:sldChg>
    </pc:docChg>
  </pc:docChgLst>
  <pc:docChgLst>
    <pc:chgData name="Erdei Roland Márk" userId="S::erdeiroland@edu.bme.hu::14b67ca3-9ed6-47e8-ad81-b92f3611227f" providerId="AD" clId="Web-{6B52231D-6587-4F15-B0B3-DA09EF3DDDE6}"/>
    <pc:docChg chg="delSld modSld">
      <pc:chgData name="Erdei Roland Márk" userId="S::erdeiroland@edu.bme.hu::14b67ca3-9ed6-47e8-ad81-b92f3611227f" providerId="AD" clId="Web-{6B52231D-6587-4F15-B0B3-DA09EF3DDDE6}" dt="2020-12-15T11:04:38.327" v="213" actId="14100"/>
      <pc:docMkLst>
        <pc:docMk/>
      </pc:docMkLst>
      <pc:sldChg chg="del">
        <pc:chgData name="Erdei Roland Márk" userId="S::erdeiroland@edu.bme.hu::14b67ca3-9ed6-47e8-ad81-b92f3611227f" providerId="AD" clId="Web-{6B52231D-6587-4F15-B0B3-DA09EF3DDDE6}" dt="2020-12-15T11:03:44.198" v="23"/>
        <pc:sldMkLst>
          <pc:docMk/>
          <pc:sldMk cId="1177482237" sldId="258"/>
        </pc:sldMkLst>
      </pc:sldChg>
      <pc:sldChg chg="modSp">
        <pc:chgData name="Erdei Roland Márk" userId="S::erdeiroland@edu.bme.hu::14b67ca3-9ed6-47e8-ad81-b92f3611227f" providerId="AD" clId="Web-{6B52231D-6587-4F15-B0B3-DA09EF3DDDE6}" dt="2020-12-15T11:03:06.804" v="20" actId="20577"/>
        <pc:sldMkLst>
          <pc:docMk/>
          <pc:sldMk cId="1337252798" sldId="261"/>
        </pc:sldMkLst>
        <pc:spChg chg="mod">
          <ac:chgData name="Erdei Roland Márk" userId="S::erdeiroland@edu.bme.hu::14b67ca3-9ed6-47e8-ad81-b92f3611227f" providerId="AD" clId="Web-{6B52231D-6587-4F15-B0B3-DA09EF3DDDE6}" dt="2020-12-15T11:03:06.804" v="20" actId="20577"/>
          <ac:spMkLst>
            <pc:docMk/>
            <pc:sldMk cId="1337252798" sldId="261"/>
            <ac:spMk id="3" creationId="{6F1150C9-39FF-4E50-B04D-6B76D96050D3}"/>
          </ac:spMkLst>
        </pc:spChg>
      </pc:sldChg>
      <pc:sldChg chg="modSp">
        <pc:chgData name="Erdei Roland Márk" userId="S::erdeiroland@edu.bme.hu::14b67ca3-9ed6-47e8-ad81-b92f3611227f" providerId="AD" clId="Web-{6B52231D-6587-4F15-B0B3-DA09EF3DDDE6}" dt="2020-12-15T11:04:38.327" v="213" actId="14100"/>
        <pc:sldMkLst>
          <pc:docMk/>
          <pc:sldMk cId="1813217732" sldId="268"/>
        </pc:sldMkLst>
        <pc:spChg chg="mod">
          <ac:chgData name="Erdei Roland Márk" userId="S::erdeiroland@edu.bme.hu::14b67ca3-9ed6-47e8-ad81-b92f3611227f" providerId="AD" clId="Web-{6B52231D-6587-4F15-B0B3-DA09EF3DDDE6}" dt="2020-12-15T11:04:38.327" v="213" actId="14100"/>
          <ac:spMkLst>
            <pc:docMk/>
            <pc:sldMk cId="1813217732" sldId="268"/>
            <ac:spMk id="14" creationId="{6F0BB7BF-3434-4E1A-89F6-7125BB779C91}"/>
          </ac:spMkLst>
        </pc:spChg>
      </pc:sldChg>
    </pc:docChg>
  </pc:docChgLst>
  <pc:docChgLst>
    <pc:chgData name="Lendvai Dénes" userId="S::denes.lendvai@edu.bme.hu::a038047a-0f62-4a01-8441-ea54d17f0760" providerId="AD" clId="Web-{9AB0D9D7-98E2-4133-BE9B-CCD8FE36586A}"/>
    <pc:docChg chg="modSld">
      <pc:chgData name="Lendvai Dénes" userId="S::denes.lendvai@edu.bme.hu::a038047a-0f62-4a01-8441-ea54d17f0760" providerId="AD" clId="Web-{9AB0D9D7-98E2-4133-BE9B-CCD8FE36586A}" dt="2020-12-15T08:08:41.442" v="1" actId="20577"/>
      <pc:docMkLst>
        <pc:docMk/>
      </pc:docMkLst>
      <pc:sldChg chg="modSp">
        <pc:chgData name="Lendvai Dénes" userId="S::denes.lendvai@edu.bme.hu::a038047a-0f62-4a01-8441-ea54d17f0760" providerId="AD" clId="Web-{9AB0D9D7-98E2-4133-BE9B-CCD8FE36586A}" dt="2020-12-15T08:08:41.426" v="0" actId="20577"/>
        <pc:sldMkLst>
          <pc:docMk/>
          <pc:sldMk cId="1414293384" sldId="257"/>
        </pc:sldMkLst>
        <pc:spChg chg="mod">
          <ac:chgData name="Lendvai Dénes" userId="S::denes.lendvai@edu.bme.hu::a038047a-0f62-4a01-8441-ea54d17f0760" providerId="AD" clId="Web-{9AB0D9D7-98E2-4133-BE9B-CCD8FE36586A}" dt="2020-12-15T08:08:41.426" v="0" actId="20577"/>
          <ac:spMkLst>
            <pc:docMk/>
            <pc:sldMk cId="1414293384" sldId="257"/>
            <ac:spMk id="3" creationId="{38797323-6342-4C0B-8CAF-7D34D68E33EB}"/>
          </ac:spMkLst>
        </pc:spChg>
      </pc:sldChg>
    </pc:docChg>
  </pc:docChgLst>
  <pc:docChgLst>
    <pc:chgData name="Erdei Roland Márk" userId="S::erdeiroland@edu.bme.hu::14b67ca3-9ed6-47e8-ad81-b92f3611227f" providerId="AD" clId="Web-{F2DFB1CC-C239-4D1C-B9B5-4C3BCA64A03C}"/>
    <pc:docChg chg="modSld">
      <pc:chgData name="Erdei Roland Márk" userId="S::erdeiroland@edu.bme.hu::14b67ca3-9ed6-47e8-ad81-b92f3611227f" providerId="AD" clId="Web-{F2DFB1CC-C239-4D1C-B9B5-4C3BCA64A03C}" dt="2020-12-14T18:07:12.330" v="5" actId="20577"/>
      <pc:docMkLst>
        <pc:docMk/>
      </pc:docMkLst>
      <pc:sldChg chg="modSp">
        <pc:chgData name="Erdei Roland Márk" userId="S::erdeiroland@edu.bme.hu::14b67ca3-9ed6-47e8-ad81-b92f3611227f" providerId="AD" clId="Web-{F2DFB1CC-C239-4D1C-B9B5-4C3BCA64A03C}" dt="2020-12-14T18:07:12.314" v="4" actId="20577"/>
        <pc:sldMkLst>
          <pc:docMk/>
          <pc:sldMk cId="3061656036" sldId="259"/>
        </pc:sldMkLst>
        <pc:spChg chg="mod">
          <ac:chgData name="Erdei Roland Márk" userId="S::erdeiroland@edu.bme.hu::14b67ca3-9ed6-47e8-ad81-b92f3611227f" providerId="AD" clId="Web-{F2DFB1CC-C239-4D1C-B9B5-4C3BCA64A03C}" dt="2020-12-14T18:07:12.314" v="4" actId="20577"/>
          <ac:spMkLst>
            <pc:docMk/>
            <pc:sldMk cId="3061656036" sldId="259"/>
            <ac:spMk id="3" creationId="{38797323-6342-4C0B-8CAF-7D34D68E33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2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1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6B62A7-35A3-47D0-B282-CF94D40AE1F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4B8B12-AEE2-4A74-AE75-089C843E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3F3932-2F4F-4A18-94B9-4A1338036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2404" y="344034"/>
            <a:ext cx="7040436" cy="508793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1">
                    <a:lumMod val="85000"/>
                    <a:lumOff val="15000"/>
                  </a:schemeClr>
                </a:solidFill>
              </a:rPr>
              <a:t>BKK </a:t>
            </a:r>
            <a:r>
              <a:rPr lang="hu-HU" sz="4000">
                <a:solidFill>
                  <a:schemeClr val="bg1">
                    <a:lumMod val="85000"/>
                    <a:lumOff val="15000"/>
                  </a:schemeClr>
                </a:solidFill>
              </a:rPr>
              <a:t>hálózatelemzés</a:t>
            </a:r>
            <a:br>
              <a:rPr lang="hu-HU" sz="40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hu-HU" sz="4000">
                <a:solidFill>
                  <a:schemeClr val="bg1">
                    <a:lumMod val="85000"/>
                    <a:lumOff val="15000"/>
                  </a:schemeClr>
                </a:solidFill>
              </a:rPr>
              <a:t>'Big Data' elemzési módszerek </a:t>
            </a:r>
            <a:endParaRPr lang="en-US" sz="40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EE9658-C619-419C-AEE3-DA3300D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08" y="1659649"/>
            <a:ext cx="3029803" cy="5087938"/>
          </a:xfrm>
          <a:noFill/>
        </p:spPr>
        <p:txBody>
          <a:bodyPr anchor="ctr">
            <a:normAutofit fontScale="92500" lnSpcReduction="20000"/>
          </a:bodyPr>
          <a:lstStyle/>
          <a:p>
            <a:pPr algn="r"/>
            <a:endParaRPr lang="hu-HU" sz="2800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endParaRPr lang="hu-HU" sz="28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algn="r"/>
            <a:r>
              <a:rPr lang="hu-HU" sz="2800" b="0" dirty="0">
                <a:solidFill>
                  <a:srgbClr val="FFFFFF"/>
                </a:solidFill>
                <a:effectLst/>
                <a:latin typeface="Courier New"/>
                <a:cs typeface="Courier New"/>
              </a:rPr>
              <a:t>T. Mátyás</a:t>
            </a:r>
            <a:br>
              <a:rPr lang="hu-HU" sz="2800" b="0" dirty="0">
                <a:effectLst/>
                <a:latin typeface="Courier New" panose="02070309020205020404" pitchFamily="49" charset="0"/>
              </a:rPr>
            </a:br>
            <a:r>
              <a:rPr lang="hu-HU" sz="2800" b="0" dirty="0">
                <a:solidFill>
                  <a:srgbClr val="FFFFFF"/>
                </a:solidFill>
                <a:effectLst/>
                <a:latin typeface="Courier New"/>
                <a:cs typeface="Courier New"/>
              </a:rPr>
              <a:t>Erdei </a:t>
            </a:r>
            <a:r>
              <a:rPr lang="hu-HU" sz="2800" dirty="0">
                <a:solidFill>
                  <a:srgbClr val="FFFFFF"/>
                </a:solidFill>
                <a:latin typeface="Courier New"/>
                <a:cs typeface="Courier New"/>
              </a:rPr>
              <a:t>Roland</a:t>
            </a:r>
            <a:br>
              <a:rPr lang="hu-HU" sz="2800" dirty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hu-HU" sz="2800" dirty="0">
                <a:solidFill>
                  <a:srgbClr val="FFFFFF"/>
                </a:solidFill>
                <a:latin typeface="Courier New"/>
                <a:cs typeface="Courier New"/>
              </a:rPr>
              <a:t>L. Dénes</a:t>
            </a:r>
            <a:br>
              <a:rPr lang="hu-HU" sz="2800" dirty="0">
                <a:solidFill>
                  <a:srgbClr val="FFFFFF"/>
                </a:solidFill>
                <a:latin typeface="Courier New"/>
                <a:cs typeface="Courier New"/>
              </a:rPr>
            </a:br>
            <a:endParaRPr lang="hu-HU" sz="2800" dirty="0">
              <a:ea typeface="+mn-lt"/>
              <a:cs typeface="+mn-lt"/>
            </a:endParaRP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600"/>
              <a:t>1 km távolságra megállóktól</a:t>
            </a:r>
          </a:p>
          <a:p>
            <a:r>
              <a:rPr lang="hu-HU" sz="1600"/>
              <a:t>23:00-24:00 között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2B18F-1C95-4BD1-B748-4448F23B8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600"/>
              <a:t>1 km távolságra megállóktól</a:t>
            </a:r>
          </a:p>
          <a:p>
            <a:r>
              <a:rPr lang="hu-HU" sz="1600"/>
              <a:t>0:00-5:00 között</a:t>
            </a:r>
          </a:p>
          <a:p>
            <a:endParaRPr lang="hu-HU" sz="1600"/>
          </a:p>
          <a:p>
            <a:endParaRPr lang="hu-HU" sz="1600"/>
          </a:p>
        </p:txBody>
      </p: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2AE5295-CAC2-40F6-AA0F-51B334EE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48" y="-1336"/>
            <a:ext cx="6847305" cy="68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337773" cy="3878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600"/>
              <a:t>1 km távolságra megállóktól</a:t>
            </a:r>
          </a:p>
          <a:p>
            <a:r>
              <a:rPr lang="hu-HU" sz="1600"/>
              <a:t>5:00-6:00 között</a:t>
            </a:r>
          </a:p>
          <a:p>
            <a:r>
              <a:rPr lang="hu-HU" sz="1600"/>
              <a:t>Ekkor már a nappali buszok is járnak, illetve a metró és a hév vonalakon is lehet közlekedni</a:t>
            </a:r>
          </a:p>
          <a:p>
            <a:pPr marL="0" indent="0">
              <a:buNone/>
            </a:pPr>
            <a:endParaRPr lang="hu-HU" sz="1600"/>
          </a:p>
        </p:txBody>
      </p:sp>
      <p:pic>
        <p:nvPicPr>
          <p:cNvPr id="3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FD351F87-85E6-4515-ADCA-F12E73D8C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312494"/>
            <a:ext cx="11113008" cy="957013"/>
          </a:xfrm>
        </p:spPr>
        <p:txBody>
          <a:bodyPr>
            <a:normAutofit/>
          </a:bodyPr>
          <a:lstStyle/>
          <a:p>
            <a:pPr algn="ctr"/>
            <a:r>
              <a:rPr lang="hu-HU"/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797323-6342-4C0B-8CAF-7D34D68E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6050"/>
            <a:ext cx="10015728" cy="3934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u-HU" sz="2800"/>
              <a:t>Python</a:t>
            </a:r>
          </a:p>
          <a:p>
            <a:pPr lvl="1"/>
            <a:r>
              <a:rPr lang="hu-HU" sz="2800" err="1"/>
              <a:t>Jupyter</a:t>
            </a:r>
            <a:r>
              <a:rPr lang="hu-HU" sz="2800"/>
              <a:t> Notebook, Google </a:t>
            </a:r>
            <a:r>
              <a:rPr lang="hu-HU" sz="2800" err="1"/>
              <a:t>Colab</a:t>
            </a:r>
            <a:endParaRPr lang="hu-HU" sz="2800"/>
          </a:p>
          <a:p>
            <a:pPr lvl="1"/>
            <a:r>
              <a:rPr lang="hu-HU" sz="2800" err="1"/>
              <a:t>Pandas</a:t>
            </a:r>
            <a:r>
              <a:rPr lang="hu-HU" sz="2800"/>
              <a:t>, </a:t>
            </a:r>
            <a:r>
              <a:rPr lang="hu-HU" sz="2800" err="1"/>
              <a:t>Spark</a:t>
            </a:r>
            <a:r>
              <a:rPr lang="hu-HU" sz="2800"/>
              <a:t>, </a:t>
            </a:r>
            <a:r>
              <a:rPr lang="hu-HU" sz="2800" err="1"/>
              <a:t>GeoPandas</a:t>
            </a:r>
            <a:r>
              <a:rPr lang="hu-HU" sz="2800"/>
              <a:t> – adatok kezelése</a:t>
            </a:r>
          </a:p>
          <a:p>
            <a:pPr lvl="1"/>
            <a:r>
              <a:rPr lang="hu-HU" sz="2800" err="1"/>
              <a:t>Plotly</a:t>
            </a:r>
            <a:r>
              <a:rPr lang="hu-HU" sz="2800"/>
              <a:t>, </a:t>
            </a:r>
            <a:r>
              <a:rPr lang="hu-HU" sz="2800" err="1"/>
              <a:t>Datashader</a:t>
            </a:r>
            <a:r>
              <a:rPr lang="hu-HU" sz="2800"/>
              <a:t>, </a:t>
            </a:r>
            <a:r>
              <a:rPr lang="hu-HU" sz="2800" err="1"/>
              <a:t>Bokeh</a:t>
            </a:r>
            <a:r>
              <a:rPr lang="hu-HU" sz="2800"/>
              <a:t>, </a:t>
            </a:r>
            <a:r>
              <a:rPr lang="hu-HU" sz="2800" err="1"/>
              <a:t>Holoviews</a:t>
            </a:r>
            <a:r>
              <a:rPr lang="hu-HU" sz="2800"/>
              <a:t> - vizualizáció</a:t>
            </a:r>
          </a:p>
          <a:p>
            <a:pPr lvl="1"/>
            <a:r>
              <a:rPr lang="hu-HU" sz="2800" err="1"/>
              <a:t>Pandas</a:t>
            </a:r>
            <a:r>
              <a:rPr lang="hu-HU" sz="2800"/>
              <a:t> Profiling – EDA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65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312494"/>
            <a:ext cx="11113008" cy="957013"/>
          </a:xfrm>
        </p:spPr>
        <p:txBody>
          <a:bodyPr>
            <a:normAutofit/>
          </a:bodyPr>
          <a:lstStyle/>
          <a:p>
            <a:pPr algn="ctr"/>
            <a:r>
              <a:rPr lang="hu-HU"/>
              <a:t>Elemzésünk lépései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797323-6342-4C0B-8CAF-7D34D68E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6050"/>
            <a:ext cx="8912416" cy="3934087"/>
          </a:xfrm>
        </p:spPr>
        <p:txBody>
          <a:bodyPr>
            <a:normAutofit/>
          </a:bodyPr>
          <a:lstStyle/>
          <a:p>
            <a:pPr marL="788670" lvl="1" indent="-514350">
              <a:buFont typeface="+mj-lt"/>
              <a:buAutoNum type="arabicPeriod"/>
            </a:pPr>
            <a:r>
              <a:rPr lang="hu-HU" sz="2800"/>
              <a:t>Adatok letöltése, .</a:t>
            </a:r>
            <a:r>
              <a:rPr lang="hu-HU" sz="2800" err="1"/>
              <a:t>csv</a:t>
            </a:r>
            <a:r>
              <a:rPr lang="hu-HU" sz="2800"/>
              <a:t>-re alakítás</a:t>
            </a:r>
            <a:endParaRPr lang="hu-HU" sz="2600"/>
          </a:p>
          <a:p>
            <a:pPr marL="788670" lvl="1" indent="-514350">
              <a:buFont typeface="+mj-lt"/>
              <a:buAutoNum type="arabicPeriod"/>
            </a:pPr>
            <a:r>
              <a:rPr lang="hu-HU" sz="2800"/>
              <a:t>Beolvasás – </a:t>
            </a:r>
            <a:r>
              <a:rPr lang="hu-HU" sz="2800" err="1"/>
              <a:t>Pandas</a:t>
            </a:r>
            <a:r>
              <a:rPr lang="hu-HU" sz="2800"/>
              <a:t> és </a:t>
            </a:r>
            <a:r>
              <a:rPr lang="hu-HU" sz="2800" err="1"/>
              <a:t>Spark</a:t>
            </a:r>
            <a:r>
              <a:rPr lang="hu-HU" sz="2800"/>
              <a:t> segítségével</a:t>
            </a:r>
          </a:p>
          <a:p>
            <a:pPr marL="788670" lvl="1" indent="-514350">
              <a:buFont typeface="+mj-lt"/>
              <a:buAutoNum type="arabicPeriod"/>
            </a:pPr>
            <a:r>
              <a:rPr lang="hu-HU" sz="2800"/>
              <a:t>EDA – </a:t>
            </a:r>
            <a:r>
              <a:rPr lang="hu-HU" sz="2800" err="1"/>
              <a:t>Pandas</a:t>
            </a:r>
            <a:r>
              <a:rPr lang="hu-HU" sz="2800"/>
              <a:t> és </a:t>
            </a:r>
            <a:r>
              <a:rPr lang="hu-HU" sz="2800" err="1"/>
              <a:t>Pandas</a:t>
            </a:r>
            <a:r>
              <a:rPr lang="hu-HU" sz="2800"/>
              <a:t> Profiling segítségével</a:t>
            </a:r>
          </a:p>
          <a:p>
            <a:pPr marL="788670" lvl="1" indent="-514350">
              <a:buFont typeface="+mj-lt"/>
              <a:buAutoNum type="arabicPeriod"/>
            </a:pPr>
            <a:r>
              <a:rPr lang="hu-HU" sz="2800" err="1"/>
              <a:t>Feature</a:t>
            </a:r>
            <a:r>
              <a:rPr lang="hu-HU" sz="2800"/>
              <a:t> </a:t>
            </a:r>
            <a:r>
              <a:rPr lang="hu-HU" sz="2800" err="1"/>
              <a:t>Engineering</a:t>
            </a:r>
            <a:endParaRPr lang="hu-HU" sz="2800"/>
          </a:p>
          <a:p>
            <a:pPr marL="788670" lvl="1" indent="-514350">
              <a:buFont typeface="+mj-lt"/>
              <a:buAutoNum type="arabicPeriod"/>
            </a:pPr>
            <a:r>
              <a:rPr lang="hu-HU" sz="2800" err="1"/>
              <a:t>Klaszterezés</a:t>
            </a:r>
            <a:endParaRPr lang="hu-HU" sz="2800"/>
          </a:p>
          <a:p>
            <a:pPr marL="788670" lvl="1" indent="-514350">
              <a:buFont typeface="+mj-lt"/>
              <a:buAutoNum type="arabicPeriod"/>
            </a:pPr>
            <a:r>
              <a:rPr lang="hu-HU" sz="2800"/>
              <a:t>Térképes vizualizációk készítése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15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312494"/>
            <a:ext cx="11113008" cy="957013"/>
          </a:xfrm>
        </p:spPr>
        <p:txBody>
          <a:bodyPr>
            <a:normAutofit/>
          </a:bodyPr>
          <a:lstStyle/>
          <a:p>
            <a:pPr algn="ctr"/>
            <a:r>
              <a:rPr lang="hu-HU"/>
              <a:t>Adatok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797323-6342-4C0B-8CAF-7D34D68E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6211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/>
              <a:t>Éjszakai járatok elemzése 23:00 – 06:00 között</a:t>
            </a:r>
          </a:p>
          <a:p>
            <a:r>
              <a:rPr lang="hu-HU" sz="2000">
                <a:ea typeface="+mn-lt"/>
                <a:cs typeface="+mn-lt"/>
              </a:rPr>
              <a:t>8 különböző forrásfájl, ezek összekapcsolása idegen kulcsok segítségével</a:t>
            </a:r>
            <a:endParaRPr lang="hu-HU" sz="2000"/>
          </a:p>
          <a:p>
            <a:r>
              <a:rPr lang="hu-HU" sz="2000"/>
              <a:t>~ 1,1 millió megállás elemzése</a:t>
            </a:r>
          </a:p>
          <a:p>
            <a:r>
              <a:rPr lang="hu-HU" sz="2000"/>
              <a:t>~ 2000 különböző érintett megálló</a:t>
            </a:r>
          </a:p>
          <a:p>
            <a:r>
              <a:rPr lang="en-US" sz="2000"/>
              <a:t>2020-11-09 - 2021-01-01</a:t>
            </a:r>
            <a:r>
              <a:rPr lang="hu-HU" sz="2000"/>
              <a:t> közötti adatok</a:t>
            </a:r>
          </a:p>
          <a:p>
            <a:pPr lvl="1"/>
            <a:r>
              <a:rPr lang="hu-HU"/>
              <a:t>A második hullám szigorításai előttről származó adatok</a:t>
            </a:r>
          </a:p>
          <a:p>
            <a:pPr marL="274320" lvl="1" indent="0">
              <a:buNone/>
            </a:pPr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29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63" y="284179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err="1"/>
              <a:t>Klaszterezés</a:t>
            </a:r>
            <a:endParaRPr lang="en-US" sz="5400"/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4429D1B-7FD0-4EC1-AAC2-8B4A4715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44" y="3427387"/>
            <a:ext cx="6278311" cy="3149402"/>
          </a:xfrm>
          <a:prstGeom prst="rect">
            <a:avLst/>
          </a:prstGeom>
        </p:spPr>
      </p:pic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A272BDB-A68C-4B6C-98DF-5506075E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2" y="1435507"/>
            <a:ext cx="3866148" cy="2811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150C9-39FF-4E50-B04D-6B76D96050D3}"/>
              </a:ext>
            </a:extLst>
          </p:cNvPr>
          <p:cNvSpPr txBox="1"/>
          <p:nvPr/>
        </p:nvSpPr>
        <p:spPr>
          <a:xfrm>
            <a:off x="4732337" y="3057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 </a:t>
            </a:r>
            <a:r>
              <a:rPr lang="en-US" err="1"/>
              <a:t>klaszter</a:t>
            </a:r>
            <a:r>
              <a:rPr lang="en-US"/>
              <a:t> </a:t>
            </a:r>
            <a:r>
              <a:rPr lang="en-US" err="1"/>
              <a:t>használata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72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119-33A9-4960-A9D6-149464C5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Kerületek: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BBD75-0A0B-4742-A91D-353FD3CAE586}"/>
              </a:ext>
            </a:extLst>
          </p:cNvPr>
          <p:cNvSpPr txBox="1"/>
          <p:nvPr/>
        </p:nvSpPr>
        <p:spPr>
          <a:xfrm>
            <a:off x="643831" y="2325157"/>
            <a:ext cx="3690425" cy="3854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A három sárga kerület a három legnagyobb autóbuszgarázs kerülete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(Óbuda, Cinkota, Kelenföld)</a:t>
            </a:r>
          </a:p>
        </p:txBody>
      </p:sp>
      <p:pic>
        <p:nvPicPr>
          <p:cNvPr id="10" name="Picture 10" descr="Map&#10;&#10;Description automatically generated">
            <a:extLst>
              <a:ext uri="{FF2B5EF4-FFF2-40B4-BE49-F238E27FC236}">
                <a16:creationId xmlns:a16="http://schemas.microsoft.com/office/drawing/2014/main" id="{C2568555-38CE-4B8F-B53F-DBED2F195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25637"/>
            <a:ext cx="6155736" cy="52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hu-HU" sz="1600"/>
              <a:t>Minden útvonal szakasz megjelenítése</a:t>
            </a:r>
            <a:endParaRPr lang="en-US" sz="1600"/>
          </a:p>
        </p:txBody>
      </p:sp>
      <p:pic>
        <p:nvPicPr>
          <p:cNvPr id="3" name="Picture 3" descr="A group of fireworks in the sky&#10;&#10;Description automatically generated">
            <a:extLst>
              <a:ext uri="{FF2B5EF4-FFF2-40B4-BE49-F238E27FC236}">
                <a16:creationId xmlns:a16="http://schemas.microsoft.com/office/drawing/2014/main" id="{7B1E85B8-552C-4D2C-AFF1-89CD2966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11" y="-1797"/>
            <a:ext cx="6874042" cy="68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hu-HU" sz="1600"/>
              <a:t>Éjszakai megállások </a:t>
            </a:r>
            <a:endParaRPr lang="en-US" sz="1600"/>
          </a:p>
        </p:txBody>
      </p:sp>
      <p:pic>
        <p:nvPicPr>
          <p:cNvPr id="4" name="Picture 3" descr="A picture containing outdoor object, night&#10;&#10;Description automatically generated">
            <a:extLst>
              <a:ext uri="{FF2B5EF4-FFF2-40B4-BE49-F238E27FC236}">
                <a16:creationId xmlns:a16="http://schemas.microsoft.com/office/drawing/2014/main" id="{386DB425-A4B6-4E50-9E9B-3B1BEC3EC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23B1D-03E0-40F3-9A8B-A234A50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hu-HU" sz="3200"/>
              <a:t>Térképes megjelenítések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0BB7BF-3434-4E1A-89F6-7125BB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600"/>
              <a:t>1 km távolságra megállóktól </a:t>
            </a:r>
            <a:endParaRPr lang="en-US" sz="1600"/>
          </a:p>
          <a:p>
            <a:r>
              <a:rPr lang="hu-HU" sz="1600"/>
              <a:t>egész este folyamán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3BED5-27A2-494F-877D-E5BBF2F9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0856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Szélesvásznú</PresentationFormat>
  <Paragraphs>51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Courier New</vt:lpstr>
      <vt:lpstr>Wingdings 2</vt:lpstr>
      <vt:lpstr>Nézet</vt:lpstr>
      <vt:lpstr>BKK hálózatelemzés 'Big Data' elemzési módszerek </vt:lpstr>
      <vt:lpstr>Használt eszközök</vt:lpstr>
      <vt:lpstr>Elemzésünk lépései</vt:lpstr>
      <vt:lpstr>Adatok</vt:lpstr>
      <vt:lpstr>Klaszterezés</vt:lpstr>
      <vt:lpstr>Kerületek:</vt:lpstr>
      <vt:lpstr>Térképes megjelenítések</vt:lpstr>
      <vt:lpstr>Térképes megjelenítések</vt:lpstr>
      <vt:lpstr>Térképes megjelenítések</vt:lpstr>
      <vt:lpstr>Térképes megjelenítések</vt:lpstr>
      <vt:lpstr>Térképes megjelenítések</vt:lpstr>
      <vt:lpstr>Térképes megjelenítések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BKK hálózatelemzés 'Big Data' elemzési módszerek </dc:title>
  <dc:creator>Németh Flóra Melinda</dc:creator>
  <cp:lastModifiedBy>Erdei Roland Márk</cp:lastModifiedBy>
  <cp:revision>2</cp:revision>
  <dcterms:created xsi:type="dcterms:W3CDTF">2020-12-14T16:36:01Z</dcterms:created>
  <dcterms:modified xsi:type="dcterms:W3CDTF">2021-02-03T11:05:29Z</dcterms:modified>
</cp:coreProperties>
</file>