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90" r:id="rId2"/>
    <p:sldId id="256" r:id="rId3"/>
    <p:sldId id="325" r:id="rId4"/>
    <p:sldId id="336" r:id="rId5"/>
    <p:sldId id="332" r:id="rId6"/>
    <p:sldId id="265" r:id="rId7"/>
    <p:sldId id="289" r:id="rId8"/>
    <p:sldId id="274" r:id="rId9"/>
    <p:sldId id="275" r:id="rId10"/>
    <p:sldId id="276" r:id="rId11"/>
    <p:sldId id="333" r:id="rId12"/>
    <p:sldId id="337" r:id="rId13"/>
    <p:sldId id="338" r:id="rId14"/>
    <p:sldId id="334" r:id="rId15"/>
    <p:sldId id="335" r:id="rId16"/>
    <p:sldId id="326" r:id="rId17"/>
    <p:sldId id="295" r:id="rId18"/>
    <p:sldId id="329" r:id="rId19"/>
    <p:sldId id="297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28" r:id="rId28"/>
    <p:sldId id="298" r:id="rId29"/>
    <p:sldId id="310" r:id="rId30"/>
    <p:sldId id="311" r:id="rId31"/>
    <p:sldId id="312" r:id="rId32"/>
    <p:sldId id="318" r:id="rId33"/>
    <p:sldId id="313" r:id="rId34"/>
    <p:sldId id="309" r:id="rId35"/>
    <p:sldId id="314" r:id="rId36"/>
    <p:sldId id="317" r:id="rId37"/>
    <p:sldId id="319" r:id="rId38"/>
    <p:sldId id="327" r:id="rId39"/>
    <p:sldId id="323" r:id="rId4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4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4D235-2B20-974A-A429-A9B3A83BF407}" type="datetimeFigureOut">
              <a:rPr lang="fr-FR" smtClean="0"/>
              <a:t>10/12/2013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26611-717C-C042-9068-A1DFDC48D6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310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4E904-B028-2A44-8D2D-3EFACCAFEE6C}" type="datetimeFigureOut">
              <a:rPr lang="fr-FR" smtClean="0"/>
              <a:t>10/12/2013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A0250-B3C2-6445-B79D-E9608BBA0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507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10/12/2013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71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10/12/2013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58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10/12/2013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96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10/12/2013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15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10/12/2013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08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10/12/2013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61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10/12/2013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64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10/12/2013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56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10/12/2013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36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10/12/2013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15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10/12/2013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A7FA9-525B-7B4F-BDA6-45ADF3D586CB}" type="datetimeFigureOut">
              <a:rPr lang="fr-FR" smtClean="0"/>
              <a:t>10/12/2013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8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0" y="1899419"/>
            <a:ext cx="914399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/>
              <a:t>AGU 2013</a:t>
            </a:r>
          </a:p>
          <a:p>
            <a:pPr algn="ctr"/>
            <a:endParaRPr lang="en-GB" sz="5400" b="1" dirty="0" smtClean="0"/>
          </a:p>
          <a:p>
            <a:pPr algn="ctr"/>
            <a:r>
              <a:rPr lang="en-GB" sz="4000" dirty="0" smtClean="0"/>
              <a:t>IN22A-07 :: The ES-DOC Software Process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237339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Core Team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297367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Sylvia Murphy (US - NOAA)</a:t>
            </a:r>
          </a:p>
          <a:p>
            <a:pPr algn="ctr"/>
            <a:r>
              <a:rPr lang="en-GB" sz="4800" dirty="0" err="1" smtClean="0"/>
              <a:t>Allyn</a:t>
            </a:r>
            <a:r>
              <a:rPr lang="en-GB" sz="4800" dirty="0" smtClean="0"/>
              <a:t> </a:t>
            </a:r>
            <a:r>
              <a:rPr lang="en-GB" sz="4800" dirty="0" err="1" smtClean="0"/>
              <a:t>Treshansky</a:t>
            </a:r>
            <a:r>
              <a:rPr lang="en-GB" sz="4800" dirty="0" smtClean="0"/>
              <a:t> (US - NOAA)</a:t>
            </a:r>
          </a:p>
          <a:p>
            <a:pPr algn="ctr"/>
            <a:r>
              <a:rPr lang="en-GB" sz="4800" dirty="0" smtClean="0"/>
              <a:t>Mark </a:t>
            </a:r>
            <a:r>
              <a:rPr lang="en-GB" sz="4800" dirty="0" err="1" smtClean="0"/>
              <a:t>Greenslade</a:t>
            </a:r>
            <a:r>
              <a:rPr lang="en-GB" sz="4800" dirty="0" smtClean="0"/>
              <a:t> (EU - IPSL)</a:t>
            </a:r>
          </a:p>
        </p:txBody>
      </p:sp>
    </p:spTree>
    <p:extLst>
      <p:ext uri="{BB962C8B-B14F-4D97-AF65-F5344CB8AC3E}">
        <p14:creationId xmlns:p14="http://schemas.microsoft.com/office/powerpoint/2010/main" val="3760817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Tools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048518"/>
            <a:ext cx="9143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Create</a:t>
            </a:r>
          </a:p>
          <a:p>
            <a:pPr algn="ctr"/>
            <a:r>
              <a:rPr lang="en-GB" sz="3600" dirty="0" smtClean="0"/>
              <a:t>Search</a:t>
            </a:r>
          </a:p>
          <a:p>
            <a:pPr algn="ctr"/>
            <a:r>
              <a:rPr lang="en-GB" sz="3600" dirty="0" smtClean="0"/>
              <a:t>View</a:t>
            </a:r>
          </a:p>
          <a:p>
            <a:pPr algn="ctr"/>
            <a:r>
              <a:rPr lang="en-GB" sz="3600" dirty="0" smtClean="0"/>
              <a:t>Compare</a:t>
            </a:r>
          </a:p>
          <a:p>
            <a:pPr algn="ctr"/>
            <a:r>
              <a:rPr lang="en-GB" sz="3600" dirty="0" smtClean="0"/>
              <a:t>Visualize</a:t>
            </a:r>
          </a:p>
        </p:txBody>
      </p:sp>
    </p:spTree>
    <p:extLst>
      <p:ext uri="{BB962C8B-B14F-4D97-AF65-F5344CB8AC3E}">
        <p14:creationId xmlns:p14="http://schemas.microsoft.com/office/powerpoint/2010/main" val="3519846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agu-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0"/>
            <a:ext cx="7207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2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agu-comp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0"/>
            <a:ext cx="90535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86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API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237300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Publish</a:t>
            </a:r>
          </a:p>
          <a:p>
            <a:pPr algn="ctr"/>
            <a:r>
              <a:rPr lang="en-GB" sz="3600" dirty="0" smtClean="0"/>
              <a:t>Search</a:t>
            </a:r>
          </a:p>
          <a:p>
            <a:pPr algn="ctr"/>
            <a:r>
              <a:rPr lang="en-GB" sz="3600" dirty="0" smtClean="0"/>
              <a:t>Compare</a:t>
            </a:r>
          </a:p>
          <a:p>
            <a:pPr algn="ctr"/>
            <a:r>
              <a:rPr lang="en-GB" sz="3600" dirty="0" smtClean="0"/>
              <a:t>Visualize</a:t>
            </a:r>
          </a:p>
        </p:txBody>
      </p:sp>
    </p:spTree>
    <p:extLst>
      <p:ext uri="{BB962C8B-B14F-4D97-AF65-F5344CB8AC3E}">
        <p14:creationId xmlns:p14="http://schemas.microsoft.com/office/powerpoint/2010/main" val="2448104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API Clients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237300"/>
            <a:ext cx="9143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2013</a:t>
            </a:r>
          </a:p>
          <a:p>
            <a:pPr algn="ctr"/>
            <a:r>
              <a:rPr lang="en-GB" sz="3600" dirty="0" smtClean="0"/>
              <a:t>Python</a:t>
            </a:r>
          </a:p>
          <a:p>
            <a:pPr algn="ctr"/>
            <a:endParaRPr lang="en-GB" sz="3600" dirty="0" smtClean="0"/>
          </a:p>
          <a:p>
            <a:pPr algn="ctr"/>
            <a:r>
              <a:rPr lang="en-GB" sz="3600" b="1" dirty="0" smtClean="0"/>
              <a:t>2014</a:t>
            </a:r>
          </a:p>
          <a:p>
            <a:pPr algn="ctr"/>
            <a:r>
              <a:rPr lang="en-GB" sz="3600" dirty="0" smtClean="0"/>
              <a:t>C, Java</a:t>
            </a:r>
          </a:p>
        </p:txBody>
      </p:sp>
    </p:spTree>
    <p:extLst>
      <p:ext uri="{BB962C8B-B14F-4D97-AF65-F5344CB8AC3E}">
        <p14:creationId xmlns:p14="http://schemas.microsoft.com/office/powerpoint/2010/main" val="694194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Demo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443244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CMIP5 Comparator</a:t>
            </a:r>
          </a:p>
        </p:txBody>
      </p:sp>
    </p:spTree>
    <p:extLst>
      <p:ext uri="{BB962C8B-B14F-4D97-AF65-F5344CB8AC3E}">
        <p14:creationId xmlns:p14="http://schemas.microsoft.com/office/powerpoint/2010/main" val="1565676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Process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709255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Social </a:t>
            </a:r>
            <a:r>
              <a:rPr lang="en-GB" sz="4400" dirty="0" smtClean="0"/>
              <a:t>or </a:t>
            </a:r>
            <a:r>
              <a:rPr lang="en-GB" sz="4400" b="1" dirty="0" smtClean="0"/>
              <a:t>Technical ?</a:t>
            </a:r>
          </a:p>
        </p:txBody>
      </p:sp>
    </p:spTree>
    <p:extLst>
      <p:ext uri="{BB962C8B-B14F-4D97-AF65-F5344CB8AC3E}">
        <p14:creationId xmlns:p14="http://schemas.microsoft.com/office/powerpoint/2010/main" val="219694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7266" y="2471269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Social Process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623445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before software comes dialog</a:t>
            </a:r>
          </a:p>
        </p:txBody>
      </p:sp>
    </p:spTree>
    <p:extLst>
      <p:ext uri="{BB962C8B-B14F-4D97-AF65-F5344CB8AC3E}">
        <p14:creationId xmlns:p14="http://schemas.microsoft.com/office/powerpoint/2010/main" val="1404075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es-doc-splash-main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3053"/>
            <a:ext cx="9144000" cy="4026223"/>
          </a:xfrm>
          <a:prstGeom prst="rect">
            <a:avLst/>
          </a:prstGeom>
        </p:spPr>
      </p:pic>
      <p:pic>
        <p:nvPicPr>
          <p:cNvPr id="18" name="Image 17" descr="es-doc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0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Social Process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765345"/>
            <a:ext cx="91439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smtClean="0"/>
              <a:t>Requirements Capture</a:t>
            </a:r>
          </a:p>
          <a:p>
            <a:pPr algn="ctr"/>
            <a:endParaRPr lang="en-GB" sz="32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scientist engagement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prioritization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scoping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politics</a:t>
            </a:r>
          </a:p>
          <a:p>
            <a:pPr marL="571500" indent="-571500" algn="ctr">
              <a:buFont typeface="Arial"/>
              <a:buChar char="•"/>
            </a:pPr>
            <a:endParaRPr lang="en-GB" sz="4000" dirty="0" smtClean="0"/>
          </a:p>
          <a:p>
            <a:pPr algn="ctr"/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49959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/>
              <a:t>Social Process</a:t>
            </a:r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765345"/>
            <a:ext cx="9143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smtClean="0"/>
              <a:t>Self Organization</a:t>
            </a:r>
          </a:p>
          <a:p>
            <a:pPr algn="ctr"/>
            <a:endParaRPr lang="en-GB" sz="32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roles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responsibilities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mutual respect</a:t>
            </a:r>
          </a:p>
          <a:p>
            <a:pPr algn="ctr"/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3281060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/>
              <a:t>Social Process</a:t>
            </a:r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765345"/>
            <a:ext cx="91439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smtClean="0"/>
              <a:t>Transparency</a:t>
            </a:r>
          </a:p>
          <a:p>
            <a:pPr algn="ctr"/>
            <a:endParaRPr lang="en-GB" sz="32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err="1" smtClean="0"/>
              <a:t>visibilty</a:t>
            </a:r>
            <a:endParaRPr lang="en-GB" sz="40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accountability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traceability</a:t>
            </a:r>
          </a:p>
          <a:p>
            <a:pPr marL="571500" indent="-571500" algn="ctr">
              <a:buFont typeface="Arial"/>
              <a:buChar char="•"/>
            </a:pPr>
            <a:endParaRPr lang="en-GB" sz="4000" dirty="0" smtClean="0"/>
          </a:p>
          <a:p>
            <a:pPr algn="ctr"/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45300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/>
              <a:t>Social Process</a:t>
            </a:r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765345"/>
            <a:ext cx="9143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smtClean="0"/>
              <a:t>Ethos</a:t>
            </a:r>
          </a:p>
          <a:p>
            <a:pPr algn="ctr"/>
            <a:endParaRPr lang="en-GB" sz="32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commitment to quality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determination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sense of </a:t>
            </a:r>
            <a:r>
              <a:rPr lang="en-GB" sz="4000" dirty="0" err="1" smtClean="0"/>
              <a:t>humor</a:t>
            </a:r>
            <a:r>
              <a:rPr lang="en-GB" sz="4000" dirty="0" smtClean="0"/>
              <a:t> !</a:t>
            </a:r>
          </a:p>
          <a:p>
            <a:pPr algn="ctr"/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2361889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/>
              <a:t>Social Process</a:t>
            </a:r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765345"/>
            <a:ext cx="91439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smtClean="0"/>
              <a:t>Communication (internal)</a:t>
            </a:r>
          </a:p>
          <a:p>
            <a:pPr algn="ctr"/>
            <a:endParaRPr lang="en-GB" sz="32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face to face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err="1" smtClean="0"/>
              <a:t>telcos</a:t>
            </a:r>
            <a:endParaRPr lang="en-GB" sz="40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wiki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email</a:t>
            </a:r>
          </a:p>
          <a:p>
            <a:pPr algn="ctr"/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2361889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/>
              <a:t>Social Process</a:t>
            </a:r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765345"/>
            <a:ext cx="9143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smtClean="0"/>
              <a:t>Communication (external)</a:t>
            </a:r>
          </a:p>
          <a:p>
            <a:pPr algn="ctr"/>
            <a:endParaRPr lang="en-GB" sz="32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advocacy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splash page (see branding)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social media</a:t>
            </a:r>
          </a:p>
          <a:p>
            <a:pPr algn="ctr"/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346004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/>
              <a:t>Social Process</a:t>
            </a:r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765345"/>
            <a:ext cx="9143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smtClean="0"/>
              <a:t>Goals</a:t>
            </a:r>
          </a:p>
          <a:p>
            <a:pPr algn="ctr"/>
            <a:endParaRPr lang="en-GB" sz="32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achievable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collectively decided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iterative</a:t>
            </a:r>
          </a:p>
          <a:p>
            <a:pPr algn="ctr"/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346004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7266" y="2471269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Technical Process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683512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after dialog comes software</a:t>
            </a:r>
          </a:p>
        </p:txBody>
      </p:sp>
    </p:spTree>
    <p:extLst>
      <p:ext uri="{BB962C8B-B14F-4D97-AF65-F5344CB8AC3E}">
        <p14:creationId xmlns:p14="http://schemas.microsoft.com/office/powerpoint/2010/main" val="1902806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Technical Process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765345"/>
            <a:ext cx="9143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smtClean="0"/>
              <a:t>Information Architecture</a:t>
            </a:r>
          </a:p>
          <a:p>
            <a:pPr algn="ctr"/>
            <a:endParaRPr lang="en-GB" sz="32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domain driven design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ontologies</a:t>
            </a:r>
          </a:p>
          <a:p>
            <a:pPr algn="ctr"/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2739767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Mission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297367"/>
            <a:ext cx="9143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Nurture a standards based eco-system in support of earth system documentation creation, analysis &amp; dissemination.</a:t>
            </a:r>
          </a:p>
        </p:txBody>
      </p:sp>
    </p:spTree>
    <p:extLst>
      <p:ext uri="{BB962C8B-B14F-4D97-AF65-F5344CB8AC3E}">
        <p14:creationId xmlns:p14="http://schemas.microsoft.com/office/powerpoint/2010/main" val="126575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/>
              <a:t>Technical Process</a:t>
            </a:r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765345"/>
            <a:ext cx="9143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smtClean="0"/>
              <a:t>Meta-programming</a:t>
            </a:r>
          </a:p>
          <a:p>
            <a:pPr algn="ctr"/>
            <a:endParaRPr lang="en-GB" sz="32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Code generation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Multi-language support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Supports </a:t>
            </a:r>
            <a:r>
              <a:rPr lang="en-GB" sz="4000" dirty="0" err="1" smtClean="0"/>
              <a:t>quaility</a:t>
            </a:r>
            <a:endParaRPr lang="en-GB" sz="4000" dirty="0" smtClean="0"/>
          </a:p>
          <a:p>
            <a:pPr algn="ctr"/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135446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/>
              <a:t>Technical Process</a:t>
            </a:r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765345"/>
            <a:ext cx="9143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smtClean="0"/>
              <a:t>Map Reduce</a:t>
            </a:r>
          </a:p>
          <a:p>
            <a:pPr algn="ctr"/>
            <a:endParaRPr lang="en-GB" sz="32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700,00 lines of XML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4D array</a:t>
            </a:r>
          </a:p>
          <a:p>
            <a:pPr algn="ctr"/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967079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/>
              <a:t>Technical Process</a:t>
            </a:r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765345"/>
            <a:ext cx="9143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smtClean="0"/>
              <a:t>User Experience</a:t>
            </a:r>
          </a:p>
          <a:p>
            <a:pPr algn="ctr"/>
            <a:endParaRPr lang="en-GB" sz="32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UI first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Usability testing</a:t>
            </a:r>
          </a:p>
        </p:txBody>
      </p:sp>
    </p:spTree>
    <p:extLst>
      <p:ext uri="{BB962C8B-B14F-4D97-AF65-F5344CB8AC3E}">
        <p14:creationId xmlns:p14="http://schemas.microsoft.com/office/powerpoint/2010/main" val="3596886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/>
              <a:t>Technical Process</a:t>
            </a:r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765345"/>
            <a:ext cx="91439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smtClean="0"/>
              <a:t>Web Services</a:t>
            </a:r>
          </a:p>
          <a:p>
            <a:pPr algn="ctr"/>
            <a:endParaRPr lang="en-GB" sz="32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HTTP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REST </a:t>
            </a:r>
            <a:r>
              <a:rPr lang="en-GB" sz="4000" dirty="0" err="1" smtClean="0"/>
              <a:t>vs</a:t>
            </a:r>
            <a:r>
              <a:rPr lang="en-GB" sz="4000" dirty="0" smtClean="0"/>
              <a:t> RPC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Encoding (JSON)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Security</a:t>
            </a:r>
          </a:p>
          <a:p>
            <a:pPr algn="ctr"/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35638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/>
              <a:t>Technical Process</a:t>
            </a:r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765345"/>
            <a:ext cx="9143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err="1" smtClean="0"/>
              <a:t>Polygot</a:t>
            </a:r>
            <a:r>
              <a:rPr lang="en-GB" sz="4800" u="sng" dirty="0" smtClean="0"/>
              <a:t> Programming</a:t>
            </a:r>
          </a:p>
          <a:p>
            <a:pPr algn="ctr"/>
            <a:endParaRPr lang="en-GB" sz="32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python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err="1" smtClean="0"/>
              <a:t>javascript</a:t>
            </a:r>
            <a:endParaRPr lang="en-GB" sz="40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bash</a:t>
            </a:r>
          </a:p>
          <a:p>
            <a:pPr algn="ctr"/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1869808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/>
              <a:t>Technical Process</a:t>
            </a:r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765345"/>
            <a:ext cx="91439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smtClean="0"/>
              <a:t>Testing</a:t>
            </a:r>
          </a:p>
          <a:p>
            <a:pPr algn="ctr"/>
            <a:endParaRPr lang="en-GB" sz="32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Automated Testing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Unit, Functional, Integration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CI Server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Executed upon check in</a:t>
            </a:r>
          </a:p>
          <a:p>
            <a:pPr algn="ctr"/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4111919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/>
              <a:t>Technical Process</a:t>
            </a:r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765345"/>
            <a:ext cx="9143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smtClean="0"/>
              <a:t>Deployment</a:t>
            </a:r>
          </a:p>
          <a:p>
            <a:pPr algn="ctr"/>
            <a:endParaRPr lang="en-GB" sz="32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Today: single click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Tomorrow: fully automated</a:t>
            </a:r>
          </a:p>
        </p:txBody>
      </p:sp>
    </p:spTree>
    <p:extLst>
      <p:ext uri="{BB962C8B-B14F-4D97-AF65-F5344CB8AC3E}">
        <p14:creationId xmlns:p14="http://schemas.microsoft.com/office/powerpoint/2010/main" val="859064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7266" y="2471269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Conclusions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76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Conclusion - 1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954127"/>
            <a:ext cx="9143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Scripter   Developer   Engineer   Architect</a:t>
            </a:r>
          </a:p>
          <a:p>
            <a:pPr algn="ctr"/>
            <a:endParaRPr lang="en-GB" sz="3600" b="1" dirty="0"/>
          </a:p>
          <a:p>
            <a:pPr algn="ctr"/>
            <a:r>
              <a:rPr lang="en-GB" sz="3600" dirty="0" smtClean="0"/>
              <a:t>In the absence of systematic training, internships, &amp; mentoring, scientists will not get beyond developer status</a:t>
            </a:r>
          </a:p>
        </p:txBody>
      </p:sp>
    </p:spTree>
    <p:extLst>
      <p:ext uri="{BB962C8B-B14F-4D97-AF65-F5344CB8AC3E}">
        <p14:creationId xmlns:p14="http://schemas.microsoft.com/office/powerpoint/2010/main" val="2211244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Conclusion - 2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954127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Strong Repeatable Social Process</a:t>
            </a:r>
          </a:p>
          <a:p>
            <a:pPr algn="ctr"/>
            <a:endParaRPr lang="en-GB" sz="3600" b="1" dirty="0"/>
          </a:p>
          <a:p>
            <a:pPr algn="ctr"/>
            <a:r>
              <a:rPr lang="en-GB" sz="3600" smtClean="0"/>
              <a:t>The </a:t>
            </a:r>
            <a:r>
              <a:rPr lang="en-GB" sz="3600" dirty="0" smtClean="0"/>
              <a:t>social process is undervalued yet once learnt is transferable between projects </a:t>
            </a:r>
          </a:p>
        </p:txBody>
      </p:sp>
    </p:spTree>
    <p:extLst>
      <p:ext uri="{BB962C8B-B14F-4D97-AF65-F5344CB8AC3E}">
        <p14:creationId xmlns:p14="http://schemas.microsoft.com/office/powerpoint/2010/main" val="79349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Sub-Domains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739602"/>
            <a:ext cx="914399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 smtClean="0"/>
              <a:t>2013</a:t>
            </a:r>
          </a:p>
          <a:p>
            <a:pPr algn="ctr"/>
            <a:r>
              <a:rPr lang="en-GB" sz="4400" dirty="0" smtClean="0"/>
              <a:t>Earth System Models</a:t>
            </a:r>
          </a:p>
          <a:p>
            <a:pPr algn="ctr"/>
            <a:r>
              <a:rPr lang="en-GB" sz="4400" dirty="0" smtClean="0"/>
              <a:t>Statistical Downscaling</a:t>
            </a:r>
          </a:p>
          <a:p>
            <a:pPr algn="ctr"/>
            <a:endParaRPr lang="en-GB" sz="4400" dirty="0" smtClean="0"/>
          </a:p>
          <a:p>
            <a:pPr algn="ctr"/>
            <a:r>
              <a:rPr lang="en-GB" sz="4400" b="1" dirty="0" smtClean="0"/>
              <a:t>2014</a:t>
            </a:r>
          </a:p>
          <a:p>
            <a:pPr algn="ctr"/>
            <a:r>
              <a:rPr lang="en-GB" sz="4400" dirty="0" smtClean="0"/>
              <a:t>Obs4MIPs ?</a:t>
            </a:r>
          </a:p>
        </p:txBody>
      </p:sp>
    </p:spTree>
    <p:extLst>
      <p:ext uri="{BB962C8B-B14F-4D97-AF65-F5344CB8AC3E}">
        <p14:creationId xmlns:p14="http://schemas.microsoft.com/office/powerpoint/2010/main" val="2383636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Strategic Relevance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443244"/>
            <a:ext cx="9143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/>
              <a:t>EXA-Scale requires quality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7212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0" y="2560156"/>
            <a:ext cx="9143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/>
              <a:t>http://</a:t>
            </a:r>
            <a:r>
              <a:rPr lang="en-GB" sz="6600" b="1" dirty="0" err="1" smtClean="0"/>
              <a:t>es-doc.org</a:t>
            </a:r>
            <a:endParaRPr lang="en-GB" sz="6600" b="1" dirty="0"/>
          </a:p>
        </p:txBody>
      </p:sp>
      <p:pic>
        <p:nvPicPr>
          <p:cNvPr id="4" name="Image 3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1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0" y="2560156"/>
            <a:ext cx="9143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/>
              <a:t>#</a:t>
            </a:r>
            <a:r>
              <a:rPr lang="en-GB" sz="6600" b="1" dirty="0" err="1" smtClean="0"/>
              <a:t>esdocumentation</a:t>
            </a:r>
            <a:endParaRPr lang="en-GB" sz="6600" b="1" dirty="0"/>
          </a:p>
        </p:txBody>
      </p:sp>
      <p:pic>
        <p:nvPicPr>
          <p:cNvPr id="4" name="Image 3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4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Funders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202976"/>
            <a:ext cx="9143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IPSL (EU)</a:t>
            </a:r>
          </a:p>
          <a:p>
            <a:pPr algn="ctr"/>
            <a:r>
              <a:rPr lang="en-GB" sz="4800" dirty="0" smtClean="0"/>
              <a:t>NOAA (US)</a:t>
            </a:r>
          </a:p>
          <a:p>
            <a:pPr algn="ctr"/>
            <a:r>
              <a:rPr lang="en-GB" sz="4800" dirty="0" smtClean="0"/>
              <a:t>EX-ARCH (G8)</a:t>
            </a:r>
          </a:p>
          <a:p>
            <a:pPr algn="ctr"/>
            <a:r>
              <a:rPr lang="en-GB" sz="4800" dirty="0" smtClean="0"/>
              <a:t>ISENES-2 (EU)</a:t>
            </a:r>
          </a:p>
        </p:txBody>
      </p:sp>
    </p:spTree>
    <p:extLst>
      <p:ext uri="{BB962C8B-B14F-4D97-AF65-F5344CB8AC3E}">
        <p14:creationId xmlns:p14="http://schemas.microsoft.com/office/powerpoint/2010/main" val="2122656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PI’s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645211"/>
            <a:ext cx="914399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err="1" smtClean="0"/>
              <a:t>Venkatramani</a:t>
            </a:r>
            <a:r>
              <a:rPr lang="en-GB" sz="4400" dirty="0" smtClean="0"/>
              <a:t> </a:t>
            </a:r>
            <a:r>
              <a:rPr lang="en-GB" sz="4400" dirty="0" err="1" smtClean="0"/>
              <a:t>Balaji</a:t>
            </a:r>
            <a:r>
              <a:rPr lang="en-GB" sz="4400" dirty="0" smtClean="0"/>
              <a:t> (US - NOAA)</a:t>
            </a:r>
          </a:p>
          <a:p>
            <a:pPr algn="ctr"/>
            <a:r>
              <a:rPr lang="en-GB" sz="4400" dirty="0" smtClean="0"/>
              <a:t>Cecelia DeLuca (US - NOAA)</a:t>
            </a:r>
          </a:p>
          <a:p>
            <a:pPr algn="ctr"/>
            <a:r>
              <a:rPr lang="en-GB" sz="4400" dirty="0" err="1" smtClean="0"/>
              <a:t>Sébastien</a:t>
            </a:r>
            <a:r>
              <a:rPr lang="en-GB" sz="4400" dirty="0" smtClean="0"/>
              <a:t> </a:t>
            </a:r>
            <a:r>
              <a:rPr lang="en-GB" sz="4400" dirty="0" err="1" smtClean="0"/>
              <a:t>Denvil</a:t>
            </a:r>
            <a:r>
              <a:rPr lang="en-GB" sz="4400" dirty="0" smtClean="0"/>
              <a:t> (EU - IPSL)</a:t>
            </a:r>
          </a:p>
          <a:p>
            <a:pPr algn="ctr"/>
            <a:r>
              <a:rPr lang="en-GB" sz="4400" dirty="0" smtClean="0"/>
              <a:t>Eric </a:t>
            </a:r>
            <a:r>
              <a:rPr lang="en-GB" sz="4400" dirty="0" err="1" smtClean="0"/>
              <a:t>Guilyardi</a:t>
            </a:r>
            <a:r>
              <a:rPr lang="en-GB" sz="4400" dirty="0" smtClean="0"/>
              <a:t> (EU - IPSL)</a:t>
            </a:r>
          </a:p>
          <a:p>
            <a:pPr algn="ctr"/>
            <a:r>
              <a:rPr lang="en-GB" sz="4400" dirty="0" smtClean="0"/>
              <a:t>Bryan Lawrence (EU - BADC)</a:t>
            </a:r>
          </a:p>
          <a:p>
            <a:pPr algn="ctr"/>
            <a:r>
              <a:rPr lang="en-GB" sz="4400" dirty="0" smtClean="0"/>
              <a:t>Karl Taylor (US - PCMDI)</a:t>
            </a:r>
          </a:p>
        </p:txBody>
      </p:sp>
    </p:spTree>
    <p:extLst>
      <p:ext uri="{BB962C8B-B14F-4D97-AF65-F5344CB8AC3E}">
        <p14:creationId xmlns:p14="http://schemas.microsoft.com/office/powerpoint/2010/main" val="811844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388</Words>
  <Application>Microsoft Macintosh PowerPoint</Application>
  <PresentationFormat>Présentation à l'écran (4:3)</PresentationFormat>
  <Paragraphs>156</Paragraphs>
  <Slides>39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0" baseType="lpstr">
      <vt:lpstr>Thème Office</vt:lpstr>
      <vt:lpstr>Présentation PowerPoint</vt:lpstr>
      <vt:lpstr>Présentation PowerPoint</vt:lpstr>
      <vt:lpstr>Mission</vt:lpstr>
      <vt:lpstr>Sub-Domains</vt:lpstr>
      <vt:lpstr>Strategic Relevance</vt:lpstr>
      <vt:lpstr>Présentation PowerPoint</vt:lpstr>
      <vt:lpstr>Présentation PowerPoint</vt:lpstr>
      <vt:lpstr>Funders</vt:lpstr>
      <vt:lpstr>PI’s</vt:lpstr>
      <vt:lpstr>Core Team</vt:lpstr>
      <vt:lpstr>Tools</vt:lpstr>
      <vt:lpstr>Présentation PowerPoint</vt:lpstr>
      <vt:lpstr>Présentation PowerPoint</vt:lpstr>
      <vt:lpstr>API</vt:lpstr>
      <vt:lpstr>API Clients</vt:lpstr>
      <vt:lpstr>Demo</vt:lpstr>
      <vt:lpstr>Process</vt:lpstr>
      <vt:lpstr>Social Process</vt:lpstr>
      <vt:lpstr>Présentation PowerPoint</vt:lpstr>
      <vt:lpstr>Social Process</vt:lpstr>
      <vt:lpstr>Social Process</vt:lpstr>
      <vt:lpstr>Social Process</vt:lpstr>
      <vt:lpstr>Social Process</vt:lpstr>
      <vt:lpstr>Social Process</vt:lpstr>
      <vt:lpstr>Social Process</vt:lpstr>
      <vt:lpstr>Social Process</vt:lpstr>
      <vt:lpstr>Technical Process</vt:lpstr>
      <vt:lpstr>Présentation PowerPoint</vt:lpstr>
      <vt:lpstr>Technical Process</vt:lpstr>
      <vt:lpstr>Technical Process</vt:lpstr>
      <vt:lpstr>Technical Process</vt:lpstr>
      <vt:lpstr>Technical Process</vt:lpstr>
      <vt:lpstr>Technical Process</vt:lpstr>
      <vt:lpstr>Technical Process</vt:lpstr>
      <vt:lpstr>Technical Process</vt:lpstr>
      <vt:lpstr>Technical Process</vt:lpstr>
      <vt:lpstr>Conclusions</vt:lpstr>
      <vt:lpstr>Conclusion - 1</vt:lpstr>
      <vt:lpstr>Conclusion - 2</vt:lpstr>
    </vt:vector>
  </TitlesOfParts>
  <Company>IPSL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Mark Morgan</dc:creator>
  <cp:lastModifiedBy>Mark Morgan</cp:lastModifiedBy>
  <cp:revision>105</cp:revision>
  <dcterms:created xsi:type="dcterms:W3CDTF">2013-12-04T23:36:29Z</dcterms:created>
  <dcterms:modified xsi:type="dcterms:W3CDTF">2013-12-10T16:57:50Z</dcterms:modified>
</cp:coreProperties>
</file>