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0" r:id="rId2"/>
    <p:sldId id="256" r:id="rId3"/>
    <p:sldId id="265" r:id="rId4"/>
    <p:sldId id="289" r:id="rId5"/>
    <p:sldId id="274" r:id="rId6"/>
    <p:sldId id="275" r:id="rId7"/>
    <p:sldId id="276" r:id="rId8"/>
    <p:sldId id="298" r:id="rId9"/>
    <p:sldId id="299" r:id="rId10"/>
    <p:sldId id="300" r:id="rId11"/>
    <p:sldId id="295" r:id="rId12"/>
    <p:sldId id="292" r:id="rId13"/>
    <p:sldId id="305" r:id="rId14"/>
    <p:sldId id="303" r:id="rId15"/>
    <p:sldId id="304" r:id="rId16"/>
    <p:sldId id="294" r:id="rId17"/>
    <p:sldId id="301" r:id="rId1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4D235-2B20-974A-A429-A9B3A83BF407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6611-717C-C042-9068-A1DFDC48D6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310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E904-B028-2A44-8D2D-3EFACCAFEE6C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A0250-B3C2-6445-B79D-E9608BBA0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0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6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7FA9-525B-7B4F-BDA6-45ADF3D586CB}" type="datetimeFigureOut">
              <a:rPr lang="fr-FR" smtClean="0"/>
              <a:t>10/12/2013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5765-32A0-0141-BF66-DD59D0ACFC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028134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AGU 2013</a:t>
            </a:r>
          </a:p>
          <a:p>
            <a:pPr algn="ctr"/>
            <a:endParaRPr lang="en-GB" sz="5400" b="1" dirty="0" smtClean="0"/>
          </a:p>
          <a:p>
            <a:pPr algn="ctr"/>
            <a:r>
              <a:rPr lang="en-GB" sz="5400" dirty="0"/>
              <a:t>IN21D-</a:t>
            </a:r>
            <a:r>
              <a:rPr lang="en-GB" sz="5400" dirty="0" smtClean="0"/>
              <a:t>07 :: The ES-DOC Project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37339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Strategic Relevance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443244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EXA-Scale requires quality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0337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Process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168652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Transparent</a:t>
            </a:r>
          </a:p>
          <a:p>
            <a:pPr algn="ctr"/>
            <a:r>
              <a:rPr lang="en-GB" sz="3600" dirty="0" smtClean="0"/>
              <a:t>Documented</a:t>
            </a:r>
          </a:p>
          <a:p>
            <a:pPr algn="ctr"/>
            <a:r>
              <a:rPr lang="en-GB" sz="3600" dirty="0" smtClean="0"/>
              <a:t>Iterative</a:t>
            </a:r>
          </a:p>
          <a:p>
            <a:pPr algn="ctr"/>
            <a:r>
              <a:rPr lang="en-GB" sz="3600" dirty="0" smtClean="0"/>
              <a:t>Sustainable</a:t>
            </a:r>
          </a:p>
          <a:p>
            <a:pPr algn="ctr"/>
            <a:r>
              <a:rPr lang="en-GB" sz="3600" dirty="0" smtClean="0"/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219694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Services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142375"/>
            <a:ext cx="9143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Engage scientific community</a:t>
            </a:r>
          </a:p>
          <a:p>
            <a:pPr algn="ctr"/>
            <a:r>
              <a:rPr lang="en-GB" sz="3600" dirty="0" smtClean="0"/>
              <a:t>Nurture standards, e.g. CIM</a:t>
            </a:r>
          </a:p>
          <a:p>
            <a:pPr algn="ctr"/>
            <a:r>
              <a:rPr lang="en-GB" sz="3600" dirty="0" smtClean="0"/>
              <a:t>Advocacy</a:t>
            </a:r>
          </a:p>
          <a:p>
            <a:pPr algn="ctr"/>
            <a:r>
              <a:rPr lang="en-GB" sz="3600" dirty="0" smtClean="0"/>
              <a:t>Governance</a:t>
            </a:r>
          </a:p>
          <a:p>
            <a:pPr algn="ctr"/>
            <a:r>
              <a:rPr lang="en-GB" sz="3600" dirty="0" smtClean="0"/>
              <a:t>Dissemination</a:t>
            </a:r>
          </a:p>
          <a:p>
            <a:pPr algn="ctr"/>
            <a:r>
              <a:rPr lang="en-GB" sz="3600" dirty="0" smtClean="0"/>
              <a:t>Exploitation</a:t>
            </a:r>
          </a:p>
        </p:txBody>
      </p:sp>
    </p:spTree>
    <p:extLst>
      <p:ext uri="{BB962C8B-B14F-4D97-AF65-F5344CB8AC3E}">
        <p14:creationId xmlns:p14="http://schemas.microsoft.com/office/powerpoint/2010/main" val="132932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Tools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048518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Create</a:t>
            </a:r>
          </a:p>
          <a:p>
            <a:pPr algn="ctr"/>
            <a:r>
              <a:rPr lang="en-GB" sz="3600" dirty="0" smtClean="0"/>
              <a:t>Search</a:t>
            </a:r>
          </a:p>
          <a:p>
            <a:pPr algn="ctr"/>
            <a:r>
              <a:rPr lang="en-GB" sz="3600" dirty="0" smtClean="0"/>
              <a:t>View</a:t>
            </a:r>
          </a:p>
          <a:p>
            <a:pPr algn="ctr"/>
            <a:r>
              <a:rPr lang="en-GB" sz="3600" dirty="0" smtClean="0"/>
              <a:t>Compare</a:t>
            </a:r>
          </a:p>
          <a:p>
            <a:pPr algn="ctr"/>
            <a:r>
              <a:rPr lang="en-GB" sz="3600" dirty="0" smtClean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428992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agu-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0"/>
            <a:ext cx="7207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agu-comp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9053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6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API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37300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Publish</a:t>
            </a:r>
          </a:p>
          <a:p>
            <a:pPr algn="ctr"/>
            <a:r>
              <a:rPr lang="en-GB" sz="3600" dirty="0" smtClean="0"/>
              <a:t>Search</a:t>
            </a:r>
          </a:p>
          <a:p>
            <a:pPr algn="ctr"/>
            <a:r>
              <a:rPr lang="en-GB" sz="3600" dirty="0" smtClean="0"/>
              <a:t>Compare</a:t>
            </a:r>
          </a:p>
          <a:p>
            <a:pPr algn="ctr"/>
            <a:r>
              <a:rPr lang="en-GB" sz="3600" dirty="0" smtClean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217593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/>
              <a:t>Publishing API Client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37300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2013</a:t>
            </a:r>
          </a:p>
          <a:p>
            <a:pPr algn="ctr"/>
            <a:r>
              <a:rPr lang="en-GB" sz="3600" dirty="0" smtClean="0"/>
              <a:t>Python</a:t>
            </a:r>
          </a:p>
          <a:p>
            <a:pPr algn="ctr"/>
            <a:endParaRPr lang="en-GB" sz="3600" dirty="0" smtClean="0"/>
          </a:p>
          <a:p>
            <a:pPr algn="ctr"/>
            <a:r>
              <a:rPr lang="en-GB" sz="3600" b="1" dirty="0" smtClean="0"/>
              <a:t>2014</a:t>
            </a:r>
          </a:p>
          <a:p>
            <a:pPr algn="ctr"/>
            <a:r>
              <a:rPr lang="en-GB" sz="3600" dirty="0" smtClean="0"/>
              <a:t>C, Java</a:t>
            </a:r>
          </a:p>
        </p:txBody>
      </p:sp>
    </p:spTree>
    <p:extLst>
      <p:ext uri="{BB962C8B-B14F-4D97-AF65-F5344CB8AC3E}">
        <p14:creationId xmlns:p14="http://schemas.microsoft.com/office/powerpoint/2010/main" val="331527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es-doc-splash-main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053"/>
            <a:ext cx="9144000" cy="4026223"/>
          </a:xfrm>
          <a:prstGeom prst="rect">
            <a:avLst/>
          </a:prstGeom>
        </p:spPr>
      </p:pic>
      <p:pic>
        <p:nvPicPr>
          <p:cNvPr id="18" name="Image 17" descr="es-do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http://</a:t>
            </a:r>
            <a:r>
              <a:rPr lang="en-GB" sz="6600" b="1" dirty="0" err="1" smtClean="0"/>
              <a:t>es-doc.org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0" y="2560156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#</a:t>
            </a:r>
            <a:r>
              <a:rPr lang="en-GB" sz="6600" b="1" dirty="0" err="1" smtClean="0"/>
              <a:t>esdocumentation</a:t>
            </a:r>
            <a:endParaRPr lang="en-GB" sz="6600" b="1" dirty="0"/>
          </a:p>
        </p:txBody>
      </p:sp>
      <p:pic>
        <p:nvPicPr>
          <p:cNvPr id="4" name="Image 3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Funders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02976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IPSL (EU)</a:t>
            </a:r>
          </a:p>
          <a:p>
            <a:pPr algn="ctr"/>
            <a:r>
              <a:rPr lang="en-GB" sz="4800" dirty="0" smtClean="0"/>
              <a:t>NOAA (US)</a:t>
            </a:r>
          </a:p>
          <a:p>
            <a:pPr algn="ctr"/>
            <a:r>
              <a:rPr lang="en-GB" sz="4800" dirty="0" smtClean="0"/>
              <a:t>EX-ARCH (G8)</a:t>
            </a:r>
          </a:p>
          <a:p>
            <a:pPr algn="ctr"/>
            <a:r>
              <a:rPr lang="en-GB" sz="4800" dirty="0" smtClean="0"/>
              <a:t>ISENES-2 (EU)</a:t>
            </a:r>
          </a:p>
        </p:txBody>
      </p:sp>
    </p:spTree>
    <p:extLst>
      <p:ext uri="{BB962C8B-B14F-4D97-AF65-F5344CB8AC3E}">
        <p14:creationId xmlns:p14="http://schemas.microsoft.com/office/powerpoint/2010/main" val="212265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PI’s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645211"/>
            <a:ext cx="91439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 smtClean="0"/>
              <a:t>Venkatramani</a:t>
            </a:r>
            <a:r>
              <a:rPr lang="en-GB" sz="4400" dirty="0" smtClean="0"/>
              <a:t> </a:t>
            </a:r>
            <a:r>
              <a:rPr lang="en-GB" sz="4400" dirty="0" err="1" smtClean="0"/>
              <a:t>Balaji</a:t>
            </a:r>
            <a:r>
              <a:rPr lang="en-GB" sz="4400" dirty="0" smtClean="0"/>
              <a:t> (US - NOAA)</a:t>
            </a:r>
          </a:p>
          <a:p>
            <a:pPr algn="ctr"/>
            <a:r>
              <a:rPr lang="en-GB" sz="4400" dirty="0" smtClean="0"/>
              <a:t>Cecelia DeLuca (US - NOAA)</a:t>
            </a:r>
          </a:p>
          <a:p>
            <a:pPr algn="ctr"/>
            <a:r>
              <a:rPr lang="en-GB" sz="4400" dirty="0" err="1" smtClean="0"/>
              <a:t>Sébastien</a:t>
            </a:r>
            <a:r>
              <a:rPr lang="en-GB" sz="4400" dirty="0" smtClean="0"/>
              <a:t> </a:t>
            </a:r>
            <a:r>
              <a:rPr lang="en-GB" sz="4400" dirty="0" err="1" smtClean="0"/>
              <a:t>Denvil</a:t>
            </a:r>
            <a:r>
              <a:rPr lang="en-GB" sz="4400" dirty="0" smtClean="0"/>
              <a:t> (EU - IPSL)</a:t>
            </a:r>
          </a:p>
          <a:p>
            <a:pPr algn="ctr"/>
            <a:r>
              <a:rPr lang="en-GB" sz="4400" dirty="0" smtClean="0"/>
              <a:t>Eric </a:t>
            </a:r>
            <a:r>
              <a:rPr lang="en-GB" sz="4400" dirty="0" err="1" smtClean="0"/>
              <a:t>Guilyardi</a:t>
            </a:r>
            <a:r>
              <a:rPr lang="en-GB" sz="4400" dirty="0" smtClean="0"/>
              <a:t> (EU - IPSL)</a:t>
            </a:r>
          </a:p>
          <a:p>
            <a:pPr algn="ctr"/>
            <a:r>
              <a:rPr lang="en-GB" sz="4400" dirty="0" smtClean="0"/>
              <a:t>Bryan Lawrence (EU - BADC)</a:t>
            </a:r>
          </a:p>
          <a:p>
            <a:pPr algn="ctr"/>
            <a:r>
              <a:rPr lang="en-GB" sz="4400" dirty="0" smtClean="0"/>
              <a:t>Karl Taylor (US - PCMDI)</a:t>
            </a:r>
          </a:p>
        </p:txBody>
      </p:sp>
    </p:spTree>
    <p:extLst>
      <p:ext uri="{BB962C8B-B14F-4D97-AF65-F5344CB8AC3E}">
        <p14:creationId xmlns:p14="http://schemas.microsoft.com/office/powerpoint/2010/main" val="81184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Core Team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97367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Sylvia Murphy (US - NOAA)</a:t>
            </a:r>
          </a:p>
          <a:p>
            <a:pPr algn="ctr"/>
            <a:r>
              <a:rPr lang="en-GB" sz="4800" dirty="0" err="1" smtClean="0"/>
              <a:t>Allyn</a:t>
            </a:r>
            <a:r>
              <a:rPr lang="en-GB" sz="4800" dirty="0" smtClean="0"/>
              <a:t> </a:t>
            </a:r>
            <a:r>
              <a:rPr lang="en-GB" sz="4800" dirty="0" err="1" smtClean="0"/>
              <a:t>Treshansky</a:t>
            </a:r>
            <a:r>
              <a:rPr lang="en-GB" sz="4800" dirty="0" smtClean="0"/>
              <a:t> (US - NOAA)</a:t>
            </a:r>
          </a:p>
          <a:p>
            <a:pPr algn="ctr"/>
            <a:r>
              <a:rPr lang="en-GB" sz="4800" dirty="0" smtClean="0"/>
              <a:t>Mark </a:t>
            </a:r>
            <a:r>
              <a:rPr lang="en-GB" sz="4800" dirty="0" err="1" smtClean="0"/>
              <a:t>Greenslade</a:t>
            </a:r>
            <a:r>
              <a:rPr lang="en-GB" sz="4800" dirty="0" smtClean="0"/>
              <a:t> (EU - IPSL)</a:t>
            </a:r>
          </a:p>
        </p:txBody>
      </p:sp>
    </p:spTree>
    <p:extLst>
      <p:ext uri="{BB962C8B-B14F-4D97-AF65-F5344CB8AC3E}">
        <p14:creationId xmlns:p14="http://schemas.microsoft.com/office/powerpoint/2010/main" val="376081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Mission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2263043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Nurture a standards based eco-system in support of earth system documentation creation, analysis &amp; dissemination.</a:t>
            </a:r>
          </a:p>
        </p:txBody>
      </p:sp>
    </p:spTree>
    <p:extLst>
      <p:ext uri="{BB962C8B-B14F-4D97-AF65-F5344CB8AC3E}">
        <p14:creationId xmlns:p14="http://schemas.microsoft.com/office/powerpoint/2010/main" val="214746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9163"/>
            <a:ext cx="8229600" cy="1143000"/>
          </a:xfrm>
        </p:spPr>
        <p:txBody>
          <a:bodyPr/>
          <a:lstStyle/>
          <a:p>
            <a:r>
              <a:rPr lang="en-GB" sz="6600" b="1" dirty="0" smtClean="0"/>
              <a:t>Sub-Domains</a:t>
            </a:r>
            <a:endParaRPr lang="en-GB" sz="6600" b="1" dirty="0"/>
          </a:p>
        </p:txBody>
      </p:sp>
      <p:pic>
        <p:nvPicPr>
          <p:cNvPr id="3" name="Image 2" descr="es-doc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31" y="5962278"/>
            <a:ext cx="2592253" cy="65390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" y="1739602"/>
            <a:ext cx="91439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/>
              <a:t>2013</a:t>
            </a:r>
          </a:p>
          <a:p>
            <a:pPr algn="ctr"/>
            <a:r>
              <a:rPr lang="en-GB" sz="4400" dirty="0" smtClean="0"/>
              <a:t>Earth System Models</a:t>
            </a:r>
          </a:p>
          <a:p>
            <a:pPr algn="ctr"/>
            <a:r>
              <a:rPr lang="en-GB" sz="4400" dirty="0" smtClean="0"/>
              <a:t>Statistical Downscaling</a:t>
            </a:r>
          </a:p>
          <a:p>
            <a:pPr algn="ctr"/>
            <a:endParaRPr lang="en-GB" sz="4400" dirty="0" smtClean="0"/>
          </a:p>
          <a:p>
            <a:pPr algn="ctr"/>
            <a:r>
              <a:rPr lang="en-GB" sz="4400" b="1" dirty="0" smtClean="0"/>
              <a:t>2014</a:t>
            </a:r>
          </a:p>
          <a:p>
            <a:pPr algn="ctr"/>
            <a:r>
              <a:rPr lang="en-GB" sz="4400" dirty="0" smtClean="0"/>
              <a:t>Obs4MIPs ?</a:t>
            </a:r>
          </a:p>
        </p:txBody>
      </p:sp>
    </p:spTree>
    <p:extLst>
      <p:ext uri="{BB962C8B-B14F-4D97-AF65-F5344CB8AC3E}">
        <p14:creationId xmlns:p14="http://schemas.microsoft.com/office/powerpoint/2010/main" val="337120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188</Words>
  <Application>Microsoft Macintosh PowerPoint</Application>
  <PresentationFormat>Présentation à l'écran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Funders</vt:lpstr>
      <vt:lpstr>PI’s</vt:lpstr>
      <vt:lpstr>Core Team</vt:lpstr>
      <vt:lpstr>Mission</vt:lpstr>
      <vt:lpstr>Sub-Domains</vt:lpstr>
      <vt:lpstr>Strategic Relevance</vt:lpstr>
      <vt:lpstr>Process</vt:lpstr>
      <vt:lpstr>Services</vt:lpstr>
      <vt:lpstr>Tools</vt:lpstr>
      <vt:lpstr>Présentation PowerPoint</vt:lpstr>
      <vt:lpstr>Présentation PowerPoint</vt:lpstr>
      <vt:lpstr>API</vt:lpstr>
      <vt:lpstr>Publishing API Client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Mark Morgan</dc:creator>
  <cp:lastModifiedBy>Mark Morgan</cp:lastModifiedBy>
  <cp:revision>61</cp:revision>
  <dcterms:created xsi:type="dcterms:W3CDTF">2013-12-04T23:36:29Z</dcterms:created>
  <dcterms:modified xsi:type="dcterms:W3CDTF">2013-12-10T16:57:07Z</dcterms:modified>
</cp:coreProperties>
</file>