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5" r:id="rId3"/>
    <p:sldId id="289" r:id="rId4"/>
    <p:sldId id="274" r:id="rId5"/>
    <p:sldId id="275" r:id="rId6"/>
    <p:sldId id="276" r:id="rId7"/>
    <p:sldId id="277" r:id="rId8"/>
    <p:sldId id="266" r:id="rId9"/>
    <p:sldId id="278" r:id="rId10"/>
    <p:sldId id="279" r:id="rId11"/>
    <p:sldId id="280" r:id="rId12"/>
    <p:sldId id="281" r:id="rId13"/>
    <p:sldId id="282" r:id="rId14"/>
    <p:sldId id="286" r:id="rId15"/>
    <p:sldId id="287" r:id="rId16"/>
    <p:sldId id="288" r:id="rId17"/>
    <p:sldId id="293" r:id="rId18"/>
    <p:sldId id="292" r:id="rId19"/>
    <p:sldId id="290" r:id="rId2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4D235-2B20-974A-A429-A9B3A83BF407}" type="datetimeFigureOut">
              <a:rPr lang="fr-FR" smtClean="0"/>
              <a:t>04/12/2013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26611-717C-C042-9068-A1DFDC48D6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310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4E904-B028-2A44-8D2D-3EFACCAFEE6C}" type="datetimeFigureOut">
              <a:rPr lang="fr-FR" smtClean="0"/>
              <a:t>04/12/2013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A0250-B3C2-6445-B79D-E9608BBA0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507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04/12/2013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71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04/12/2013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58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04/12/2013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96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04/12/2013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15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04/12/2013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08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04/12/2013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61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04/12/2013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64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04/12/2013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56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04/12/2013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36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04/12/2013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15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04/12/2013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A7FA9-525B-7B4F-BDA6-45ADF3D586CB}" type="datetimeFigureOut">
              <a:rPr lang="fr-FR" smtClean="0"/>
              <a:t>04/12/2013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8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es-doc-splash-main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3053"/>
            <a:ext cx="9144000" cy="4026223"/>
          </a:xfrm>
          <a:prstGeom prst="rect">
            <a:avLst/>
          </a:prstGeom>
        </p:spPr>
      </p:pic>
      <p:pic>
        <p:nvPicPr>
          <p:cNvPr id="18" name="Image 17" descr="es-doc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0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Git Repo’s 2013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628049"/>
            <a:ext cx="9143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err="1" smtClean="0"/>
              <a:t>esdoc-api</a:t>
            </a:r>
            <a:endParaRPr lang="en-GB" sz="3200" dirty="0" smtClean="0"/>
          </a:p>
          <a:p>
            <a:pPr algn="ctr"/>
            <a:r>
              <a:rPr lang="en-GB" sz="3200" dirty="0" err="1" smtClean="0"/>
              <a:t>esdoc</a:t>
            </a:r>
            <a:r>
              <a:rPr lang="en-GB" sz="3200" dirty="0" smtClean="0"/>
              <a:t>-deploy</a:t>
            </a:r>
          </a:p>
          <a:p>
            <a:pPr algn="ctr"/>
            <a:r>
              <a:rPr lang="en-GB" sz="3200" dirty="0" err="1" smtClean="0"/>
              <a:t>esdoc</a:t>
            </a:r>
            <a:r>
              <a:rPr lang="en-GB" sz="3200" dirty="0" smtClean="0"/>
              <a:t>-</a:t>
            </a:r>
            <a:r>
              <a:rPr lang="en-GB" sz="3200" dirty="0" err="1" smtClean="0"/>
              <a:t>js</a:t>
            </a:r>
            <a:r>
              <a:rPr lang="en-GB" sz="3200" dirty="0" smtClean="0"/>
              <a:t>-client</a:t>
            </a:r>
          </a:p>
          <a:p>
            <a:pPr algn="ctr"/>
            <a:r>
              <a:rPr lang="en-GB" sz="3200" dirty="0" err="1" smtClean="0"/>
              <a:t>esdoc</a:t>
            </a:r>
            <a:r>
              <a:rPr lang="en-GB" sz="3200" dirty="0" smtClean="0"/>
              <a:t>-</a:t>
            </a:r>
            <a:r>
              <a:rPr lang="en-GB" sz="3200" dirty="0" err="1" smtClean="0"/>
              <a:t>django</a:t>
            </a:r>
            <a:r>
              <a:rPr lang="en-GB" sz="3200" dirty="0" smtClean="0"/>
              <a:t>-</a:t>
            </a:r>
            <a:r>
              <a:rPr lang="en-GB" sz="3200" dirty="0" err="1" smtClean="0"/>
              <a:t>cim</a:t>
            </a:r>
            <a:r>
              <a:rPr lang="en-GB" sz="3200" dirty="0" smtClean="0"/>
              <a:t>-forms</a:t>
            </a:r>
          </a:p>
          <a:p>
            <a:pPr algn="ctr"/>
            <a:r>
              <a:rPr lang="en-GB" sz="3200" dirty="0" err="1" smtClean="0"/>
              <a:t>esdoc</a:t>
            </a:r>
            <a:r>
              <a:rPr lang="en-GB" sz="3200" dirty="0" smtClean="0"/>
              <a:t>-docs</a:t>
            </a:r>
          </a:p>
          <a:p>
            <a:pPr algn="ctr"/>
            <a:r>
              <a:rPr lang="en-GB" sz="3200" dirty="0" err="1" smtClean="0"/>
              <a:t>esdoc</a:t>
            </a:r>
            <a:r>
              <a:rPr lang="en-GB" sz="3200" dirty="0" smtClean="0"/>
              <a:t>-shell</a:t>
            </a:r>
            <a:endParaRPr lang="en-GB" sz="3200" dirty="0" smtClean="0"/>
          </a:p>
          <a:p>
            <a:pPr algn="ctr"/>
            <a:r>
              <a:rPr lang="en-GB" sz="3200" dirty="0" err="1" smtClean="0"/>
              <a:t>esdoc</a:t>
            </a:r>
            <a:r>
              <a:rPr lang="en-GB" sz="3200" dirty="0" smtClean="0"/>
              <a:t>-splash</a:t>
            </a:r>
          </a:p>
          <a:p>
            <a:pPr algn="ctr"/>
            <a:r>
              <a:rPr lang="en-GB" sz="3200" dirty="0" err="1" smtClean="0"/>
              <a:t>esdoc-mp</a:t>
            </a:r>
            <a:endParaRPr lang="en-GB" sz="3200" dirty="0" smtClean="0"/>
          </a:p>
          <a:p>
            <a:pPr algn="ctr"/>
            <a:r>
              <a:rPr lang="en-GB" sz="3200" dirty="0" err="1" smtClean="0"/>
              <a:t>esdoc</a:t>
            </a:r>
            <a:r>
              <a:rPr lang="en-GB" sz="3200" dirty="0" smtClean="0"/>
              <a:t>-</a:t>
            </a:r>
            <a:r>
              <a:rPr lang="en-GB" sz="3200" dirty="0" err="1" smtClean="0"/>
              <a:t>py</a:t>
            </a:r>
            <a:r>
              <a:rPr lang="en-GB" sz="3200" dirty="0" smtClean="0"/>
              <a:t>-client</a:t>
            </a:r>
          </a:p>
          <a:p>
            <a:pPr algn="ctr"/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953325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Tools 2012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987457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viewer</a:t>
            </a:r>
          </a:p>
        </p:txBody>
      </p:sp>
    </p:spTree>
    <p:extLst>
      <p:ext uri="{BB962C8B-B14F-4D97-AF65-F5344CB8AC3E}">
        <p14:creationId xmlns:p14="http://schemas.microsoft.com/office/powerpoint/2010/main" val="287451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Tools 2013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194395"/>
            <a:ext cx="9143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search</a:t>
            </a:r>
          </a:p>
          <a:p>
            <a:pPr algn="ctr"/>
            <a:r>
              <a:rPr lang="en-GB" sz="4800" dirty="0" smtClean="0"/>
              <a:t>viewer</a:t>
            </a:r>
          </a:p>
          <a:p>
            <a:pPr algn="ctr"/>
            <a:r>
              <a:rPr lang="en-GB" sz="4800" dirty="0" smtClean="0"/>
              <a:t>comparator</a:t>
            </a:r>
          </a:p>
          <a:p>
            <a:pPr algn="ctr"/>
            <a:r>
              <a:rPr lang="en-GB" sz="4800" dirty="0" smtClean="0"/>
              <a:t>questionnaire</a:t>
            </a:r>
          </a:p>
          <a:p>
            <a:pPr algn="ctr"/>
            <a:endParaRPr lang="en-GB" sz="4800" dirty="0" smtClean="0"/>
          </a:p>
        </p:txBody>
      </p:sp>
    </p:spTree>
    <p:extLst>
      <p:ext uri="{BB962C8B-B14F-4D97-AF65-F5344CB8AC3E}">
        <p14:creationId xmlns:p14="http://schemas.microsoft.com/office/powerpoint/2010/main" val="850002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API 2012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983847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search</a:t>
            </a:r>
            <a:endParaRPr lang="en-GB" sz="4800" dirty="0" smtClean="0"/>
          </a:p>
        </p:txBody>
      </p:sp>
    </p:spTree>
    <p:extLst>
      <p:ext uri="{BB962C8B-B14F-4D97-AF65-F5344CB8AC3E}">
        <p14:creationId xmlns:p14="http://schemas.microsoft.com/office/powerpoint/2010/main" val="1342290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API 2013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571959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search</a:t>
            </a:r>
          </a:p>
          <a:p>
            <a:pPr algn="ctr"/>
            <a:r>
              <a:rPr lang="en-GB" sz="4800" dirty="0" smtClean="0"/>
              <a:t>publish</a:t>
            </a:r>
          </a:p>
          <a:p>
            <a:pPr algn="ctr"/>
            <a:r>
              <a:rPr lang="en-GB" sz="4800" dirty="0" smtClean="0"/>
              <a:t>compare</a:t>
            </a:r>
            <a:endParaRPr lang="en-GB" sz="4800" dirty="0" smtClean="0"/>
          </a:p>
        </p:txBody>
      </p:sp>
    </p:spTree>
    <p:extLst>
      <p:ext uri="{BB962C8B-B14F-4D97-AF65-F5344CB8AC3E}">
        <p14:creationId xmlns:p14="http://schemas.microsoft.com/office/powerpoint/2010/main" val="299579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Projects 2012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983847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cmip5</a:t>
            </a:r>
          </a:p>
          <a:p>
            <a:pPr algn="ctr"/>
            <a:r>
              <a:rPr lang="en-GB" sz="4800" dirty="0" smtClean="0"/>
              <a:t>dcmip-2012</a:t>
            </a:r>
          </a:p>
        </p:txBody>
      </p:sp>
    </p:spTree>
    <p:extLst>
      <p:ext uri="{BB962C8B-B14F-4D97-AF65-F5344CB8AC3E}">
        <p14:creationId xmlns:p14="http://schemas.microsoft.com/office/powerpoint/2010/main" val="2178422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Projects 2013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0" y="2160115"/>
            <a:ext cx="9143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cmip5</a:t>
            </a:r>
          </a:p>
          <a:p>
            <a:pPr algn="ctr"/>
            <a:r>
              <a:rPr lang="en-GB" sz="4800" dirty="0" smtClean="0"/>
              <a:t>dcmip-2012</a:t>
            </a:r>
          </a:p>
          <a:p>
            <a:pPr algn="ctr"/>
            <a:r>
              <a:rPr lang="en-GB" sz="4800" dirty="0" smtClean="0"/>
              <a:t>qed-2013</a:t>
            </a:r>
          </a:p>
          <a:p>
            <a:pPr algn="ctr"/>
            <a:r>
              <a:rPr lang="en-GB" sz="4800" dirty="0" err="1" smtClean="0"/>
              <a:t>cordex</a:t>
            </a:r>
            <a:endParaRPr lang="en-GB" sz="4800" dirty="0" smtClean="0"/>
          </a:p>
        </p:txBody>
      </p:sp>
    </p:spTree>
    <p:extLst>
      <p:ext uri="{BB962C8B-B14F-4D97-AF65-F5344CB8AC3E}">
        <p14:creationId xmlns:p14="http://schemas.microsoft.com/office/powerpoint/2010/main" val="2793582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Demos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0" y="2160115"/>
            <a:ext cx="9143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CI</a:t>
            </a:r>
          </a:p>
          <a:p>
            <a:pPr algn="ctr"/>
            <a:r>
              <a:rPr lang="en-GB" sz="4800" dirty="0" smtClean="0"/>
              <a:t>Deploy</a:t>
            </a:r>
          </a:p>
          <a:p>
            <a:pPr algn="ctr"/>
            <a:r>
              <a:rPr lang="en-GB" sz="4800" dirty="0" smtClean="0"/>
              <a:t>Tools: Search, Compare</a:t>
            </a:r>
          </a:p>
          <a:p>
            <a:pPr algn="ctr"/>
            <a:r>
              <a:rPr lang="en-GB" sz="4800" dirty="0" smtClean="0"/>
              <a:t>API: Publish</a:t>
            </a:r>
          </a:p>
        </p:txBody>
      </p:sp>
    </p:spTree>
    <p:extLst>
      <p:ext uri="{BB962C8B-B14F-4D97-AF65-F5344CB8AC3E}">
        <p14:creationId xmlns:p14="http://schemas.microsoft.com/office/powerpoint/2010/main" val="418295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0" y="2834748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/>
              <a:t>demos</a:t>
            </a:r>
            <a:endParaRPr lang="en-GB" sz="5400" b="1" dirty="0"/>
          </a:p>
        </p:txBody>
      </p:sp>
      <p:pic>
        <p:nvPicPr>
          <p:cNvPr id="5" name="Image 4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7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2014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0" y="2160115"/>
            <a:ext cx="9143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Statistical downscaling</a:t>
            </a:r>
          </a:p>
          <a:p>
            <a:pPr algn="ctr"/>
            <a:r>
              <a:rPr lang="en-GB" sz="4800" dirty="0" smtClean="0"/>
              <a:t>Real time documentation publishing</a:t>
            </a:r>
          </a:p>
          <a:p>
            <a:pPr algn="ctr"/>
            <a:r>
              <a:rPr lang="en-GB" sz="4800" dirty="0" smtClean="0"/>
              <a:t>More comparators</a:t>
            </a:r>
          </a:p>
          <a:p>
            <a:pPr algn="ctr"/>
            <a:r>
              <a:rPr lang="en-GB" sz="4800" dirty="0" smtClean="0"/>
              <a:t>CORDEX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778506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0" y="2560156"/>
            <a:ext cx="9143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/>
              <a:t>http://</a:t>
            </a:r>
            <a:r>
              <a:rPr lang="en-GB" sz="6600" b="1" dirty="0" err="1" smtClean="0"/>
              <a:t>es-doc.org</a:t>
            </a:r>
            <a:endParaRPr lang="en-GB" sz="6600" b="1" dirty="0"/>
          </a:p>
        </p:txBody>
      </p:sp>
      <p:pic>
        <p:nvPicPr>
          <p:cNvPr id="4" name="Image 3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1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0" y="2560156"/>
            <a:ext cx="9143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/>
              <a:t>#</a:t>
            </a:r>
            <a:r>
              <a:rPr lang="en-GB" sz="6600" b="1" dirty="0" err="1" smtClean="0"/>
              <a:t>esdocumentation</a:t>
            </a:r>
            <a:endParaRPr lang="en-GB" sz="6600" b="1" dirty="0"/>
          </a:p>
        </p:txBody>
      </p:sp>
      <p:pic>
        <p:nvPicPr>
          <p:cNvPr id="4" name="Image 3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4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Funders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297367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IPSL</a:t>
            </a:r>
          </a:p>
          <a:p>
            <a:pPr algn="ctr"/>
            <a:r>
              <a:rPr lang="en-GB" sz="4800" dirty="0" smtClean="0"/>
              <a:t>NOAA</a:t>
            </a:r>
          </a:p>
          <a:p>
            <a:pPr algn="ctr"/>
            <a:r>
              <a:rPr lang="en-GB" sz="4800" dirty="0" smtClean="0"/>
              <a:t>EX-ARCH (G8)</a:t>
            </a:r>
          </a:p>
        </p:txBody>
      </p:sp>
    </p:spTree>
    <p:extLst>
      <p:ext uri="{BB962C8B-B14F-4D97-AF65-F5344CB8AC3E}">
        <p14:creationId xmlns:p14="http://schemas.microsoft.com/office/powerpoint/2010/main" val="2122656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PI’s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645211"/>
            <a:ext cx="914399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err="1" smtClean="0"/>
              <a:t>Venkatramani</a:t>
            </a:r>
            <a:r>
              <a:rPr lang="en-GB" sz="4400" dirty="0" smtClean="0"/>
              <a:t> </a:t>
            </a:r>
            <a:r>
              <a:rPr lang="en-GB" sz="4400" dirty="0" err="1" smtClean="0"/>
              <a:t>Balaji</a:t>
            </a:r>
            <a:r>
              <a:rPr lang="en-GB" sz="4400" dirty="0" smtClean="0"/>
              <a:t> (NOAA)</a:t>
            </a:r>
          </a:p>
          <a:p>
            <a:pPr algn="ctr"/>
            <a:r>
              <a:rPr lang="en-GB" sz="4400" dirty="0" smtClean="0"/>
              <a:t>Cecelia DeLuca (NOAA)</a:t>
            </a:r>
          </a:p>
          <a:p>
            <a:pPr algn="ctr"/>
            <a:r>
              <a:rPr lang="en-GB" sz="4400" dirty="0" err="1" smtClean="0"/>
              <a:t>Sébastien</a:t>
            </a:r>
            <a:r>
              <a:rPr lang="en-GB" sz="4400" dirty="0" smtClean="0"/>
              <a:t> </a:t>
            </a:r>
            <a:r>
              <a:rPr lang="en-GB" sz="4400" dirty="0" err="1" smtClean="0"/>
              <a:t>Denvil</a:t>
            </a:r>
            <a:r>
              <a:rPr lang="en-GB" sz="4400" dirty="0" smtClean="0"/>
              <a:t> (IPSL)</a:t>
            </a:r>
          </a:p>
          <a:p>
            <a:pPr algn="ctr"/>
            <a:r>
              <a:rPr lang="en-GB" sz="4400" dirty="0" smtClean="0"/>
              <a:t>Eric </a:t>
            </a:r>
            <a:r>
              <a:rPr lang="en-GB" sz="4400" dirty="0" err="1" smtClean="0"/>
              <a:t>Guilyardi</a:t>
            </a:r>
            <a:r>
              <a:rPr lang="en-GB" sz="4400" dirty="0" smtClean="0"/>
              <a:t> (IPSL)</a:t>
            </a:r>
          </a:p>
          <a:p>
            <a:pPr algn="ctr"/>
            <a:r>
              <a:rPr lang="en-GB" sz="4400" dirty="0" smtClean="0"/>
              <a:t>Bryan Lawrence (BADC)</a:t>
            </a:r>
          </a:p>
          <a:p>
            <a:pPr algn="ctr"/>
            <a:r>
              <a:rPr lang="en-GB" sz="4400" dirty="0" smtClean="0"/>
              <a:t>Karl Taylor (PCMDI)</a:t>
            </a:r>
            <a:endParaRPr lang="en-GB" sz="4400" dirty="0" smtClean="0"/>
          </a:p>
        </p:txBody>
      </p:sp>
    </p:spTree>
    <p:extLst>
      <p:ext uri="{BB962C8B-B14F-4D97-AF65-F5344CB8AC3E}">
        <p14:creationId xmlns:p14="http://schemas.microsoft.com/office/powerpoint/2010/main" val="811844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Core Team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297367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Sylvia Murphy (NOAA)</a:t>
            </a:r>
          </a:p>
          <a:p>
            <a:pPr algn="ctr"/>
            <a:r>
              <a:rPr lang="en-GB" sz="4800" dirty="0" err="1" smtClean="0"/>
              <a:t>Allyn</a:t>
            </a:r>
            <a:r>
              <a:rPr lang="en-GB" sz="4800" dirty="0" smtClean="0"/>
              <a:t> </a:t>
            </a:r>
            <a:r>
              <a:rPr lang="en-GB" sz="4800" dirty="0" err="1" smtClean="0"/>
              <a:t>Treshansky</a:t>
            </a:r>
            <a:r>
              <a:rPr lang="en-GB" sz="4800" dirty="0" smtClean="0"/>
              <a:t> (NOAA)</a:t>
            </a:r>
          </a:p>
          <a:p>
            <a:pPr algn="ctr"/>
            <a:r>
              <a:rPr lang="en-GB" sz="4800" dirty="0" smtClean="0"/>
              <a:t>Mark </a:t>
            </a:r>
            <a:r>
              <a:rPr lang="en-GB" sz="4800" dirty="0" err="1" smtClean="0"/>
              <a:t>Greenslade</a:t>
            </a:r>
            <a:r>
              <a:rPr lang="en-GB" sz="4800" dirty="0" smtClean="0"/>
              <a:t> (IPSL)</a:t>
            </a:r>
            <a:endParaRPr lang="en-GB" sz="4800" dirty="0" smtClean="0"/>
          </a:p>
        </p:txBody>
      </p:sp>
    </p:spTree>
    <p:extLst>
      <p:ext uri="{BB962C8B-B14F-4D97-AF65-F5344CB8AC3E}">
        <p14:creationId xmlns:p14="http://schemas.microsoft.com/office/powerpoint/2010/main" val="3760817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Mission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297367"/>
            <a:ext cx="9143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Nurture a standards based eco-system in support of earth system documentation creation, analysis &amp; dissemination.</a:t>
            </a:r>
            <a:endParaRPr lang="en-GB" sz="4800" dirty="0" smtClean="0"/>
          </a:p>
        </p:txBody>
      </p:sp>
    </p:spTree>
    <p:extLst>
      <p:ext uri="{BB962C8B-B14F-4D97-AF65-F5344CB8AC3E}">
        <p14:creationId xmlns:p14="http://schemas.microsoft.com/office/powerpoint/2010/main" val="2847720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0" y="2834748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/>
              <a:t>eco-system progress 2013</a:t>
            </a:r>
            <a:endParaRPr lang="en-GB" sz="5400" b="1" dirty="0"/>
          </a:p>
        </p:txBody>
      </p:sp>
      <p:pic>
        <p:nvPicPr>
          <p:cNvPr id="5" name="Image 4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63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Git Repo’s 2012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297367"/>
            <a:ext cx="9143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 smtClean="0"/>
              <a:t>esdoc-api</a:t>
            </a:r>
            <a:endParaRPr lang="en-GB" sz="4000" dirty="0" smtClean="0"/>
          </a:p>
          <a:p>
            <a:pPr algn="ctr"/>
            <a:r>
              <a:rPr lang="en-GB" sz="4000" dirty="0" err="1" smtClean="0"/>
              <a:t>esdoc</a:t>
            </a:r>
            <a:r>
              <a:rPr lang="en-GB" sz="4000" dirty="0" smtClean="0"/>
              <a:t>-</a:t>
            </a:r>
            <a:r>
              <a:rPr lang="en-GB" sz="4000" dirty="0" err="1" smtClean="0"/>
              <a:t>js</a:t>
            </a:r>
            <a:r>
              <a:rPr lang="en-GB" sz="4000" dirty="0" smtClean="0"/>
              <a:t>-client</a:t>
            </a:r>
          </a:p>
          <a:p>
            <a:pPr algn="ctr"/>
            <a:r>
              <a:rPr lang="en-GB" sz="4000" dirty="0" err="1" smtClean="0"/>
              <a:t>esdoc-mp</a:t>
            </a:r>
            <a:endParaRPr lang="en-GB" sz="4000" dirty="0" smtClean="0"/>
          </a:p>
          <a:p>
            <a:pPr algn="ctr"/>
            <a:r>
              <a:rPr lang="en-GB" sz="4000" dirty="0" err="1" smtClean="0"/>
              <a:t>esdoc</a:t>
            </a:r>
            <a:r>
              <a:rPr lang="en-GB" sz="4000" dirty="0" smtClean="0"/>
              <a:t>-splash</a:t>
            </a:r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2850584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202</Words>
  <Application>Microsoft Macintosh PowerPoint</Application>
  <PresentationFormat>Présentation à l'écran (4:3)</PresentationFormat>
  <Paragraphs>67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Présentation PowerPoint</vt:lpstr>
      <vt:lpstr>Présentation PowerPoint</vt:lpstr>
      <vt:lpstr>Présentation PowerPoint</vt:lpstr>
      <vt:lpstr>Funders</vt:lpstr>
      <vt:lpstr>PI’s</vt:lpstr>
      <vt:lpstr>Core Team</vt:lpstr>
      <vt:lpstr>Mission</vt:lpstr>
      <vt:lpstr>Présentation PowerPoint</vt:lpstr>
      <vt:lpstr>Git Repo’s 2012</vt:lpstr>
      <vt:lpstr>Git Repo’s 2013</vt:lpstr>
      <vt:lpstr>Tools 2012</vt:lpstr>
      <vt:lpstr>Tools 2013</vt:lpstr>
      <vt:lpstr>API 2012</vt:lpstr>
      <vt:lpstr>API 2013</vt:lpstr>
      <vt:lpstr>Projects 2012</vt:lpstr>
      <vt:lpstr>Projects 2013</vt:lpstr>
      <vt:lpstr>Demos</vt:lpstr>
      <vt:lpstr>Présentation PowerPoint</vt:lpstr>
      <vt:lpstr>2014</vt:lpstr>
    </vt:vector>
  </TitlesOfParts>
  <Company>IPSL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Mark Morgan</dc:creator>
  <cp:lastModifiedBy>Mark Morgan</cp:lastModifiedBy>
  <cp:revision>34</cp:revision>
  <dcterms:created xsi:type="dcterms:W3CDTF">2013-12-04T23:36:29Z</dcterms:created>
  <dcterms:modified xsi:type="dcterms:W3CDTF">2013-12-05T17:15:19Z</dcterms:modified>
</cp:coreProperties>
</file>