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ichroma"/>
      <p:regular r:id="rId30"/>
    </p:embeddedFont>
    <p:embeddedFont>
      <p:font typeface="Archiv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-regular.fntdata"/><Relationship Id="rId30" Type="http://schemas.openxmlformats.org/officeDocument/2006/relationships/font" Target="fonts/Michroma-regular.fntdata"/><Relationship Id="rId11" Type="http://schemas.openxmlformats.org/officeDocument/2006/relationships/slide" Target="slides/slide7.xml"/><Relationship Id="rId33" Type="http://schemas.openxmlformats.org/officeDocument/2006/relationships/font" Target="fonts/Archivo-italic.fntdata"/><Relationship Id="rId10" Type="http://schemas.openxmlformats.org/officeDocument/2006/relationships/slide" Target="slides/slide6.xml"/><Relationship Id="rId32" Type="http://schemas.openxmlformats.org/officeDocument/2006/relationships/font" Target="fonts/Archiv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rchiv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e55c8cb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fe55c8c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e55c8c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fe55c8c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e55c8cb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fe55c8cb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e55c8cb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fe55c8cb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e55c8cb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fe55c8cb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e55c8cb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fe55c8cb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e55c8cb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fe55c8cb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e55c8cbf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fe55c8cbf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42.png"/><Relationship Id="rId6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2.png"/><Relationship Id="rId6" Type="http://schemas.openxmlformats.org/officeDocument/2006/relationships/image" Target="../media/image27.png"/><Relationship Id="rId7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10.png"/><Relationship Id="rId13" Type="http://schemas.openxmlformats.org/officeDocument/2006/relationships/image" Target="../media/image27.png"/><Relationship Id="rId1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16.png"/><Relationship Id="rId15" Type="http://schemas.openxmlformats.org/officeDocument/2006/relationships/hyperlink" Target="https://bit.ly/3A1uf1Q" TargetMode="External"/><Relationship Id="rId14" Type="http://schemas.openxmlformats.org/officeDocument/2006/relationships/image" Target="../media/image6.png"/><Relationship Id="rId17" Type="http://schemas.openxmlformats.org/officeDocument/2006/relationships/hyperlink" Target="http://bit.ly/2TtBDfr" TargetMode="External"/><Relationship Id="rId16" Type="http://schemas.openxmlformats.org/officeDocument/2006/relationships/hyperlink" Target="http://bit.ly/2TyoMs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5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42.png"/><Relationship Id="rId6" Type="http://schemas.openxmlformats.org/officeDocument/2006/relationships/image" Target="../media/image23.png"/></Relationships>
</file>

<file path=ppt/slideLayouts/_rels/slideLayout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3.png"/><Relationship Id="rId13" Type="http://schemas.openxmlformats.org/officeDocument/2006/relationships/image" Target="../media/image26.png"/><Relationship Id="rId1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42.png"/><Relationship Id="rId6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35.png"/><Relationship Id="rId7" Type="http://schemas.openxmlformats.org/officeDocument/2006/relationships/image" Target="../media/image20.png"/><Relationship Id="rId8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35.png"/><Relationship Id="rId7" Type="http://schemas.openxmlformats.org/officeDocument/2006/relationships/image" Target="../media/image20.png"/><Relationship Id="rId8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42.png"/><Relationship Id="rId8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-1341459" y="2881589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6651878" y="-1884311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5819304" y="988259"/>
            <a:ext cx="4052417" cy="390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699972">
            <a:off x="8477856" y="2512691"/>
            <a:ext cx="662413" cy="34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00017">
            <a:off x="7663300" y="-1406552"/>
            <a:ext cx="519188" cy="284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700038">
            <a:off x="8872442" y="4050296"/>
            <a:ext cx="51317" cy="159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700025">
            <a:off x="7459018" y="3518901"/>
            <a:ext cx="274892" cy="21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100000">
            <a:off x="-905382" y="28980"/>
            <a:ext cx="384407" cy="55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2700000">
            <a:off x="1146035" y="3488894"/>
            <a:ext cx="940008" cy="37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700000">
            <a:off x="1069210" y="-2240504"/>
            <a:ext cx="561592" cy="44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2700000">
            <a:off x="773057" y="-1005129"/>
            <a:ext cx="440914" cy="17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8099924">
            <a:off x="441092" y="666320"/>
            <a:ext cx="5131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7577372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flipH="1">
            <a:off x="-1482251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flipH="1">
            <a:off x="8071249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19080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6400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2164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066175" y="1066026"/>
            <a:ext cx="265725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0048" y="1807554"/>
            <a:ext cx="169600" cy="24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2719" y="2596926"/>
            <a:ext cx="352075" cy="27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770412" y="1565410"/>
            <a:ext cx="33762" cy="303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6">
            <a:alphaModFix amt="40000"/>
          </a:blip>
          <a:srcRect b="0" l="0" r="0" t="0"/>
          <a:stretch/>
        </p:blipFill>
        <p:spPr>
          <a:xfrm>
            <a:off x="7454548" y="-1336549"/>
            <a:ext cx="2973051" cy="29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6">
            <a:alphaModFix amt="40000"/>
          </a:blip>
          <a:srcRect b="0" l="0" r="0" t="0"/>
          <a:stretch/>
        </p:blipFill>
        <p:spPr>
          <a:xfrm>
            <a:off x="-1159502" y="3277801"/>
            <a:ext cx="2973051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125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071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-1482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593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6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7230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5400000">
            <a:off x="1020155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6908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7581453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113639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-5400000">
            <a:off x="8298064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049024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2078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/>
          <p:nvPr/>
        </p:nvSpPr>
        <p:spPr>
          <a:xfrm flipH="1" rot="10800000">
            <a:off x="-267203" y="3448294"/>
            <a:ext cx="401049" cy="1627423"/>
          </a:xfrm>
          <a:custGeom>
            <a:rect b="b" l="l" r="r" t="t"/>
            <a:pathLst>
              <a:path extrusionOk="0" h="26904" w="663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>
            <p:ph idx="2" type="pic"/>
          </p:nvPr>
        </p:nvSpPr>
        <p:spPr>
          <a:xfrm>
            <a:off x="-25800" y="-10325"/>
            <a:ext cx="9208800" cy="51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032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8164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-1389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686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9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2585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ONLY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" type="subTitle"/>
          </p:nvPr>
        </p:nvSpPr>
        <p:spPr>
          <a:xfrm>
            <a:off x="720000" y="1017725"/>
            <a:ext cx="38856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/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758" y="3815819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28" y="2731025"/>
            <a:ext cx="29961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4572053" y="1009950"/>
            <a:ext cx="38520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719950" y="1009950"/>
            <a:ext cx="38520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200"/>
              </a:buClr>
              <a:buSzPts val="1400"/>
              <a:buFont typeface="Actor"/>
              <a:buChar char="■"/>
              <a:defRPr/>
            </a:lvl9pPr>
          </a:lstStyle>
          <a:p/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07962" y="649069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758" y="-435725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831837" y="37691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640633" y="2684350"/>
            <a:ext cx="29961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 flipH="1">
            <a:off x="7956401" y="336282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 flipH="1">
            <a:off x="-1505626" y="-830367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608413" y="4327761"/>
            <a:ext cx="203670" cy="107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33760" y="-880084"/>
            <a:ext cx="281150" cy="221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2481222" y="-1750081"/>
            <a:ext cx="51403" cy="385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930839" y="3700451"/>
            <a:ext cx="160275" cy="23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7">
            <a:alphaModFix amt="30000"/>
          </a:blip>
          <a:srcRect b="0" l="0" r="0" t="0"/>
          <a:stretch/>
        </p:blipFill>
        <p:spPr>
          <a:xfrm>
            <a:off x="78691" y="2042189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1" type="subTitle"/>
          </p:nvPr>
        </p:nvSpPr>
        <p:spPr>
          <a:xfrm>
            <a:off x="797813" y="1769250"/>
            <a:ext cx="3458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2" type="subTitle"/>
          </p:nvPr>
        </p:nvSpPr>
        <p:spPr>
          <a:xfrm>
            <a:off x="4887489" y="1769250"/>
            <a:ext cx="3458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3" type="subTitle"/>
          </p:nvPr>
        </p:nvSpPr>
        <p:spPr>
          <a:xfrm>
            <a:off x="797813" y="3335075"/>
            <a:ext cx="3458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idx="4" type="subTitle"/>
          </p:nvPr>
        </p:nvSpPr>
        <p:spPr>
          <a:xfrm>
            <a:off x="4887489" y="3335075"/>
            <a:ext cx="3458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5" type="subTitle"/>
          </p:nvPr>
        </p:nvSpPr>
        <p:spPr>
          <a:xfrm>
            <a:off x="797825" y="1463550"/>
            <a:ext cx="345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6" type="subTitle"/>
          </p:nvPr>
        </p:nvSpPr>
        <p:spPr>
          <a:xfrm>
            <a:off x="797825" y="3024250"/>
            <a:ext cx="345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7" type="subTitle"/>
          </p:nvPr>
        </p:nvSpPr>
        <p:spPr>
          <a:xfrm>
            <a:off x="4887458" y="1463550"/>
            <a:ext cx="345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8" type="subTitle"/>
          </p:nvPr>
        </p:nvSpPr>
        <p:spPr>
          <a:xfrm>
            <a:off x="4887458" y="3024250"/>
            <a:ext cx="345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80573" y="3558979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10800000">
            <a:off x="-147292" y="-34170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786875" y="3660925"/>
            <a:ext cx="119850" cy="21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"/>
          <p:cNvSpPr txBox="1"/>
          <p:nvPr>
            <p:ph idx="3" type="title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3"/>
          <p:cNvSpPr txBox="1"/>
          <p:nvPr>
            <p:ph idx="4" type="title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3"/>
          <p:cNvSpPr txBox="1"/>
          <p:nvPr>
            <p:ph idx="5" type="title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3"/>
          <p:cNvSpPr txBox="1"/>
          <p:nvPr>
            <p:ph idx="6" type="title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3"/>
          <p:cNvSpPr txBox="1"/>
          <p:nvPr>
            <p:ph idx="7" type="title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8" type="subTitle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9" type="subTitle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3" type="subTitle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4" type="subTitle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5" type="subTitle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flipH="1">
            <a:off x="-1108000" y="-110893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flipH="1">
            <a:off x="7540075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flipH="1" rot="10800000">
            <a:off x="-1" y="3367099"/>
            <a:ext cx="655950" cy="17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84790" y="3498799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964314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8597609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726813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40715" y="3263162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1" type="subTitle"/>
          </p:nvPr>
        </p:nvSpPr>
        <p:spPr>
          <a:xfrm>
            <a:off x="774675" y="1624550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2" type="subTitle"/>
          </p:nvPr>
        </p:nvSpPr>
        <p:spPr>
          <a:xfrm>
            <a:off x="3428500" y="1624553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3" type="subTitle"/>
          </p:nvPr>
        </p:nvSpPr>
        <p:spPr>
          <a:xfrm>
            <a:off x="774675" y="3498801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idx="4" type="subTitle"/>
          </p:nvPr>
        </p:nvSpPr>
        <p:spPr>
          <a:xfrm>
            <a:off x="3428500" y="3498800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5" type="subTitle"/>
          </p:nvPr>
        </p:nvSpPr>
        <p:spPr>
          <a:xfrm>
            <a:off x="6026900" y="1624553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6" type="subTitle"/>
          </p:nvPr>
        </p:nvSpPr>
        <p:spPr>
          <a:xfrm>
            <a:off x="6026900" y="3498800"/>
            <a:ext cx="2342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7" type="subTitle"/>
          </p:nvPr>
        </p:nvSpPr>
        <p:spPr>
          <a:xfrm>
            <a:off x="783880" y="1060275"/>
            <a:ext cx="2342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7" name="Google Shape;247;p21"/>
          <p:cNvSpPr txBox="1"/>
          <p:nvPr>
            <p:ph idx="8" type="subTitle"/>
          </p:nvPr>
        </p:nvSpPr>
        <p:spPr>
          <a:xfrm>
            <a:off x="3433101" y="1060275"/>
            <a:ext cx="2333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idx="9" type="subTitle"/>
          </p:nvPr>
        </p:nvSpPr>
        <p:spPr>
          <a:xfrm>
            <a:off x="6031435" y="1060275"/>
            <a:ext cx="2333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13" type="subTitle"/>
          </p:nvPr>
        </p:nvSpPr>
        <p:spPr>
          <a:xfrm>
            <a:off x="774675" y="2931400"/>
            <a:ext cx="2342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14" type="subTitle"/>
          </p:nvPr>
        </p:nvSpPr>
        <p:spPr>
          <a:xfrm>
            <a:off x="3433105" y="2931397"/>
            <a:ext cx="2333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15" type="subTitle"/>
          </p:nvPr>
        </p:nvSpPr>
        <p:spPr>
          <a:xfrm>
            <a:off x="6031435" y="2931397"/>
            <a:ext cx="23334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-5400000">
            <a:off x="715783" y="3469154"/>
            <a:ext cx="838129" cy="22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7414054" y="1897253"/>
            <a:ext cx="3060049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-1056121" y="-509847"/>
            <a:ext cx="3060050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8061815" y="2000017"/>
            <a:ext cx="2699201" cy="294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100000">
            <a:off x="-237239" y="3253949"/>
            <a:ext cx="517909" cy="208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00">
            <a:off x="8883083" y="1632481"/>
            <a:ext cx="158232" cy="19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1328075" y="3533786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11">
            <a:off x="-1849095" y="336949"/>
            <a:ext cx="2997854" cy="2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00000">
            <a:off x="7406536" y="-760185"/>
            <a:ext cx="340365" cy="18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2700000">
            <a:off x="8011267" y="-643513"/>
            <a:ext cx="255130" cy="201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8100000">
            <a:off x="-57412" y="12739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8050550" y="1265635"/>
            <a:ext cx="2025727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2700000">
            <a:off x="471893" y="2233123"/>
            <a:ext cx="136045" cy="19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8704825" y="3426561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8100000">
            <a:off x="9831463" y="-1270573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14">
            <a:alphaModFix amt="30000"/>
          </a:blip>
          <a:srcRect b="0" l="0" r="0" t="0"/>
          <a:stretch/>
        </p:blipFill>
        <p:spPr>
          <a:xfrm rot="8100000">
            <a:off x="8497332" y="3040260"/>
            <a:ext cx="473886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14">
            <a:alphaModFix amt="30000"/>
          </a:blip>
          <a:srcRect b="0" l="0" r="0" t="0"/>
          <a:stretch/>
        </p:blipFill>
        <p:spPr>
          <a:xfrm rot="-2700000">
            <a:off x="320574" y="-236892"/>
            <a:ext cx="382703" cy="20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type="title"/>
          </p:nvPr>
        </p:nvSpPr>
        <p:spPr>
          <a:xfrm>
            <a:off x="2347938" y="8385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2347900" y="1841450"/>
            <a:ext cx="44481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/>
        </p:nvSpPr>
        <p:spPr>
          <a:xfrm>
            <a:off x="2099100" y="340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i="0" lang="pt-BR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5"/>
              </a:rPr>
              <a:t>Slidesgo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i="0" lang="pt-BR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6"/>
              </a:rPr>
              <a:t>Flaticon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i="0" lang="pt-BR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7"/>
              </a:rPr>
              <a:t>Freepik</a:t>
            </a:r>
            <a:r>
              <a:rPr b="0" i="0" lang="pt-BR" sz="1200" u="sng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5400000">
            <a:off x="105292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9675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7614220" y="-1467599"/>
            <a:ext cx="411425" cy="3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146406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-5400000">
            <a:off x="8330831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081791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24845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5400000">
            <a:off x="1227920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-1095139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7791237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00014">
            <a:off x="-47943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2700000">
            <a:off x="-295738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700000">
            <a:off x="7918754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2700000">
            <a:off x="196910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-2700000">
            <a:off x="546819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-8100000">
            <a:off x="69295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-2700000">
            <a:off x="907250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flipH="1" rot="-8100000">
            <a:off x="1134701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8099986">
            <a:off x="6149516" y="38455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8100000">
            <a:off x="6862546" y="4120261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2700000">
            <a:off x="8399985" y="4283750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flipH="1" rot="2700000">
            <a:off x="7763660" y="3497483"/>
            <a:ext cx="259147" cy="27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-5400000">
            <a:off x="7307591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flipH="1">
            <a:off x="7305001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flipH="1">
            <a:off x="-1132101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00014">
            <a:off x="609904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00000">
            <a:off x="9007029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00">
            <a:off x="813960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515975" y="2195712"/>
            <a:ext cx="33762" cy="30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681207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2700000">
            <a:off x="8107684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8100000">
            <a:off x="834951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2700000">
            <a:off x="-28126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2221" y="3210376"/>
            <a:ext cx="256350" cy="20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 rotWithShape="1">
          <a:blip r:embed="rId13">
            <a:alphaModFix amt="30000"/>
          </a:blip>
          <a:srcRect b="0" l="0" r="0" t="0"/>
          <a:stretch/>
        </p:blipFill>
        <p:spPr>
          <a:xfrm rot="8100000">
            <a:off x="7713189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/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4"/>
          <p:cNvSpPr txBox="1"/>
          <p:nvPr>
            <p:ph idx="2" type="title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>
            <p:ph idx="3" type="pic"/>
          </p:nvPr>
        </p:nvSpPr>
        <p:spPr>
          <a:xfrm>
            <a:off x="886225" y="720550"/>
            <a:ext cx="2587500" cy="372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-5400000">
            <a:off x="756398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029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2984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8637248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5400000">
            <a:off x="452823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969013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7150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3" name="Google Shape;73;p5"/>
          <p:cNvSpPr/>
          <p:nvPr>
            <p:ph idx="2" type="pic"/>
          </p:nvPr>
        </p:nvSpPr>
        <p:spPr>
          <a:xfrm flipH="1">
            <a:off x="5212675" y="714838"/>
            <a:ext cx="3218100" cy="37137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4" name="Google Shape;74;p5"/>
          <p:cNvSpPr/>
          <p:nvPr/>
        </p:nvSpPr>
        <p:spPr>
          <a:xfrm rot="10800000">
            <a:off x="8942017" y="3448294"/>
            <a:ext cx="401049" cy="1627423"/>
          </a:xfrm>
          <a:custGeom>
            <a:rect b="b" l="l" r="r" t="t"/>
            <a:pathLst>
              <a:path extrusionOk="0" h="26904" w="663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853195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9725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62274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43306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7798" y="2269048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35475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13547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658410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64525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" type="subTitle"/>
          </p:nvPr>
        </p:nvSpPr>
        <p:spPr>
          <a:xfrm>
            <a:off x="4923249" y="2611075"/>
            <a:ext cx="250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2" type="subTitle"/>
          </p:nvPr>
        </p:nvSpPr>
        <p:spPr>
          <a:xfrm>
            <a:off x="1715375" y="2611075"/>
            <a:ext cx="250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3" type="subTitle"/>
          </p:nvPr>
        </p:nvSpPr>
        <p:spPr>
          <a:xfrm>
            <a:off x="1715375" y="2269054"/>
            <a:ext cx="2505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89" name="Google Shape;89;p6"/>
          <p:cNvSpPr txBox="1"/>
          <p:nvPr>
            <p:ph idx="4" type="subTitle"/>
          </p:nvPr>
        </p:nvSpPr>
        <p:spPr>
          <a:xfrm>
            <a:off x="4923250" y="2269054"/>
            <a:ext cx="2505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7742375" y="-7042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-672250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8430775" y="0"/>
            <a:ext cx="713225" cy="19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5400000">
            <a:off x="7447075" y="3333975"/>
            <a:ext cx="28735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8550" y="-144326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8794693" y="-278775"/>
            <a:ext cx="253383" cy="13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34412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180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076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94689" y="1423037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idx="1" type="subTitle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2" type="subTitle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3" type="subTitle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4" type="subTitle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06" name="Google Shape;106;p7"/>
          <p:cNvSpPr txBox="1"/>
          <p:nvPr>
            <p:ph idx="5" type="subTitle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idx="6" type="subTitle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b="1"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26603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71324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4020239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542169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034811" y="1421361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8907650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866251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-5400000">
            <a:off x="1961328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-191987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>
            <p:ph type="title"/>
          </p:nvPr>
        </p:nvSpPr>
        <p:spPr>
          <a:xfrm>
            <a:off x="713225" y="2900938"/>
            <a:ext cx="3721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1" type="subTitle"/>
          </p:nvPr>
        </p:nvSpPr>
        <p:spPr>
          <a:xfrm>
            <a:off x="713225" y="3605562"/>
            <a:ext cx="3721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2" type="title"/>
          </p:nvPr>
        </p:nvSpPr>
        <p:spPr>
          <a:xfrm>
            <a:off x="2786291" y="1189938"/>
            <a:ext cx="3571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3" type="subTitle"/>
          </p:nvPr>
        </p:nvSpPr>
        <p:spPr>
          <a:xfrm>
            <a:off x="2786300" y="1894860"/>
            <a:ext cx="3571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4" type="title"/>
          </p:nvPr>
        </p:nvSpPr>
        <p:spPr>
          <a:xfrm>
            <a:off x="4709350" y="2900938"/>
            <a:ext cx="3721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5" type="subTitle"/>
          </p:nvPr>
        </p:nvSpPr>
        <p:spPr>
          <a:xfrm>
            <a:off x="4709350" y="3605562"/>
            <a:ext cx="3721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7646325" y="-3641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-591600" y="37776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700000">
            <a:off x="8593852" y="3157600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8100000">
            <a:off x="8847383" y="-1064689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8099978">
            <a:off x="8759161" y="-100344"/>
            <a:ext cx="415261" cy="22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2700000">
            <a:off x="7986081" y="3039687"/>
            <a:ext cx="339040" cy="26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2700000">
            <a:off x="1055795" y="-1177798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-2700000">
            <a:off x="-378277" y="222199"/>
            <a:ext cx="3378514" cy="104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2700000">
            <a:off x="1841428" y="-1295944"/>
            <a:ext cx="214434" cy="3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-2700000">
            <a:off x="7513389" y="-162246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2700000">
            <a:off x="8017620" y="40295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100000">
            <a:off x="669827" y="3732512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-2700000">
            <a:off x="-501436" y="255764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11">
            <a:alphaModFix amt="30000"/>
          </a:blip>
          <a:srcRect b="0" l="0" r="0" t="0"/>
          <a:stretch/>
        </p:blipFill>
        <p:spPr>
          <a:xfrm rot="-8100000">
            <a:off x="9027325" y="2590001"/>
            <a:ext cx="216882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12">
            <a:alphaModFix amt="30000"/>
          </a:blip>
          <a:srcRect b="0" l="0" r="0" t="0"/>
          <a:stretch/>
        </p:blipFill>
        <p:spPr>
          <a:xfrm rot="2700000">
            <a:off x="1199391" y="-859903"/>
            <a:ext cx="223172" cy="24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>
            <p:ph hasCustomPrompt="1" type="title"/>
          </p:nvPr>
        </p:nvSpPr>
        <p:spPr>
          <a:xfrm>
            <a:off x="1284000" y="1905525"/>
            <a:ext cx="6576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284000" y="27408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-816179" y="37857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7850587" y="3606304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97827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flipH="1" rot="10800000">
            <a:off x="8626310" y="-38905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06622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7204260" y="3743375"/>
            <a:ext cx="119850" cy="2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i="0" sz="24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i="0" sz="3000" u="none" cap="none" strike="noStrik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b="0" i="0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Project Pharmacy Managment System</a:t>
            </a:r>
            <a:endParaRPr/>
          </a:p>
        </p:txBody>
      </p:sp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Gerenciamento simples e incisivo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269" y="539750"/>
            <a:ext cx="5593462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41760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38" y="667213"/>
            <a:ext cx="6656724" cy="38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94" name="Google Shape;3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53975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25" y="661263"/>
            <a:ext cx="70743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05" name="Google Shape;4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53975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62" y="661263"/>
            <a:ext cx="74402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53975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861" y="661263"/>
            <a:ext cx="6670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27" name="Google Shape;4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53975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Conteúdos</a:t>
            </a:r>
            <a:endParaRPr/>
          </a:p>
        </p:txBody>
      </p:sp>
      <p:sp>
        <p:nvSpPr>
          <p:cNvPr id="308" name="Google Shape;308;p26"/>
          <p:cNvSpPr txBox="1"/>
          <p:nvPr>
            <p:ph idx="2" type="title"/>
          </p:nvPr>
        </p:nvSpPr>
        <p:spPr>
          <a:xfrm>
            <a:off x="651750" y="2423971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09" name="Google Shape;309;p26"/>
          <p:cNvSpPr txBox="1"/>
          <p:nvPr>
            <p:ph idx="4" type="title"/>
          </p:nvPr>
        </p:nvSpPr>
        <p:spPr>
          <a:xfrm>
            <a:off x="3419275" y="2423971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10" name="Google Shape;310;p26"/>
          <p:cNvSpPr txBox="1"/>
          <p:nvPr>
            <p:ph idx="6" type="title"/>
          </p:nvPr>
        </p:nvSpPr>
        <p:spPr>
          <a:xfrm>
            <a:off x="6050300" y="2423971"/>
            <a:ext cx="108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651750" y="2871571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Introdução ao Projeto</a:t>
            </a:r>
            <a:endParaRPr/>
          </a:p>
        </p:txBody>
      </p:sp>
      <p:sp>
        <p:nvSpPr>
          <p:cNvPr id="312" name="Google Shape;312;p26"/>
          <p:cNvSpPr txBox="1"/>
          <p:nvPr>
            <p:ph idx="8" type="subTitle"/>
          </p:nvPr>
        </p:nvSpPr>
        <p:spPr>
          <a:xfrm>
            <a:off x="3419275" y="2890801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Problemas &amp; Soluções</a:t>
            </a:r>
            <a:endParaRPr/>
          </a:p>
        </p:txBody>
      </p:sp>
      <p:sp>
        <p:nvSpPr>
          <p:cNvPr id="313" name="Google Shape;313;p26"/>
          <p:cNvSpPr txBox="1"/>
          <p:nvPr>
            <p:ph idx="9" type="subTitle"/>
          </p:nvPr>
        </p:nvSpPr>
        <p:spPr>
          <a:xfrm>
            <a:off x="6050300" y="2890801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Nossa 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00" y="579850"/>
            <a:ext cx="6462600" cy="39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466725"/>
            <a:ext cx="54959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62" y="465663"/>
            <a:ext cx="7157476" cy="42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71" y="53975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54" name="Google Shape;4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13" y="272262"/>
            <a:ext cx="6527774" cy="4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Obrigado pela atenção!</a:t>
            </a:r>
            <a:endParaRPr sz="2000"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19" name="Google Shape;319;p27"/>
          <p:cNvSpPr txBox="1"/>
          <p:nvPr>
            <p:ph idx="2" type="title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01</a:t>
            </a:r>
            <a:endParaRPr/>
          </a:p>
        </p:txBody>
      </p:sp>
      <p:pic>
        <p:nvPicPr>
          <p:cNvPr id="320" name="Google Shape;320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857" r="26860" t="0"/>
          <a:stretch/>
        </p:blipFill>
        <p:spPr>
          <a:xfrm>
            <a:off x="886225" y="720550"/>
            <a:ext cx="2587500" cy="372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326" name="Google Shape;326;p28"/>
          <p:cNvSpPr txBox="1"/>
          <p:nvPr>
            <p:ph idx="1" type="subTitle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Nosso sistema se baseia na forma mais prática e fácil de implementar o gerenciamento de uma empresa do ramo farmacêutico. Dentre suas principais particularidades podemos citar: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Funcionalidades adaptadas ao cargo do usuário;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Análise do perfil do cliente através de seu histórico;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Gerenciamento dos funcionários e promoções disponíveis;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934" r="32271" t="0"/>
          <a:stretch/>
        </p:blipFill>
        <p:spPr>
          <a:xfrm flipH="1">
            <a:off x="5212675" y="714838"/>
            <a:ext cx="3218100" cy="37137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 rotWithShape="1">
          <a:blip r:embed="rId4">
            <a:alphaModFix amt="40000"/>
          </a:blip>
          <a:srcRect b="0" l="0" r="0" t="0"/>
          <a:stretch/>
        </p:blipFill>
        <p:spPr>
          <a:xfrm flipH="1">
            <a:off x="-1093201" y="3690245"/>
            <a:ext cx="2447901" cy="24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idx="4" type="subTitle"/>
          </p:nvPr>
        </p:nvSpPr>
        <p:spPr>
          <a:xfrm>
            <a:off x="1832965" y="2198640"/>
            <a:ext cx="2505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Nossa Ideia</a:t>
            </a:r>
            <a:endParaRPr/>
          </a:p>
        </p:txBody>
      </p:sp>
      <p:sp>
        <p:nvSpPr>
          <p:cNvPr id="334" name="Google Shape;33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Proposta de valor</a:t>
            </a:r>
            <a:endParaRPr/>
          </a:p>
        </p:txBody>
      </p:sp>
      <p:sp>
        <p:nvSpPr>
          <p:cNvPr id="335" name="Google Shape;335;p29"/>
          <p:cNvSpPr txBox="1"/>
          <p:nvPr>
            <p:ph idx="1" type="subTitle"/>
          </p:nvPr>
        </p:nvSpPr>
        <p:spPr>
          <a:xfrm>
            <a:off x="1832965" y="2696254"/>
            <a:ext cx="250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Prover um software completo capaz de realizar consultas adequadas à função do usuário, seja um vendedor, farmacêutico ou gerente.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927428" y="1764832"/>
            <a:ext cx="278150" cy="433808"/>
          </a:xfrm>
          <a:custGeom>
            <a:rect b="b" l="l" r="r" t="t"/>
            <a:pathLst>
              <a:path extrusionOk="0" h="16429" w="10534">
                <a:moveTo>
                  <a:pt x="10366" y="4512"/>
                </a:moveTo>
                <a:cubicBezTo>
                  <a:pt x="10012" y="2441"/>
                  <a:pt x="8399" y="758"/>
                  <a:pt x="6348" y="334"/>
                </a:cubicBezTo>
                <a:cubicBezTo>
                  <a:pt x="4770" y="0"/>
                  <a:pt x="3157" y="390"/>
                  <a:pt x="1926" y="1384"/>
                </a:cubicBezTo>
                <a:cubicBezTo>
                  <a:pt x="703" y="2385"/>
                  <a:pt x="0" y="3866"/>
                  <a:pt x="0" y="5444"/>
                </a:cubicBezTo>
                <a:cubicBezTo>
                  <a:pt x="0" y="7064"/>
                  <a:pt x="730" y="8559"/>
                  <a:pt x="2010" y="9553"/>
                </a:cubicBezTo>
                <a:cubicBezTo>
                  <a:pt x="2531" y="9963"/>
                  <a:pt x="2844" y="10644"/>
                  <a:pt x="2844" y="11360"/>
                </a:cubicBezTo>
                <a:lnTo>
                  <a:pt x="2844" y="11618"/>
                </a:lnTo>
                <a:lnTo>
                  <a:pt x="2378" y="11618"/>
                </a:lnTo>
                <a:cubicBezTo>
                  <a:pt x="2135" y="11618"/>
                  <a:pt x="1919" y="11798"/>
                  <a:pt x="1891" y="12028"/>
                </a:cubicBezTo>
                <a:cubicBezTo>
                  <a:pt x="1857" y="12320"/>
                  <a:pt x="2086" y="12563"/>
                  <a:pt x="2364" y="12563"/>
                </a:cubicBezTo>
                <a:lnTo>
                  <a:pt x="2844" y="12563"/>
                </a:lnTo>
                <a:lnTo>
                  <a:pt x="2844" y="13578"/>
                </a:lnTo>
                <a:lnTo>
                  <a:pt x="2378" y="13578"/>
                </a:lnTo>
                <a:cubicBezTo>
                  <a:pt x="2135" y="13578"/>
                  <a:pt x="1919" y="13759"/>
                  <a:pt x="1891" y="13995"/>
                </a:cubicBezTo>
                <a:cubicBezTo>
                  <a:pt x="1857" y="14280"/>
                  <a:pt x="2086" y="14524"/>
                  <a:pt x="2364" y="14524"/>
                </a:cubicBezTo>
                <a:lnTo>
                  <a:pt x="2886" y="14524"/>
                </a:lnTo>
                <a:cubicBezTo>
                  <a:pt x="3101" y="15615"/>
                  <a:pt x="4067" y="16429"/>
                  <a:pt x="5215" y="16429"/>
                </a:cubicBezTo>
                <a:cubicBezTo>
                  <a:pt x="6362" y="16429"/>
                  <a:pt x="7321" y="15615"/>
                  <a:pt x="7544" y="14524"/>
                </a:cubicBezTo>
                <a:lnTo>
                  <a:pt x="8058" y="14524"/>
                </a:lnTo>
                <a:cubicBezTo>
                  <a:pt x="8301" y="14524"/>
                  <a:pt x="8517" y="14343"/>
                  <a:pt x="8545" y="14106"/>
                </a:cubicBezTo>
                <a:cubicBezTo>
                  <a:pt x="8579" y="13821"/>
                  <a:pt x="8350" y="13578"/>
                  <a:pt x="8072" y="13578"/>
                </a:cubicBezTo>
                <a:lnTo>
                  <a:pt x="7599" y="13578"/>
                </a:lnTo>
                <a:lnTo>
                  <a:pt x="7599" y="12563"/>
                </a:lnTo>
                <a:lnTo>
                  <a:pt x="8058" y="12563"/>
                </a:lnTo>
                <a:cubicBezTo>
                  <a:pt x="8301" y="12563"/>
                  <a:pt x="8517" y="12375"/>
                  <a:pt x="8545" y="12146"/>
                </a:cubicBezTo>
                <a:cubicBezTo>
                  <a:pt x="8579" y="11861"/>
                  <a:pt x="8350" y="11618"/>
                  <a:pt x="8072" y="11618"/>
                </a:cubicBezTo>
                <a:lnTo>
                  <a:pt x="7599" y="11618"/>
                </a:lnTo>
                <a:lnTo>
                  <a:pt x="7599" y="11360"/>
                </a:lnTo>
                <a:cubicBezTo>
                  <a:pt x="7599" y="10651"/>
                  <a:pt x="7933" y="9963"/>
                  <a:pt x="8524" y="9483"/>
                </a:cubicBezTo>
                <a:cubicBezTo>
                  <a:pt x="9233" y="8913"/>
                  <a:pt x="9768" y="8162"/>
                  <a:pt x="10102" y="7328"/>
                </a:cubicBezTo>
                <a:cubicBezTo>
                  <a:pt x="10436" y="6438"/>
                  <a:pt x="10533" y="5472"/>
                  <a:pt x="10366" y="4512"/>
                </a:cubicBezTo>
                <a:close/>
                <a:moveTo>
                  <a:pt x="5222" y="15462"/>
                </a:moveTo>
                <a:cubicBezTo>
                  <a:pt x="4610" y="15462"/>
                  <a:pt x="4074" y="15066"/>
                  <a:pt x="3880" y="14517"/>
                </a:cubicBezTo>
                <a:lnTo>
                  <a:pt x="6563" y="14517"/>
                </a:lnTo>
                <a:cubicBezTo>
                  <a:pt x="6369" y="15073"/>
                  <a:pt x="5840" y="15462"/>
                  <a:pt x="5222" y="15462"/>
                </a:cubicBezTo>
                <a:close/>
                <a:moveTo>
                  <a:pt x="6647" y="13571"/>
                </a:moveTo>
                <a:lnTo>
                  <a:pt x="3796" y="13571"/>
                </a:lnTo>
                <a:lnTo>
                  <a:pt x="3796" y="12549"/>
                </a:lnTo>
                <a:lnTo>
                  <a:pt x="6647" y="12549"/>
                </a:lnTo>
                <a:close/>
                <a:moveTo>
                  <a:pt x="7926" y="8739"/>
                </a:moveTo>
                <a:cubicBezTo>
                  <a:pt x="7120" y="9400"/>
                  <a:pt x="6647" y="10352"/>
                  <a:pt x="6647" y="11353"/>
                </a:cubicBezTo>
                <a:lnTo>
                  <a:pt x="6647" y="11604"/>
                </a:lnTo>
                <a:lnTo>
                  <a:pt x="5701" y="11604"/>
                </a:lnTo>
                <a:lnTo>
                  <a:pt x="5701" y="8677"/>
                </a:lnTo>
                <a:cubicBezTo>
                  <a:pt x="6257" y="8475"/>
                  <a:pt x="6661" y="7940"/>
                  <a:pt x="6647" y="7314"/>
                </a:cubicBezTo>
                <a:cubicBezTo>
                  <a:pt x="6647" y="7154"/>
                  <a:pt x="6536" y="6974"/>
                  <a:pt x="6390" y="6904"/>
                </a:cubicBezTo>
                <a:cubicBezTo>
                  <a:pt x="6035" y="6751"/>
                  <a:pt x="5687" y="7015"/>
                  <a:pt x="5701" y="7356"/>
                </a:cubicBezTo>
                <a:cubicBezTo>
                  <a:pt x="5708" y="7502"/>
                  <a:pt x="5632" y="7648"/>
                  <a:pt x="5500" y="7731"/>
                </a:cubicBezTo>
                <a:cubicBezTo>
                  <a:pt x="5138" y="7947"/>
                  <a:pt x="4756" y="7676"/>
                  <a:pt x="4756" y="7328"/>
                </a:cubicBezTo>
                <a:cubicBezTo>
                  <a:pt x="4756" y="6994"/>
                  <a:pt x="4408" y="6737"/>
                  <a:pt x="4054" y="6911"/>
                </a:cubicBezTo>
                <a:cubicBezTo>
                  <a:pt x="3915" y="6974"/>
                  <a:pt x="3810" y="7161"/>
                  <a:pt x="3810" y="7314"/>
                </a:cubicBezTo>
                <a:cubicBezTo>
                  <a:pt x="3796" y="7940"/>
                  <a:pt x="4200" y="8475"/>
                  <a:pt x="4756" y="8677"/>
                </a:cubicBezTo>
                <a:lnTo>
                  <a:pt x="4756" y="11604"/>
                </a:lnTo>
                <a:lnTo>
                  <a:pt x="3810" y="11604"/>
                </a:lnTo>
                <a:lnTo>
                  <a:pt x="3810" y="11353"/>
                </a:lnTo>
                <a:cubicBezTo>
                  <a:pt x="3810" y="10345"/>
                  <a:pt x="3358" y="9386"/>
                  <a:pt x="2601" y="8802"/>
                </a:cubicBezTo>
                <a:cubicBezTo>
                  <a:pt x="1558" y="7982"/>
                  <a:pt x="960" y="6758"/>
                  <a:pt x="960" y="5437"/>
                </a:cubicBezTo>
                <a:cubicBezTo>
                  <a:pt x="960" y="4144"/>
                  <a:pt x="1530" y="2934"/>
                  <a:pt x="2538" y="2114"/>
                </a:cubicBezTo>
                <a:cubicBezTo>
                  <a:pt x="3546" y="1301"/>
                  <a:pt x="4860" y="988"/>
                  <a:pt x="6153" y="1259"/>
                </a:cubicBezTo>
                <a:cubicBezTo>
                  <a:pt x="7822" y="1606"/>
                  <a:pt x="9143" y="2976"/>
                  <a:pt x="9428" y="4672"/>
                </a:cubicBezTo>
                <a:cubicBezTo>
                  <a:pt x="9699" y="6230"/>
                  <a:pt x="9136" y="7745"/>
                  <a:pt x="7926" y="8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Problemas e Soluções</a:t>
            </a:r>
            <a:endParaRPr/>
          </a:p>
        </p:txBody>
      </p:sp>
      <p:sp>
        <p:nvSpPr>
          <p:cNvPr id="342" name="Google Shape;342;p30"/>
          <p:cNvSpPr txBox="1"/>
          <p:nvPr>
            <p:ph idx="2" type="title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02</a:t>
            </a:r>
            <a:endParaRPr/>
          </a:p>
        </p:txBody>
      </p:sp>
      <p:pic>
        <p:nvPicPr>
          <p:cNvPr id="343" name="Google Shape;343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5290" r="15289" t="0"/>
          <a:stretch/>
        </p:blipFill>
        <p:spPr>
          <a:xfrm>
            <a:off x="886225" y="708150"/>
            <a:ext cx="2587500" cy="372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idx="4" type="subTitle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400"/>
              <a:t>Controle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400"/>
              <a:t>Estoque</a:t>
            </a:r>
            <a:endParaRPr sz="1400"/>
          </a:p>
        </p:txBody>
      </p:sp>
      <p:sp>
        <p:nvSpPr>
          <p:cNvPr id="349" name="Google Shape;349;p31"/>
          <p:cNvSpPr txBox="1"/>
          <p:nvPr>
            <p:ph idx="5" type="subTitle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400"/>
              <a:t>Registro de Vendas</a:t>
            </a:r>
            <a:endParaRPr sz="1400"/>
          </a:p>
        </p:txBody>
      </p:sp>
      <p:sp>
        <p:nvSpPr>
          <p:cNvPr id="350" name="Google Shape;350;p31"/>
          <p:cNvSpPr txBox="1"/>
          <p:nvPr>
            <p:ph idx="1" type="subTitle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visualização do estado do estoque é uma preocupação constante, pensando nisso, o software disponibiliza a sua visualização</a:t>
            </a:r>
            <a:endParaRPr/>
          </a:p>
        </p:txBody>
      </p:sp>
      <p:sp>
        <p:nvSpPr>
          <p:cNvPr id="351" name="Google Shape;351;p31"/>
          <p:cNvSpPr txBox="1"/>
          <p:nvPr>
            <p:ph idx="2" type="subTitle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implementação de uma aba para visualização do histórico de vendas e outra para promoções evita a incongruência gerada ausência frequente em outros softwares.</a:t>
            </a:r>
            <a:endParaRPr/>
          </a:p>
        </p:txBody>
      </p:sp>
      <p:sp>
        <p:nvSpPr>
          <p:cNvPr id="352" name="Google Shape;352;p31"/>
          <p:cNvSpPr txBox="1"/>
          <p:nvPr>
            <p:ph idx="3" type="subTitle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Mal  gerenciamento de funcionários é solucionada uma vez que ao gerente é permitido editar as informações e o acesso do funcionário</a:t>
            </a:r>
            <a:endParaRPr/>
          </a:p>
        </p:txBody>
      </p:sp>
      <p:sp>
        <p:nvSpPr>
          <p:cNvPr id="353" name="Google Shape;353;p31"/>
          <p:cNvSpPr txBox="1"/>
          <p:nvPr>
            <p:ph idx="6" type="subTitle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400"/>
              <a:t>Gestão de funcionários</a:t>
            </a:r>
            <a:endParaRPr sz="1400"/>
          </a:p>
        </p:txBody>
      </p:sp>
      <p:sp>
        <p:nvSpPr>
          <p:cNvPr id="354" name="Google Shape;35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415866" y="1704012"/>
            <a:ext cx="471323" cy="401251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1"/>
          <p:cNvGrpSpPr/>
          <p:nvPr/>
        </p:nvGrpSpPr>
        <p:grpSpPr>
          <a:xfrm>
            <a:off x="982552" y="1666101"/>
            <a:ext cx="419691" cy="419712"/>
            <a:chOff x="1487200" y="2021475"/>
            <a:chExt cx="483125" cy="483150"/>
          </a:xfrm>
        </p:grpSpPr>
        <p:sp>
          <p:nvSpPr>
            <p:cNvPr id="357" name="Google Shape;357;p31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1"/>
          <p:cNvSpPr/>
          <p:nvPr/>
        </p:nvSpPr>
        <p:spPr>
          <a:xfrm>
            <a:off x="6114306" y="1675322"/>
            <a:ext cx="211616" cy="401270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Demo</a:t>
            </a:r>
            <a:endParaRPr/>
          </a:p>
        </p:txBody>
      </p:sp>
      <p:sp>
        <p:nvSpPr>
          <p:cNvPr id="367" name="Google Shape;367;p32"/>
          <p:cNvSpPr txBox="1"/>
          <p:nvPr>
            <p:ph idx="2" type="title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368" name="Google Shape;368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877" r="26877" t="0"/>
          <a:stretch/>
        </p:blipFill>
        <p:spPr>
          <a:xfrm>
            <a:off x="886225" y="720550"/>
            <a:ext cx="2587500" cy="372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60" y="1079500"/>
            <a:ext cx="5498858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Scheduling Software Pitch Deck by Slidesgo">
  <a:themeElements>
    <a:clrScheme name="Simple Light">
      <a:dk1>
        <a:srgbClr val="FFFFFF"/>
      </a:dk1>
      <a:lt1>
        <a:srgbClr val="1D0A40"/>
      </a:lt1>
      <a:dk2>
        <a:srgbClr val="0F0520"/>
      </a:dk2>
      <a:lt2>
        <a:srgbClr val="FFAB67"/>
      </a:lt2>
      <a:accent1>
        <a:srgbClr val="ED6CCD"/>
      </a:accent1>
      <a:accent2>
        <a:srgbClr val="FF518D"/>
      </a:accent2>
      <a:accent3>
        <a:srgbClr val="005184"/>
      </a:accent3>
      <a:accent4>
        <a:srgbClr val="5E309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