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8" r:id="rId10"/>
    <p:sldId id="269" r:id="rId11"/>
    <p:sldId id="264" r:id="rId12"/>
    <p:sldId id="272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188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4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331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13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699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93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396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37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25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6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64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26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2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4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13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0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0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DF0556-167F-41F1-BEF2-79D459122F6C}" type="datetimeFigureOut">
              <a:rPr lang="pt-PT" smtClean="0"/>
              <a:t>26-09-2018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295E42-C166-4B19-94CA-142093AE22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8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S-PL4-2018/gate-project-pl4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828D-445C-4EAA-BCA6-189D05F75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Workshop de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022B1-7F46-47DB-BBF2-BFFAFCA2E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cap="none" dirty="0" err="1"/>
              <a:t>Brought</a:t>
            </a:r>
            <a:r>
              <a:rPr lang="pt-PT" cap="none" dirty="0"/>
              <a:t> to </a:t>
            </a:r>
            <a:r>
              <a:rPr lang="pt-PT" cap="none" dirty="0" err="1"/>
              <a:t>you</a:t>
            </a:r>
            <a:r>
              <a:rPr lang="pt-PT" cap="none" dirty="0"/>
              <a:t> </a:t>
            </a:r>
            <a:r>
              <a:rPr lang="pt-PT" cap="none" dirty="0" err="1"/>
              <a:t>by</a:t>
            </a:r>
            <a:br>
              <a:rPr lang="pt-PT" cap="none" dirty="0"/>
            </a:br>
            <a:r>
              <a:rPr lang="pt-PT" cap="none" dirty="0" err="1"/>
              <a:t>Enviroment</a:t>
            </a:r>
            <a:r>
              <a:rPr lang="pt-PT" cap="none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57885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2D2-DE64-40FE-9276-98DB6A59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diff</a:t>
            </a:r>
            <a:endParaRPr lang="pt-PT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E907-37A1-46DE-B2DF-B9CB896C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3237"/>
            <a:ext cx="5410199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Usado para ver as diferenças entre 2 ficheiros, </a:t>
            </a:r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e </a:t>
            </a:r>
            <a:r>
              <a:rPr lang="pt-PT" dirty="0" err="1"/>
              <a:t>commits</a:t>
            </a:r>
            <a:r>
              <a:rPr lang="pt-PT" dirty="0"/>
              <a:t>, </a:t>
            </a:r>
            <a:r>
              <a:rPr lang="pt-PT" dirty="0" err="1"/>
              <a:t>etc</a:t>
            </a:r>
            <a:endParaRPr lang="pt-PT" dirty="0"/>
          </a:p>
        </p:txBody>
      </p:sp>
      <p:pic>
        <p:nvPicPr>
          <p:cNvPr id="5122" name="Picture 2" descr="Git Diff">
            <a:extLst>
              <a:ext uri="{FF2B5EF4-FFF2-40B4-BE49-F238E27FC236}">
                <a16:creationId xmlns:a16="http://schemas.microsoft.com/office/drawing/2014/main" id="{00F386A9-EFEE-4C86-B995-C894DB35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33803"/>
            <a:ext cx="5760000" cy="19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5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281-56A7-42A9-B600-65C7E8CA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branch</a:t>
            </a:r>
            <a:endParaRPr lang="pt-PT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BDA8-35C2-4A38-9AB1-1C5E4FD9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1852818"/>
            <a:ext cx="3335693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Mostra a </a:t>
            </a:r>
            <a:r>
              <a:rPr lang="pt-PT" dirty="0" err="1"/>
              <a:t>branch</a:t>
            </a:r>
            <a:r>
              <a:rPr lang="pt-PT" dirty="0"/>
              <a:t> que está a ser trabalhada localmente</a:t>
            </a:r>
          </a:p>
        </p:txBody>
      </p:sp>
      <p:pic>
        <p:nvPicPr>
          <p:cNvPr id="8194" name="Picture 2" descr="https://developer.atlassian.com/blog/2016/01/totw-copying-a-full-git-repo/git-tag-and-git-branch-a.png">
            <a:extLst>
              <a:ext uri="{FF2B5EF4-FFF2-40B4-BE49-F238E27FC236}">
                <a16:creationId xmlns:a16="http://schemas.microsoft.com/office/drawing/2014/main" id="{A5147BDB-BE9A-464F-9D29-D9942F03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83" y="855549"/>
            <a:ext cx="9047584" cy="51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2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281-56A7-42A9-B600-65C7E8CA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BDA8-35C2-4A38-9AB1-1C5E4FD9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1852818"/>
            <a:ext cx="3335693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Muda de </a:t>
            </a:r>
            <a:r>
              <a:rPr lang="pt-PT" dirty="0" err="1"/>
              <a:t>branch</a:t>
            </a:r>
            <a:r>
              <a:rPr lang="pt-PT" dirty="0"/>
              <a:t> e possibilita também a criação de uma nova.</a:t>
            </a:r>
          </a:p>
        </p:txBody>
      </p:sp>
      <p:pic>
        <p:nvPicPr>
          <p:cNvPr id="14338" name="Picture 2" descr="Image result for git checkout">
            <a:extLst>
              <a:ext uri="{FF2B5EF4-FFF2-40B4-BE49-F238E27FC236}">
                <a16:creationId xmlns:a16="http://schemas.microsoft.com/office/drawing/2014/main" id="{D36CA4E3-BFF4-4C15-A3E1-2552F208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02" y="11477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2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0AC-69DD-4445-8423-8CEED8C3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merge</a:t>
            </a:r>
            <a:endParaRPr lang="pt-PT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3D24-F0D3-4B66-A274-C88DCDE6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Merge</a:t>
            </a:r>
            <a:r>
              <a:rPr lang="pt-PT" dirty="0"/>
              <a:t> das linhas de desenvolvimento</a:t>
            </a:r>
          </a:p>
        </p:txBody>
      </p:sp>
      <p:pic>
        <p:nvPicPr>
          <p:cNvPr id="9218" name="Picture 2" descr="Image result for git">
            <a:extLst>
              <a:ext uri="{FF2B5EF4-FFF2-40B4-BE49-F238E27FC236}">
                <a16:creationId xmlns:a16="http://schemas.microsoft.com/office/drawing/2014/main" id="{A9553637-3ED3-4152-A5E4-C7167AB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43" y="1344434"/>
            <a:ext cx="5966556" cy="416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4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71F7-86EA-494F-AF6D-0CE8BAF5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52195"/>
            <a:ext cx="10131425" cy="3169298"/>
          </a:xfrm>
        </p:spPr>
        <p:txBody>
          <a:bodyPr>
            <a:noAutofit/>
          </a:bodyPr>
          <a:lstStyle/>
          <a:p>
            <a:r>
              <a:rPr lang="pt-PT" cap="none" dirty="0" err="1"/>
              <a:t>git</a:t>
            </a:r>
            <a:r>
              <a:rPr lang="pt-PT" cap="none" dirty="0"/>
              <a:t> pull</a:t>
            </a:r>
            <a:br>
              <a:rPr lang="pt-PT" cap="none" dirty="0"/>
            </a:br>
            <a:br>
              <a:rPr lang="pt-PT" cap="none" dirty="0"/>
            </a:br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push</a:t>
            </a:r>
            <a:br>
              <a:rPr lang="pt-PT" cap="none" dirty="0"/>
            </a:br>
            <a:br>
              <a:rPr lang="pt-PT" cap="none" dirty="0"/>
            </a:br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fetch</a:t>
            </a:r>
            <a:endParaRPr lang="pt-PT" cap="none" dirty="0"/>
          </a:p>
        </p:txBody>
      </p:sp>
      <p:pic>
        <p:nvPicPr>
          <p:cNvPr id="10242" name="Picture 2" descr="Image result for git pull">
            <a:extLst>
              <a:ext uri="{FF2B5EF4-FFF2-40B4-BE49-F238E27FC236}">
                <a16:creationId xmlns:a16="http://schemas.microsoft.com/office/drawing/2014/main" id="{D142515B-82D7-43BC-A092-8555E489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45" y="1514105"/>
            <a:ext cx="8758355" cy="38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6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2D2-DE64-40FE-9276-98DB6A59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.</a:t>
            </a:r>
            <a:r>
              <a:rPr lang="pt-PT" cap="none" dirty="0" err="1"/>
              <a:t>gitignore</a:t>
            </a:r>
            <a:endParaRPr lang="pt-PT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E907-37A1-46DE-B2DF-B9CB896C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3237"/>
            <a:ext cx="5410199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Ficheiro que </a:t>
            </a:r>
            <a:r>
              <a:rPr lang="pt-PT" dirty="0" err="1"/>
              <a:t>git</a:t>
            </a:r>
            <a:r>
              <a:rPr lang="pt-PT" dirty="0"/>
              <a:t> usa para ignorar certos ficheiros ou pastas.</a:t>
            </a:r>
          </a:p>
        </p:txBody>
      </p:sp>
      <p:pic>
        <p:nvPicPr>
          <p:cNvPr id="6146" name="Picture 2" descr="Image result for gitignore">
            <a:extLst>
              <a:ext uri="{FF2B5EF4-FFF2-40B4-BE49-F238E27FC236}">
                <a16:creationId xmlns:a16="http://schemas.microsoft.com/office/drawing/2014/main" id="{3EA4B3AD-953E-4F7B-8C87-2840E9BC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05019"/>
            <a:ext cx="5760000" cy="324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3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FDED-EF84-413C-8DAB-FD421A24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Então e o que é o </a:t>
            </a:r>
            <a:r>
              <a:rPr lang="pt-PT" cap="none" dirty="0" err="1"/>
              <a:t>Git</a:t>
            </a:r>
            <a:r>
              <a:rPr lang="pt-PT" cap="none" dirty="0"/>
              <a:t> afinal?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C13D-15DF-4CAC-A7D4-1935955E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VCS, </a:t>
            </a:r>
            <a:r>
              <a:rPr lang="pt-PT" dirty="0" err="1"/>
              <a:t>Version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, poderoso que permite, entre outras coisas:</a:t>
            </a:r>
          </a:p>
          <a:p>
            <a:pPr lvl="1"/>
            <a:r>
              <a:rPr lang="pt-PT" dirty="0"/>
              <a:t>Ver as mudanças que foram feitas;</a:t>
            </a:r>
          </a:p>
          <a:p>
            <a:pPr lvl="1"/>
            <a:r>
              <a:rPr lang="pt-PT" dirty="0"/>
              <a:t>Quem as fez;</a:t>
            </a:r>
          </a:p>
          <a:p>
            <a:pPr lvl="1"/>
            <a:r>
              <a:rPr lang="pt-PT" dirty="0"/>
              <a:t>Quando;</a:t>
            </a:r>
          </a:p>
          <a:p>
            <a:pPr lvl="1"/>
            <a:r>
              <a:rPr lang="pt-PT" dirty="0"/>
              <a:t>E porquê.</a:t>
            </a:r>
          </a:p>
        </p:txBody>
      </p:sp>
    </p:spTree>
    <p:extLst>
      <p:ext uri="{BB962C8B-B14F-4D97-AF65-F5344CB8AC3E}">
        <p14:creationId xmlns:p14="http://schemas.microsoft.com/office/powerpoint/2010/main" val="338973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3325-32EC-4135-A108-B63C80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Repository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B4AC-1BCE-4DF6-9B33-4EA1F86E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211146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repositório é a coleção de pastas e ficheiros associados a um projeto, junto com o histórico de cada ficheiro que aparece como um </a:t>
            </a:r>
            <a:r>
              <a:rPr lang="pt-PT" dirty="0" err="1"/>
              <a:t>snapshot</a:t>
            </a:r>
            <a:r>
              <a:rPr lang="pt-PT" dirty="0"/>
              <a:t> </a:t>
            </a:r>
          </a:p>
        </p:txBody>
      </p:sp>
      <p:pic>
        <p:nvPicPr>
          <p:cNvPr id="11266" name="Picture 2" descr="Image result for file stack image">
            <a:extLst>
              <a:ext uri="{FF2B5EF4-FFF2-40B4-BE49-F238E27FC236}">
                <a16:creationId xmlns:a16="http://schemas.microsoft.com/office/drawing/2014/main" id="{FF971865-7F8C-44B7-96B4-CAAE2C3D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4" y="952500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0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4362-EA47-4327-835A-C0A8278D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Commit</a:t>
            </a:r>
            <a:endParaRPr lang="pt-PT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EF63-D38A-407F-B3C6-3CB0D676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 err="1"/>
              <a:t>Commits</a:t>
            </a:r>
            <a:r>
              <a:rPr lang="pt-PT" dirty="0"/>
              <a:t> existem numa lista ligada e podem ser organizados em múltiplas linhas de desenvolvimento</a:t>
            </a:r>
          </a:p>
        </p:txBody>
      </p:sp>
      <p:pic>
        <p:nvPicPr>
          <p:cNvPr id="13314" name="Picture 2" descr="Image result for git commits">
            <a:extLst>
              <a:ext uri="{FF2B5EF4-FFF2-40B4-BE49-F238E27FC236}">
                <a16:creationId xmlns:a16="http://schemas.microsoft.com/office/drawing/2014/main" id="{5AD38F22-D5D0-459F-863B-7D5D7C4C8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50" y="2142067"/>
            <a:ext cx="5266749" cy="23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40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E58-922F-4F7C-9E84-8C78998C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clone URL ou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FA40-2866-43FE-AC0C-24305357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502019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Cria uma cópia local de um projeto que existe remotamente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URL: </a:t>
            </a:r>
            <a:r>
              <a:rPr lang="pt-PT" dirty="0">
                <a:hlinkClick r:id="rId2"/>
              </a:rPr>
              <a:t>https://github.com/ES-PL4-2018/gate-project-pl4.git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SSH: git@github.com:ES-PL4-2018/gate-project-pl4.git</a:t>
            </a:r>
          </a:p>
        </p:txBody>
      </p:sp>
      <p:pic>
        <p:nvPicPr>
          <p:cNvPr id="7170" name="Picture 2" descr="Image result for git clone">
            <a:extLst>
              <a:ext uri="{FF2B5EF4-FFF2-40B4-BE49-F238E27FC236}">
                <a16:creationId xmlns:a16="http://schemas.microsoft.com/office/drawing/2014/main" id="{AB9332F2-862D-4FB1-BDFF-FF2CD036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84" y="661971"/>
            <a:ext cx="5932082" cy="296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DFE69-3D37-4229-AD50-EA4416C4B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25" y="3751545"/>
            <a:ext cx="4495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EE67-B8EC-44E2-9385-D17B17E4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5E65-56BD-42F4-BB8D-1813D4F2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2273"/>
            <a:ext cx="5410200" cy="236220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Mostra as mudanças de ficheiros não rastreados e </a:t>
            </a:r>
            <a:r>
              <a:rPr lang="pt-PT" dirty="0" err="1"/>
              <a:t>staged</a:t>
            </a:r>
            <a:r>
              <a:rPr lang="pt-PT" dirty="0"/>
              <a:t>.</a:t>
            </a:r>
          </a:p>
        </p:txBody>
      </p:sp>
      <p:pic>
        <p:nvPicPr>
          <p:cNvPr id="1028" name="Picture 4" descr="Git Status #1">
            <a:extLst>
              <a:ext uri="{FF2B5EF4-FFF2-40B4-BE49-F238E27FC236}">
                <a16:creationId xmlns:a16="http://schemas.microsoft.com/office/drawing/2014/main" id="{476C0431-BD3D-4F40-AE8E-4952102A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2273"/>
            <a:ext cx="5760000" cy="251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5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98A8-F120-4191-8586-C207F11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add</a:t>
            </a:r>
            <a:endParaRPr lang="pt-PT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54B8-85DA-4BE2-A3DA-394169A6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2"/>
            <a:ext cx="5410200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Faz </a:t>
            </a:r>
            <a:r>
              <a:rPr lang="pt-PT" dirty="0" err="1"/>
              <a:t>staging</a:t>
            </a:r>
            <a:r>
              <a:rPr lang="pt-PT" dirty="0"/>
              <a:t> das mudanças</a:t>
            </a:r>
          </a:p>
        </p:txBody>
      </p:sp>
      <p:pic>
        <p:nvPicPr>
          <p:cNvPr id="4" name="Picture 2" descr="Image result for git commit">
            <a:extLst>
              <a:ext uri="{FF2B5EF4-FFF2-40B4-BE49-F238E27FC236}">
                <a16:creationId xmlns:a16="http://schemas.microsoft.com/office/drawing/2014/main" id="{A4DEF40B-085F-4BC5-9A4D-ECE701C9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2296"/>
            <a:ext cx="5760000" cy="381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2D2-DE64-40FE-9276-98DB6A59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</a:t>
            </a:r>
            <a:r>
              <a:rPr lang="pt-PT" cap="none" dirty="0" err="1"/>
              <a:t>commit</a:t>
            </a:r>
            <a:r>
              <a:rPr lang="pt-PT" cap="none" dirty="0"/>
              <a:t> –m “</a:t>
            </a:r>
            <a:r>
              <a:rPr lang="pt-PT" cap="none" dirty="0" err="1"/>
              <a:t>message</a:t>
            </a:r>
            <a:r>
              <a:rPr lang="pt-PT" cap="none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E907-37A1-46DE-B2DF-B9CB896C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3237"/>
            <a:ext cx="5410199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Salva o </a:t>
            </a:r>
            <a:r>
              <a:rPr lang="pt-PT" dirty="0" err="1"/>
              <a:t>snapshot</a:t>
            </a:r>
            <a:r>
              <a:rPr lang="pt-PT" dirty="0"/>
              <a:t> para o histórico do projeto e completa o processo de mudança – rastreamento</a:t>
            </a:r>
          </a:p>
        </p:txBody>
      </p:sp>
      <p:pic>
        <p:nvPicPr>
          <p:cNvPr id="2050" name="Picture 2" descr="Git Commit #2">
            <a:extLst>
              <a:ext uri="{FF2B5EF4-FFF2-40B4-BE49-F238E27FC236}">
                <a16:creationId xmlns:a16="http://schemas.microsoft.com/office/drawing/2014/main" id="{D2774C80-97FB-47EE-84D0-DDDAAE51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15630"/>
            <a:ext cx="5760000" cy="38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2D2-DE64-40FE-9276-98DB6A59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 err="1"/>
              <a:t>git</a:t>
            </a:r>
            <a:r>
              <a:rPr lang="pt-PT" cap="none" dirty="0"/>
              <a:t>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E907-37A1-46DE-B2DF-B9CB896C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3237"/>
            <a:ext cx="5410199" cy="364913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Mostra todos os </a:t>
            </a:r>
            <a:r>
              <a:rPr lang="pt-PT" dirty="0" err="1"/>
              <a:t>commits</a:t>
            </a:r>
            <a:r>
              <a:rPr lang="pt-PT" dirty="0"/>
              <a:t> no repositório.</a:t>
            </a:r>
          </a:p>
        </p:txBody>
      </p:sp>
      <p:pic>
        <p:nvPicPr>
          <p:cNvPr id="4100" name="Picture 4" descr="Git Log">
            <a:extLst>
              <a:ext uri="{FF2B5EF4-FFF2-40B4-BE49-F238E27FC236}">
                <a16:creationId xmlns:a16="http://schemas.microsoft.com/office/drawing/2014/main" id="{B4DAC64C-1667-432E-89EA-9D66B168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20438"/>
            <a:ext cx="5760000" cy="379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8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</TotalTime>
  <Words>243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Workshop de git</vt:lpstr>
      <vt:lpstr>Então e o que é o Git afinal?</vt:lpstr>
      <vt:lpstr>Repository</vt:lpstr>
      <vt:lpstr>Commit</vt:lpstr>
      <vt:lpstr>git clone URL ou SSH</vt:lpstr>
      <vt:lpstr>git status</vt:lpstr>
      <vt:lpstr>git add</vt:lpstr>
      <vt:lpstr>git commit –m “message”</vt:lpstr>
      <vt:lpstr>git log</vt:lpstr>
      <vt:lpstr>git diff</vt:lpstr>
      <vt:lpstr>git branch</vt:lpstr>
      <vt:lpstr>git checkout</vt:lpstr>
      <vt:lpstr>git merge</vt:lpstr>
      <vt:lpstr>git pull  git push  git fetch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git</dc:title>
  <dc:creator>Pmsilva1</dc:creator>
  <cp:lastModifiedBy>Pmsilva1</cp:lastModifiedBy>
  <cp:revision>12</cp:revision>
  <dcterms:created xsi:type="dcterms:W3CDTF">2018-09-26T19:26:44Z</dcterms:created>
  <dcterms:modified xsi:type="dcterms:W3CDTF">2018-09-26T21:02:12Z</dcterms:modified>
</cp:coreProperties>
</file>