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8785F-D776-48ED-BCEA-091E9FE05149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7F0B1A-5F8E-4A92-B243-CC62CC26BECE}">
      <dgm:prSet/>
      <dgm:spPr/>
      <dgm:t>
        <a:bodyPr/>
        <a:lstStyle/>
        <a:p>
          <a:r>
            <a:rPr lang="fr-FR" dirty="0"/>
            <a:t>Créez autant de sessions interactives que vous le souhaitez avec une interface intuitive.</a:t>
          </a:r>
          <a:endParaRPr lang="en-US" dirty="0"/>
        </a:p>
      </dgm:t>
    </dgm:pt>
    <dgm:pt modelId="{465C7B90-BD20-40CF-8B46-D2ACC0B6E49D}" type="parTrans" cxnId="{F27EE09A-75DD-4375-841C-B0CC68DFA182}">
      <dgm:prSet/>
      <dgm:spPr/>
      <dgm:t>
        <a:bodyPr/>
        <a:lstStyle/>
        <a:p>
          <a:endParaRPr lang="en-US"/>
        </a:p>
      </dgm:t>
    </dgm:pt>
    <dgm:pt modelId="{AD2994C1-D3A0-437C-8095-503701D9B559}" type="sibTrans" cxnId="{F27EE09A-75DD-4375-841C-B0CC68DFA182}">
      <dgm:prSet/>
      <dgm:spPr/>
      <dgm:t>
        <a:bodyPr/>
        <a:lstStyle/>
        <a:p>
          <a:endParaRPr lang="en-US"/>
        </a:p>
      </dgm:t>
    </dgm:pt>
    <dgm:pt modelId="{F23335E9-7A8A-475A-8523-8C589960F236}">
      <dgm:prSet/>
      <dgm:spPr/>
      <dgm:t>
        <a:bodyPr/>
        <a:lstStyle/>
        <a:p>
          <a:r>
            <a:rPr lang="fr-FR" dirty="0"/>
            <a:t>Possibilité de joindre des fichiers image / audio / vidéo à chaque question</a:t>
          </a:r>
          <a:endParaRPr lang="en-US" dirty="0"/>
        </a:p>
      </dgm:t>
    </dgm:pt>
    <dgm:pt modelId="{D7F83FAF-4B96-4BAB-88D2-12B5A43CC4F9}" type="parTrans" cxnId="{67FE9BCB-134A-4708-AA1F-65225F757C5F}">
      <dgm:prSet/>
      <dgm:spPr/>
      <dgm:t>
        <a:bodyPr/>
        <a:lstStyle/>
        <a:p>
          <a:endParaRPr lang="en-US"/>
        </a:p>
      </dgm:t>
    </dgm:pt>
    <dgm:pt modelId="{49F024BA-CCA4-41C6-8435-BBCD8EF50697}" type="sibTrans" cxnId="{67FE9BCB-134A-4708-AA1F-65225F757C5F}">
      <dgm:prSet/>
      <dgm:spPr/>
      <dgm:t>
        <a:bodyPr/>
        <a:lstStyle/>
        <a:p>
          <a:endParaRPr lang="en-US"/>
        </a:p>
      </dgm:t>
    </dgm:pt>
    <dgm:pt modelId="{529BF30C-A252-4BB7-AD2B-EEFA1FEB6DE4}">
      <dgm:prSet/>
      <dgm:spPr/>
      <dgm:t>
        <a:bodyPr/>
        <a:lstStyle/>
        <a:p>
          <a:r>
            <a:rPr lang="fr-FR" dirty="0"/>
            <a:t>Pas besoin d’installer de logiciels pour utiliser EFILP,</a:t>
          </a:r>
        </a:p>
        <a:p>
          <a:r>
            <a:rPr lang="fr-FR" dirty="0"/>
            <a:t>tout se fait en ligne</a:t>
          </a:r>
          <a:endParaRPr lang="en-US" dirty="0"/>
        </a:p>
      </dgm:t>
    </dgm:pt>
    <dgm:pt modelId="{95D8A8EA-60FE-4F39-99E8-AD47FFB1013B}" type="parTrans" cxnId="{7A2100B2-8AE2-41D7-BE3D-A7209F037A28}">
      <dgm:prSet/>
      <dgm:spPr/>
      <dgm:t>
        <a:bodyPr/>
        <a:lstStyle/>
        <a:p>
          <a:endParaRPr lang="en-US"/>
        </a:p>
      </dgm:t>
    </dgm:pt>
    <dgm:pt modelId="{B75FAD62-3F87-460F-8001-640F2F14BB1B}" type="sibTrans" cxnId="{7A2100B2-8AE2-41D7-BE3D-A7209F037A28}">
      <dgm:prSet/>
      <dgm:spPr/>
      <dgm:t>
        <a:bodyPr/>
        <a:lstStyle/>
        <a:p>
          <a:endParaRPr lang="en-US"/>
        </a:p>
      </dgm:t>
    </dgm:pt>
    <dgm:pt modelId="{EA8C0C67-7AB3-4B10-B5BA-F2BAF908294F}" type="pres">
      <dgm:prSet presAssocID="{D2E8785F-D776-48ED-BCEA-091E9FE05149}" presName="root" presStyleCnt="0">
        <dgm:presLayoutVars>
          <dgm:dir/>
          <dgm:resizeHandles val="exact"/>
        </dgm:presLayoutVars>
      </dgm:prSet>
      <dgm:spPr/>
    </dgm:pt>
    <dgm:pt modelId="{A354515E-D407-4B1A-B62E-405208059ABD}" type="pres">
      <dgm:prSet presAssocID="{BA7F0B1A-5F8E-4A92-B243-CC62CC26BECE}" presName="compNode" presStyleCnt="0"/>
      <dgm:spPr/>
    </dgm:pt>
    <dgm:pt modelId="{59086BFD-0989-4CB5-82FE-457F9833D80C}" type="pres">
      <dgm:prSet presAssocID="{BA7F0B1A-5F8E-4A92-B243-CC62CC26BE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5C275F-48E0-4038-A336-88A33A0FB5A4}" type="pres">
      <dgm:prSet presAssocID="{BA7F0B1A-5F8E-4A92-B243-CC62CC26BECE}" presName="spaceRect" presStyleCnt="0"/>
      <dgm:spPr/>
    </dgm:pt>
    <dgm:pt modelId="{ECE6AE17-AE58-4494-B9CD-35A321C38FB1}" type="pres">
      <dgm:prSet presAssocID="{BA7F0B1A-5F8E-4A92-B243-CC62CC26BECE}" presName="textRect" presStyleLbl="revTx" presStyleIdx="0" presStyleCnt="3">
        <dgm:presLayoutVars>
          <dgm:chMax val="1"/>
          <dgm:chPref val="1"/>
        </dgm:presLayoutVars>
      </dgm:prSet>
      <dgm:spPr/>
    </dgm:pt>
    <dgm:pt modelId="{CD8BCC2A-52A4-4808-ADD1-DC3B9EF9644C}" type="pres">
      <dgm:prSet presAssocID="{AD2994C1-D3A0-437C-8095-503701D9B559}" presName="sibTrans" presStyleCnt="0"/>
      <dgm:spPr/>
    </dgm:pt>
    <dgm:pt modelId="{8200CE3B-19FB-40F1-8156-17CCC791F275}" type="pres">
      <dgm:prSet presAssocID="{F23335E9-7A8A-475A-8523-8C589960F236}" presName="compNode" presStyleCnt="0"/>
      <dgm:spPr/>
    </dgm:pt>
    <dgm:pt modelId="{9697BFF4-1F7A-446F-AB82-05E8FDC83433}" type="pres">
      <dgm:prSet presAssocID="{F23335E9-7A8A-475A-8523-8C589960F2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CA2C88C-8522-46DB-A07B-F5D0D7326465}" type="pres">
      <dgm:prSet presAssocID="{F23335E9-7A8A-475A-8523-8C589960F236}" presName="spaceRect" presStyleCnt="0"/>
      <dgm:spPr/>
    </dgm:pt>
    <dgm:pt modelId="{329BB452-631F-4D4A-B765-3CF51E9F8A95}" type="pres">
      <dgm:prSet presAssocID="{F23335E9-7A8A-475A-8523-8C589960F236}" presName="textRect" presStyleLbl="revTx" presStyleIdx="1" presStyleCnt="3">
        <dgm:presLayoutVars>
          <dgm:chMax val="1"/>
          <dgm:chPref val="1"/>
        </dgm:presLayoutVars>
      </dgm:prSet>
      <dgm:spPr/>
    </dgm:pt>
    <dgm:pt modelId="{A1DCD191-E968-44BD-9F9A-9E137ED9FC41}" type="pres">
      <dgm:prSet presAssocID="{49F024BA-CCA4-41C6-8435-BBCD8EF50697}" presName="sibTrans" presStyleCnt="0"/>
      <dgm:spPr/>
    </dgm:pt>
    <dgm:pt modelId="{5BE056A4-48FB-4A0E-9D0A-4893A2178469}" type="pres">
      <dgm:prSet presAssocID="{529BF30C-A252-4BB7-AD2B-EEFA1FEB6DE4}" presName="compNode" presStyleCnt="0"/>
      <dgm:spPr/>
    </dgm:pt>
    <dgm:pt modelId="{249E0EBE-85A0-41EB-ACCC-C7F92B626AF0}" type="pres">
      <dgm:prSet presAssocID="{529BF30C-A252-4BB7-AD2B-EEFA1FEB6D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240CCC7-C9E7-4EB7-84CF-04CAEAD3F622}" type="pres">
      <dgm:prSet presAssocID="{529BF30C-A252-4BB7-AD2B-EEFA1FEB6DE4}" presName="spaceRect" presStyleCnt="0"/>
      <dgm:spPr/>
    </dgm:pt>
    <dgm:pt modelId="{1795265B-A858-4D20-BFCC-CD602C41D74E}" type="pres">
      <dgm:prSet presAssocID="{529BF30C-A252-4BB7-AD2B-EEFA1FEB6D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98F729-BF4F-4D12-B063-41F15992449D}" type="presOf" srcId="{BA7F0B1A-5F8E-4A92-B243-CC62CC26BECE}" destId="{ECE6AE17-AE58-4494-B9CD-35A321C38FB1}" srcOrd="0" destOrd="0" presId="urn:microsoft.com/office/officeart/2018/2/layout/IconLabelList"/>
    <dgm:cxn modelId="{F27EE09A-75DD-4375-841C-B0CC68DFA182}" srcId="{D2E8785F-D776-48ED-BCEA-091E9FE05149}" destId="{BA7F0B1A-5F8E-4A92-B243-CC62CC26BECE}" srcOrd="0" destOrd="0" parTransId="{465C7B90-BD20-40CF-8B46-D2ACC0B6E49D}" sibTransId="{AD2994C1-D3A0-437C-8095-503701D9B559}"/>
    <dgm:cxn modelId="{2361A4A2-2414-46A6-8104-8FEF700F8255}" type="presOf" srcId="{F23335E9-7A8A-475A-8523-8C589960F236}" destId="{329BB452-631F-4D4A-B765-3CF51E9F8A95}" srcOrd="0" destOrd="0" presId="urn:microsoft.com/office/officeart/2018/2/layout/IconLabelList"/>
    <dgm:cxn modelId="{60B556AC-C784-4E86-B9F2-4DC334387F46}" type="presOf" srcId="{529BF30C-A252-4BB7-AD2B-EEFA1FEB6DE4}" destId="{1795265B-A858-4D20-BFCC-CD602C41D74E}" srcOrd="0" destOrd="0" presId="urn:microsoft.com/office/officeart/2018/2/layout/IconLabelList"/>
    <dgm:cxn modelId="{7A2100B2-8AE2-41D7-BE3D-A7209F037A28}" srcId="{D2E8785F-D776-48ED-BCEA-091E9FE05149}" destId="{529BF30C-A252-4BB7-AD2B-EEFA1FEB6DE4}" srcOrd="2" destOrd="0" parTransId="{95D8A8EA-60FE-4F39-99E8-AD47FFB1013B}" sibTransId="{B75FAD62-3F87-460F-8001-640F2F14BB1B}"/>
    <dgm:cxn modelId="{67FE9BCB-134A-4708-AA1F-65225F757C5F}" srcId="{D2E8785F-D776-48ED-BCEA-091E9FE05149}" destId="{F23335E9-7A8A-475A-8523-8C589960F236}" srcOrd="1" destOrd="0" parTransId="{D7F83FAF-4B96-4BAB-88D2-12B5A43CC4F9}" sibTransId="{49F024BA-CCA4-41C6-8435-BBCD8EF50697}"/>
    <dgm:cxn modelId="{6478A9E9-180E-4663-8019-340345DE0C65}" type="presOf" srcId="{D2E8785F-D776-48ED-BCEA-091E9FE05149}" destId="{EA8C0C67-7AB3-4B10-B5BA-F2BAF908294F}" srcOrd="0" destOrd="0" presId="urn:microsoft.com/office/officeart/2018/2/layout/IconLabelList"/>
    <dgm:cxn modelId="{64FF8668-1390-4205-B10F-232B07E53EC7}" type="presParOf" srcId="{EA8C0C67-7AB3-4B10-B5BA-F2BAF908294F}" destId="{A354515E-D407-4B1A-B62E-405208059ABD}" srcOrd="0" destOrd="0" presId="urn:microsoft.com/office/officeart/2018/2/layout/IconLabelList"/>
    <dgm:cxn modelId="{15D7CCDA-B4A6-461C-A1AE-32A1C417ECCE}" type="presParOf" srcId="{A354515E-D407-4B1A-B62E-405208059ABD}" destId="{59086BFD-0989-4CB5-82FE-457F9833D80C}" srcOrd="0" destOrd="0" presId="urn:microsoft.com/office/officeart/2018/2/layout/IconLabelList"/>
    <dgm:cxn modelId="{0D54CC7E-A25D-4B46-BBEB-214296C14588}" type="presParOf" srcId="{A354515E-D407-4B1A-B62E-405208059ABD}" destId="{8B5C275F-48E0-4038-A336-88A33A0FB5A4}" srcOrd="1" destOrd="0" presId="urn:microsoft.com/office/officeart/2018/2/layout/IconLabelList"/>
    <dgm:cxn modelId="{62A0E604-8C44-4ACF-8832-0BFBC1557367}" type="presParOf" srcId="{A354515E-D407-4B1A-B62E-405208059ABD}" destId="{ECE6AE17-AE58-4494-B9CD-35A321C38FB1}" srcOrd="2" destOrd="0" presId="urn:microsoft.com/office/officeart/2018/2/layout/IconLabelList"/>
    <dgm:cxn modelId="{D08E0383-FDE9-4BAB-8EDC-BDA9B88D09D4}" type="presParOf" srcId="{EA8C0C67-7AB3-4B10-B5BA-F2BAF908294F}" destId="{CD8BCC2A-52A4-4808-ADD1-DC3B9EF9644C}" srcOrd="1" destOrd="0" presId="urn:microsoft.com/office/officeart/2018/2/layout/IconLabelList"/>
    <dgm:cxn modelId="{BD37D8C1-551A-414E-91C8-634C0D9F7B03}" type="presParOf" srcId="{EA8C0C67-7AB3-4B10-B5BA-F2BAF908294F}" destId="{8200CE3B-19FB-40F1-8156-17CCC791F275}" srcOrd="2" destOrd="0" presId="urn:microsoft.com/office/officeart/2018/2/layout/IconLabelList"/>
    <dgm:cxn modelId="{0E0C7B84-137D-4FB0-AB65-0E9F8D28DF28}" type="presParOf" srcId="{8200CE3B-19FB-40F1-8156-17CCC791F275}" destId="{9697BFF4-1F7A-446F-AB82-05E8FDC83433}" srcOrd="0" destOrd="0" presId="urn:microsoft.com/office/officeart/2018/2/layout/IconLabelList"/>
    <dgm:cxn modelId="{D01C8D9F-C8E7-4B25-9A6C-E1934A7E33DA}" type="presParOf" srcId="{8200CE3B-19FB-40F1-8156-17CCC791F275}" destId="{9CA2C88C-8522-46DB-A07B-F5D0D7326465}" srcOrd="1" destOrd="0" presId="urn:microsoft.com/office/officeart/2018/2/layout/IconLabelList"/>
    <dgm:cxn modelId="{6FB6444A-82A1-441F-9810-0B0C62A01999}" type="presParOf" srcId="{8200CE3B-19FB-40F1-8156-17CCC791F275}" destId="{329BB452-631F-4D4A-B765-3CF51E9F8A95}" srcOrd="2" destOrd="0" presId="urn:microsoft.com/office/officeart/2018/2/layout/IconLabelList"/>
    <dgm:cxn modelId="{647D4441-6FD7-475E-B033-A67C2DCE4735}" type="presParOf" srcId="{EA8C0C67-7AB3-4B10-B5BA-F2BAF908294F}" destId="{A1DCD191-E968-44BD-9F9A-9E137ED9FC41}" srcOrd="3" destOrd="0" presId="urn:microsoft.com/office/officeart/2018/2/layout/IconLabelList"/>
    <dgm:cxn modelId="{5A9DC8AD-28C0-4818-B45C-FDF89CEC853E}" type="presParOf" srcId="{EA8C0C67-7AB3-4B10-B5BA-F2BAF908294F}" destId="{5BE056A4-48FB-4A0E-9D0A-4893A2178469}" srcOrd="4" destOrd="0" presId="urn:microsoft.com/office/officeart/2018/2/layout/IconLabelList"/>
    <dgm:cxn modelId="{9B7A61EB-CFD6-4F00-B265-5F870683E84D}" type="presParOf" srcId="{5BE056A4-48FB-4A0E-9D0A-4893A2178469}" destId="{249E0EBE-85A0-41EB-ACCC-C7F92B626AF0}" srcOrd="0" destOrd="0" presId="urn:microsoft.com/office/officeart/2018/2/layout/IconLabelList"/>
    <dgm:cxn modelId="{F0E082A1-CD0B-4946-955F-436C9AA9C1FA}" type="presParOf" srcId="{5BE056A4-48FB-4A0E-9D0A-4893A2178469}" destId="{3240CCC7-C9E7-4EB7-84CF-04CAEAD3F622}" srcOrd="1" destOrd="0" presId="urn:microsoft.com/office/officeart/2018/2/layout/IconLabelList"/>
    <dgm:cxn modelId="{285A384F-44A2-4C63-B571-9F466795547C}" type="presParOf" srcId="{5BE056A4-48FB-4A0E-9D0A-4893A2178469}" destId="{1795265B-A858-4D20-BFCC-CD602C41D7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4D35B-2162-43FF-B9CD-6E4CB41E1B3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68FEDD-DE28-47E7-90FD-84A2014CE6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Voir le nombre de bonnes et de mauvaises réponses par participants</a:t>
          </a:r>
          <a:endParaRPr lang="en-US" dirty="0"/>
        </a:p>
      </dgm:t>
    </dgm:pt>
    <dgm:pt modelId="{394CE391-1A50-4524-AAC4-63CEA71062EB}" type="parTrans" cxnId="{ABB1B486-3CAB-4626-9B5D-1743C555528B}">
      <dgm:prSet/>
      <dgm:spPr/>
      <dgm:t>
        <a:bodyPr/>
        <a:lstStyle/>
        <a:p>
          <a:endParaRPr lang="en-US"/>
        </a:p>
      </dgm:t>
    </dgm:pt>
    <dgm:pt modelId="{DE1A36C3-B50D-4C98-B764-4C8EBCAF4CE8}" type="sibTrans" cxnId="{ABB1B486-3CAB-4626-9B5D-1743C555528B}">
      <dgm:prSet/>
      <dgm:spPr/>
      <dgm:t>
        <a:bodyPr/>
        <a:lstStyle/>
        <a:p>
          <a:endParaRPr lang="en-US"/>
        </a:p>
      </dgm:t>
    </dgm:pt>
    <dgm:pt modelId="{551DFDED-50D9-4B5F-9FAB-58BDB824396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Permet de détecter automatiquement les participants ayant eu des difficultés pendant une ou plusieurs sessions interactives.</a:t>
          </a:r>
          <a:endParaRPr lang="en-US" dirty="0"/>
        </a:p>
      </dgm:t>
    </dgm:pt>
    <dgm:pt modelId="{B3C2772B-FAC1-4372-BBD0-0986EDE4F05E}" type="parTrans" cxnId="{46E6CA62-CBD2-47FD-B9AB-FB9FA9FB6473}">
      <dgm:prSet/>
      <dgm:spPr/>
      <dgm:t>
        <a:bodyPr/>
        <a:lstStyle/>
        <a:p>
          <a:endParaRPr lang="en-US"/>
        </a:p>
      </dgm:t>
    </dgm:pt>
    <dgm:pt modelId="{5D325D43-A6CB-46C5-A53C-28EC48F7D7F7}" type="sibTrans" cxnId="{46E6CA62-CBD2-47FD-B9AB-FB9FA9FB6473}">
      <dgm:prSet/>
      <dgm:spPr/>
      <dgm:t>
        <a:bodyPr/>
        <a:lstStyle/>
        <a:p>
          <a:endParaRPr lang="en-US"/>
        </a:p>
      </dgm:t>
    </dgm:pt>
    <dgm:pt modelId="{44DE5347-7738-48D5-A9FC-8275905CA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Voir</a:t>
          </a:r>
          <a:r>
            <a:rPr lang="en-US" dirty="0"/>
            <a:t> la progression d’un participant entre </a:t>
          </a:r>
          <a:r>
            <a:rPr lang="en-US" dirty="0" err="1"/>
            <a:t>plusieurs</a:t>
          </a:r>
          <a:r>
            <a:rPr lang="en-US" dirty="0"/>
            <a:t> sessions</a:t>
          </a:r>
        </a:p>
      </dgm:t>
    </dgm:pt>
    <dgm:pt modelId="{38027A97-1322-416E-907C-2C8B3CF2E205}" type="parTrans" cxnId="{9D17C39C-BE6A-4850-9D3F-416103D0B7A3}">
      <dgm:prSet/>
      <dgm:spPr/>
      <dgm:t>
        <a:bodyPr/>
        <a:lstStyle/>
        <a:p>
          <a:endParaRPr lang="fr-FR"/>
        </a:p>
      </dgm:t>
    </dgm:pt>
    <dgm:pt modelId="{9298A772-889A-424C-A634-0FAC12DE5976}" type="sibTrans" cxnId="{9D17C39C-BE6A-4850-9D3F-416103D0B7A3}">
      <dgm:prSet/>
      <dgm:spPr/>
      <dgm:t>
        <a:bodyPr/>
        <a:lstStyle/>
        <a:p>
          <a:endParaRPr lang="fr-FR"/>
        </a:p>
      </dgm:t>
    </dgm:pt>
    <dgm:pt modelId="{031B807B-E5F9-4102-A0B9-F0330B85C309}" type="pres">
      <dgm:prSet presAssocID="{A234D35B-2162-43FF-B9CD-6E4CB41E1B30}" presName="root" presStyleCnt="0">
        <dgm:presLayoutVars>
          <dgm:dir/>
          <dgm:resizeHandles val="exact"/>
        </dgm:presLayoutVars>
      </dgm:prSet>
      <dgm:spPr/>
    </dgm:pt>
    <dgm:pt modelId="{06A45CD5-A79F-4184-85E2-C01F75FF5C4B}" type="pres">
      <dgm:prSet presAssocID="{D968FEDD-DE28-47E7-90FD-84A2014CE6E2}" presName="compNode" presStyleCnt="0"/>
      <dgm:spPr/>
    </dgm:pt>
    <dgm:pt modelId="{2B24732E-9340-45D4-86C0-0D83DBCE3792}" type="pres">
      <dgm:prSet presAssocID="{D968FEDD-DE28-47E7-90FD-84A2014CE6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3E9CBC-C569-4746-8473-BDFF45F999F5}" type="pres">
      <dgm:prSet presAssocID="{D968FEDD-DE28-47E7-90FD-84A2014CE6E2}" presName="spaceRect" presStyleCnt="0"/>
      <dgm:spPr/>
    </dgm:pt>
    <dgm:pt modelId="{58E62678-9D98-4B02-995F-03F9B1B717AA}" type="pres">
      <dgm:prSet presAssocID="{D968FEDD-DE28-47E7-90FD-84A2014CE6E2}" presName="textRect" presStyleLbl="revTx" presStyleIdx="0" presStyleCnt="3">
        <dgm:presLayoutVars>
          <dgm:chMax val="1"/>
          <dgm:chPref val="1"/>
        </dgm:presLayoutVars>
      </dgm:prSet>
      <dgm:spPr/>
    </dgm:pt>
    <dgm:pt modelId="{F0EDF115-7945-4D73-9CA8-29B3336FE611}" type="pres">
      <dgm:prSet presAssocID="{DE1A36C3-B50D-4C98-B764-4C8EBCAF4CE8}" presName="sibTrans" presStyleCnt="0"/>
      <dgm:spPr/>
    </dgm:pt>
    <dgm:pt modelId="{C7621A5B-2AED-4283-A360-5D794F353B80}" type="pres">
      <dgm:prSet presAssocID="{551DFDED-50D9-4B5F-9FAB-58BDB8243967}" presName="compNode" presStyleCnt="0"/>
      <dgm:spPr/>
    </dgm:pt>
    <dgm:pt modelId="{518D8522-C79B-4099-A696-5D0ACF9FDBA2}" type="pres">
      <dgm:prSet presAssocID="{551DFDED-50D9-4B5F-9FAB-58BDB82439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F225838-F24B-4DD3-A8E5-1AD0F1A0AE28}" type="pres">
      <dgm:prSet presAssocID="{551DFDED-50D9-4B5F-9FAB-58BDB8243967}" presName="spaceRect" presStyleCnt="0"/>
      <dgm:spPr/>
    </dgm:pt>
    <dgm:pt modelId="{1BC6B98E-38DA-407C-93BD-79FEAE0ABC76}" type="pres">
      <dgm:prSet presAssocID="{551DFDED-50D9-4B5F-9FAB-58BDB8243967}" presName="textRect" presStyleLbl="revTx" presStyleIdx="1" presStyleCnt="3">
        <dgm:presLayoutVars>
          <dgm:chMax val="1"/>
          <dgm:chPref val="1"/>
        </dgm:presLayoutVars>
      </dgm:prSet>
      <dgm:spPr/>
    </dgm:pt>
    <dgm:pt modelId="{65997672-1A03-4543-93C9-41B025635C78}" type="pres">
      <dgm:prSet presAssocID="{5D325D43-A6CB-46C5-A53C-28EC48F7D7F7}" presName="sibTrans" presStyleCnt="0"/>
      <dgm:spPr/>
    </dgm:pt>
    <dgm:pt modelId="{18AA6720-7E63-40E4-A79E-FC47CDF13044}" type="pres">
      <dgm:prSet presAssocID="{44DE5347-7738-48D5-A9FC-8275905CA5B6}" presName="compNode" presStyleCnt="0"/>
      <dgm:spPr/>
    </dgm:pt>
    <dgm:pt modelId="{366DD5AF-8BF3-40A4-AE68-4427FD1DC8F5}" type="pres">
      <dgm:prSet presAssocID="{44DE5347-7738-48D5-A9FC-8275905CA5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vérification"/>
        </a:ext>
      </dgm:extLst>
    </dgm:pt>
    <dgm:pt modelId="{E4E1131B-0B82-4646-84A1-A79E4B536366}" type="pres">
      <dgm:prSet presAssocID="{44DE5347-7738-48D5-A9FC-8275905CA5B6}" presName="spaceRect" presStyleCnt="0"/>
      <dgm:spPr/>
    </dgm:pt>
    <dgm:pt modelId="{D5B4A629-4B28-4167-9538-7D7F1E937EF9}" type="pres">
      <dgm:prSet presAssocID="{44DE5347-7738-48D5-A9FC-8275905CA5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E6CA62-CBD2-47FD-B9AB-FB9FA9FB6473}" srcId="{A234D35B-2162-43FF-B9CD-6E4CB41E1B30}" destId="{551DFDED-50D9-4B5F-9FAB-58BDB8243967}" srcOrd="1" destOrd="0" parTransId="{B3C2772B-FAC1-4372-BBD0-0986EDE4F05E}" sibTransId="{5D325D43-A6CB-46C5-A53C-28EC48F7D7F7}"/>
    <dgm:cxn modelId="{DD7A6978-C54A-4429-B5D5-668142E93B76}" type="presOf" srcId="{A234D35B-2162-43FF-B9CD-6E4CB41E1B30}" destId="{031B807B-E5F9-4102-A0B9-F0330B85C309}" srcOrd="0" destOrd="0" presId="urn:microsoft.com/office/officeart/2018/2/layout/IconLabelList"/>
    <dgm:cxn modelId="{F65D7B5A-2CA5-4373-8B9A-BFFEB0673DBE}" type="presOf" srcId="{D968FEDD-DE28-47E7-90FD-84A2014CE6E2}" destId="{58E62678-9D98-4B02-995F-03F9B1B717AA}" srcOrd="0" destOrd="0" presId="urn:microsoft.com/office/officeart/2018/2/layout/IconLabelList"/>
    <dgm:cxn modelId="{ABB1B486-3CAB-4626-9B5D-1743C555528B}" srcId="{A234D35B-2162-43FF-B9CD-6E4CB41E1B30}" destId="{D968FEDD-DE28-47E7-90FD-84A2014CE6E2}" srcOrd="0" destOrd="0" parTransId="{394CE391-1A50-4524-AAC4-63CEA71062EB}" sibTransId="{DE1A36C3-B50D-4C98-B764-4C8EBCAF4CE8}"/>
    <dgm:cxn modelId="{9D17C39C-BE6A-4850-9D3F-416103D0B7A3}" srcId="{A234D35B-2162-43FF-B9CD-6E4CB41E1B30}" destId="{44DE5347-7738-48D5-A9FC-8275905CA5B6}" srcOrd="2" destOrd="0" parTransId="{38027A97-1322-416E-907C-2C8B3CF2E205}" sibTransId="{9298A772-889A-424C-A634-0FAC12DE5976}"/>
    <dgm:cxn modelId="{469028A4-1469-44E3-944F-AE3ECD21EA0E}" type="presOf" srcId="{44DE5347-7738-48D5-A9FC-8275905CA5B6}" destId="{D5B4A629-4B28-4167-9538-7D7F1E937EF9}" srcOrd="0" destOrd="0" presId="urn:microsoft.com/office/officeart/2018/2/layout/IconLabelList"/>
    <dgm:cxn modelId="{AB47E9F5-CC63-45BD-9D86-37207F9E48E5}" type="presOf" srcId="{551DFDED-50D9-4B5F-9FAB-58BDB8243967}" destId="{1BC6B98E-38DA-407C-93BD-79FEAE0ABC76}" srcOrd="0" destOrd="0" presId="urn:microsoft.com/office/officeart/2018/2/layout/IconLabelList"/>
    <dgm:cxn modelId="{2216FEC1-5A2E-4375-9B94-3C78BCFDFAC2}" type="presParOf" srcId="{031B807B-E5F9-4102-A0B9-F0330B85C309}" destId="{06A45CD5-A79F-4184-85E2-C01F75FF5C4B}" srcOrd="0" destOrd="0" presId="urn:microsoft.com/office/officeart/2018/2/layout/IconLabelList"/>
    <dgm:cxn modelId="{5FECA6D9-0627-4691-8E0D-D82BE753C2B3}" type="presParOf" srcId="{06A45CD5-A79F-4184-85E2-C01F75FF5C4B}" destId="{2B24732E-9340-45D4-86C0-0D83DBCE3792}" srcOrd="0" destOrd="0" presId="urn:microsoft.com/office/officeart/2018/2/layout/IconLabelList"/>
    <dgm:cxn modelId="{D8617D17-E415-49DB-8536-50C19D17003E}" type="presParOf" srcId="{06A45CD5-A79F-4184-85E2-C01F75FF5C4B}" destId="{573E9CBC-C569-4746-8473-BDFF45F999F5}" srcOrd="1" destOrd="0" presId="urn:microsoft.com/office/officeart/2018/2/layout/IconLabelList"/>
    <dgm:cxn modelId="{83EFEC73-3999-4BFE-8044-037EA31DBB75}" type="presParOf" srcId="{06A45CD5-A79F-4184-85E2-C01F75FF5C4B}" destId="{58E62678-9D98-4B02-995F-03F9B1B717AA}" srcOrd="2" destOrd="0" presId="urn:microsoft.com/office/officeart/2018/2/layout/IconLabelList"/>
    <dgm:cxn modelId="{FB40D90F-C17E-415A-84C2-659DB2039655}" type="presParOf" srcId="{031B807B-E5F9-4102-A0B9-F0330B85C309}" destId="{F0EDF115-7945-4D73-9CA8-29B3336FE611}" srcOrd="1" destOrd="0" presId="urn:microsoft.com/office/officeart/2018/2/layout/IconLabelList"/>
    <dgm:cxn modelId="{8F2ED9B4-CD0D-40DA-BEE8-333361527845}" type="presParOf" srcId="{031B807B-E5F9-4102-A0B9-F0330B85C309}" destId="{C7621A5B-2AED-4283-A360-5D794F353B80}" srcOrd="2" destOrd="0" presId="urn:microsoft.com/office/officeart/2018/2/layout/IconLabelList"/>
    <dgm:cxn modelId="{B0FA2887-68B5-4A06-9727-668653C2698D}" type="presParOf" srcId="{C7621A5B-2AED-4283-A360-5D794F353B80}" destId="{518D8522-C79B-4099-A696-5D0ACF9FDBA2}" srcOrd="0" destOrd="0" presId="urn:microsoft.com/office/officeart/2018/2/layout/IconLabelList"/>
    <dgm:cxn modelId="{D087CF17-5A5E-4B41-A84E-B9EBE21D5175}" type="presParOf" srcId="{C7621A5B-2AED-4283-A360-5D794F353B80}" destId="{7F225838-F24B-4DD3-A8E5-1AD0F1A0AE28}" srcOrd="1" destOrd="0" presId="urn:microsoft.com/office/officeart/2018/2/layout/IconLabelList"/>
    <dgm:cxn modelId="{4835679A-FC7A-4C38-89D2-C2F2E254A0B0}" type="presParOf" srcId="{C7621A5B-2AED-4283-A360-5D794F353B80}" destId="{1BC6B98E-38DA-407C-93BD-79FEAE0ABC76}" srcOrd="2" destOrd="0" presId="urn:microsoft.com/office/officeart/2018/2/layout/IconLabelList"/>
    <dgm:cxn modelId="{5658905A-447D-4374-9757-6412FE2EE507}" type="presParOf" srcId="{031B807B-E5F9-4102-A0B9-F0330B85C309}" destId="{65997672-1A03-4543-93C9-41B025635C78}" srcOrd="3" destOrd="0" presId="urn:microsoft.com/office/officeart/2018/2/layout/IconLabelList"/>
    <dgm:cxn modelId="{D1A3FDCD-950F-4BDF-A60B-545443ADF44B}" type="presParOf" srcId="{031B807B-E5F9-4102-A0B9-F0330B85C309}" destId="{18AA6720-7E63-40E4-A79E-FC47CDF13044}" srcOrd="4" destOrd="0" presId="urn:microsoft.com/office/officeart/2018/2/layout/IconLabelList"/>
    <dgm:cxn modelId="{9E5EEB45-1217-4619-B1AF-219F2B26324A}" type="presParOf" srcId="{18AA6720-7E63-40E4-A79E-FC47CDF13044}" destId="{366DD5AF-8BF3-40A4-AE68-4427FD1DC8F5}" srcOrd="0" destOrd="0" presId="urn:microsoft.com/office/officeart/2018/2/layout/IconLabelList"/>
    <dgm:cxn modelId="{507F9ECC-A20E-4C0B-B143-14B1D8DBA9AA}" type="presParOf" srcId="{18AA6720-7E63-40E4-A79E-FC47CDF13044}" destId="{E4E1131B-0B82-4646-84A1-A79E4B536366}" srcOrd="1" destOrd="0" presId="urn:microsoft.com/office/officeart/2018/2/layout/IconLabelList"/>
    <dgm:cxn modelId="{079B81D5-BD8D-4758-A2F6-F14E0F69A4C6}" type="presParOf" srcId="{18AA6720-7E63-40E4-A79E-FC47CDF13044}" destId="{D5B4A629-4B28-4167-9538-7D7F1E937E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86BFD-0989-4CB5-82FE-457F9833D80C}">
      <dsp:nvSpPr>
        <dsp:cNvPr id="0" name=""/>
        <dsp:cNvSpPr/>
      </dsp:nvSpPr>
      <dsp:spPr>
        <a:xfrm>
          <a:off x="924161" y="462345"/>
          <a:ext cx="1250335" cy="1250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6AE17-AE58-4494-B9CD-35A321C38FB1}">
      <dsp:nvSpPr>
        <dsp:cNvPr id="0" name=""/>
        <dsp:cNvSpPr/>
      </dsp:nvSpPr>
      <dsp:spPr>
        <a:xfrm>
          <a:off x="160067" y="2060388"/>
          <a:ext cx="27785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Créez autant de sessions interactives que vous le souhaitez avec une interface intuitive.</a:t>
          </a:r>
          <a:endParaRPr lang="en-US" sz="1300" kern="1200" dirty="0"/>
        </a:p>
      </dsp:txBody>
      <dsp:txXfrm>
        <a:off x="160067" y="2060388"/>
        <a:ext cx="2778523" cy="720000"/>
      </dsp:txXfrm>
    </dsp:sp>
    <dsp:sp modelId="{9697BFF4-1F7A-446F-AB82-05E8FDC83433}">
      <dsp:nvSpPr>
        <dsp:cNvPr id="0" name=""/>
        <dsp:cNvSpPr/>
      </dsp:nvSpPr>
      <dsp:spPr>
        <a:xfrm>
          <a:off x="4188926" y="462345"/>
          <a:ext cx="1250335" cy="1250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BB452-631F-4D4A-B765-3CF51E9F8A95}">
      <dsp:nvSpPr>
        <dsp:cNvPr id="0" name=""/>
        <dsp:cNvSpPr/>
      </dsp:nvSpPr>
      <dsp:spPr>
        <a:xfrm>
          <a:off x="3424832" y="2060388"/>
          <a:ext cx="27785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Possibilité de joindre des fichiers image / audio / vidéo à chaque question</a:t>
          </a:r>
          <a:endParaRPr lang="en-US" sz="1300" kern="1200" dirty="0"/>
        </a:p>
      </dsp:txBody>
      <dsp:txXfrm>
        <a:off x="3424832" y="2060388"/>
        <a:ext cx="2778523" cy="720000"/>
      </dsp:txXfrm>
    </dsp:sp>
    <dsp:sp modelId="{249E0EBE-85A0-41EB-ACCC-C7F92B626AF0}">
      <dsp:nvSpPr>
        <dsp:cNvPr id="0" name=""/>
        <dsp:cNvSpPr/>
      </dsp:nvSpPr>
      <dsp:spPr>
        <a:xfrm>
          <a:off x="7453691" y="462345"/>
          <a:ext cx="1250335" cy="1250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95265B-A858-4D20-BFCC-CD602C41D74E}">
      <dsp:nvSpPr>
        <dsp:cNvPr id="0" name=""/>
        <dsp:cNvSpPr/>
      </dsp:nvSpPr>
      <dsp:spPr>
        <a:xfrm>
          <a:off x="6689597" y="2060388"/>
          <a:ext cx="27785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 besoin d’installer de logiciels pour utiliser EFILP,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tout se fait en ligne</a:t>
          </a:r>
          <a:endParaRPr lang="en-US" sz="1300" kern="1200" dirty="0"/>
        </a:p>
      </dsp:txBody>
      <dsp:txXfrm>
        <a:off x="6689597" y="2060388"/>
        <a:ext cx="27785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732E-9340-45D4-86C0-0D83DBCE3792}">
      <dsp:nvSpPr>
        <dsp:cNvPr id="0" name=""/>
        <dsp:cNvSpPr/>
      </dsp:nvSpPr>
      <dsp:spPr>
        <a:xfrm>
          <a:off x="838308" y="432978"/>
          <a:ext cx="1235476" cy="123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62678-9D98-4B02-995F-03F9B1B717AA}">
      <dsp:nvSpPr>
        <dsp:cNvPr id="0" name=""/>
        <dsp:cNvSpPr/>
      </dsp:nvSpPr>
      <dsp:spPr>
        <a:xfrm>
          <a:off x="83295" y="2013558"/>
          <a:ext cx="2745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Voir le nombre de bonnes et de mauvaises réponses par participants</a:t>
          </a:r>
          <a:endParaRPr lang="en-US" sz="1100" kern="1200" dirty="0"/>
        </a:p>
      </dsp:txBody>
      <dsp:txXfrm>
        <a:off x="83295" y="2013558"/>
        <a:ext cx="2745503" cy="720000"/>
      </dsp:txXfrm>
    </dsp:sp>
    <dsp:sp modelId="{518D8522-C79B-4099-A696-5D0ACF9FDBA2}">
      <dsp:nvSpPr>
        <dsp:cNvPr id="0" name=""/>
        <dsp:cNvSpPr/>
      </dsp:nvSpPr>
      <dsp:spPr>
        <a:xfrm>
          <a:off x="4064275" y="432978"/>
          <a:ext cx="1235476" cy="123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6B98E-38DA-407C-93BD-79FEAE0ABC76}">
      <dsp:nvSpPr>
        <dsp:cNvPr id="0" name=""/>
        <dsp:cNvSpPr/>
      </dsp:nvSpPr>
      <dsp:spPr>
        <a:xfrm>
          <a:off x="3309261" y="2013558"/>
          <a:ext cx="2745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Permet de détecter automatiquement les participants ayant eu des difficultés pendant une ou plusieurs sessions interactives.</a:t>
          </a:r>
          <a:endParaRPr lang="en-US" sz="1100" kern="1200" dirty="0"/>
        </a:p>
      </dsp:txBody>
      <dsp:txXfrm>
        <a:off x="3309261" y="2013558"/>
        <a:ext cx="2745503" cy="720000"/>
      </dsp:txXfrm>
    </dsp:sp>
    <dsp:sp modelId="{366DD5AF-8BF3-40A4-AE68-4427FD1DC8F5}">
      <dsp:nvSpPr>
        <dsp:cNvPr id="0" name=""/>
        <dsp:cNvSpPr/>
      </dsp:nvSpPr>
      <dsp:spPr>
        <a:xfrm>
          <a:off x="7290241" y="432978"/>
          <a:ext cx="1235476" cy="123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B4A629-4B28-4167-9538-7D7F1E937EF9}">
      <dsp:nvSpPr>
        <dsp:cNvPr id="0" name=""/>
        <dsp:cNvSpPr/>
      </dsp:nvSpPr>
      <dsp:spPr>
        <a:xfrm>
          <a:off x="6535228" y="2013558"/>
          <a:ext cx="2745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Voir</a:t>
          </a:r>
          <a:r>
            <a:rPr lang="en-US" sz="1100" kern="1200" dirty="0"/>
            <a:t> la progression d’un participant entre </a:t>
          </a:r>
          <a:r>
            <a:rPr lang="en-US" sz="1100" kern="1200" dirty="0" err="1"/>
            <a:t>plusieurs</a:t>
          </a:r>
          <a:r>
            <a:rPr lang="en-US" sz="1100" kern="1200" dirty="0"/>
            <a:t> sessions</a:t>
          </a:r>
        </a:p>
      </dsp:txBody>
      <dsp:txXfrm>
        <a:off x="6535228" y="2013558"/>
        <a:ext cx="274550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5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5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13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5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0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68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7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8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5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94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E0CBB3-5F60-45F0-B141-FF2F24C31F9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02F9C0-1050-4A65-A299-4913C93FE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3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F97571-2228-4201-9B18-B806226F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2"/>
                </a:solidFill>
              </a:rPr>
              <a:t>EFILP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A42B50-4019-41A3-B93B-5EB2D7D7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sz="18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Efficient and Fast Interactive Learning Platform</a:t>
            </a:r>
          </a:p>
        </p:txBody>
      </p:sp>
    </p:spTree>
    <p:extLst>
      <p:ext uri="{BB962C8B-B14F-4D97-AF65-F5344CB8AC3E}">
        <p14:creationId xmlns:p14="http://schemas.microsoft.com/office/powerpoint/2010/main" val="421225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64825B-5CB9-4BE4-89CC-7E5AFAA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>
                <a:solidFill>
                  <a:schemeClr val="tx2"/>
                </a:solidFill>
              </a:rPr>
              <a:t>Créer des présentations AMUSANTES rapidement et simplement</a:t>
            </a:r>
            <a:endParaRPr lang="fr-FR" sz="3400" dirty="0">
              <a:solidFill>
                <a:schemeClr val="tx2"/>
              </a:solidFill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713FBD8C-9DB6-4EDE-8B79-42D93C4DE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01841"/>
              </p:ext>
            </p:extLst>
          </p:nvPr>
        </p:nvGraphicFramePr>
        <p:xfrm>
          <a:off x="684212" y="2874429"/>
          <a:ext cx="9628188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39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4F58F-0221-4DB4-9876-A7E3A829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tx2"/>
                </a:solidFill>
              </a:rPr>
              <a:t>EFILP</a:t>
            </a:r>
            <a:r>
              <a:rPr lang="fr-FR" sz="3400" dirty="0">
                <a:solidFill>
                  <a:schemeClr val="tx2"/>
                </a:solidFill>
              </a:rPr>
              <a:t> peut être utilisé par n’importe quel établissement d’enseignement gratuitement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D5D07-D181-4D57-8491-9C32AB83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53187"/>
            <a:ext cx="8534400" cy="1933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Parce que l’éducation doit être accessible à tous, EFILP est entièrement gratuit</a:t>
            </a:r>
          </a:p>
          <a:p>
            <a:r>
              <a:rPr lang="fr-FR" dirty="0">
                <a:solidFill>
                  <a:schemeClr val="tx1"/>
                </a:solidFill>
              </a:rPr>
              <a:t>EFILP peut être hébergé par les établissements eux-mêmes s’ils le souhaitent (recommandé pour une utilisation à grande échelle).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 descr="RÃ©sultat de recherche d'images pour &quot;icone no money&quot;">
            <a:extLst>
              <a:ext uri="{FF2B5EF4-FFF2-40B4-BE49-F238E27FC236}">
                <a16:creationId xmlns:a16="http://schemas.microsoft.com/office/drawing/2014/main" id="{F5075F36-EF9A-42F5-BCBF-4030E4BC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5246951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icone school&quot;">
            <a:extLst>
              <a:ext uri="{FF2B5EF4-FFF2-40B4-BE49-F238E27FC236}">
                <a16:creationId xmlns:a16="http://schemas.microsoft.com/office/drawing/2014/main" id="{5CA9617F-963C-46D4-A7F6-03EFFF4A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3" y="5295490"/>
            <a:ext cx="1598612" cy="11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associÃ©e">
            <a:extLst>
              <a:ext uri="{FF2B5EF4-FFF2-40B4-BE49-F238E27FC236}">
                <a16:creationId xmlns:a16="http://schemas.microsoft.com/office/drawing/2014/main" id="{C222437E-8B7E-4827-BCD5-4E3F882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18" y="5097594"/>
            <a:ext cx="1348582" cy="13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E491A-5A1E-48D8-9D75-FEEE6B6F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</a:rPr>
              <a:t>EFILP</a:t>
            </a:r>
            <a:r>
              <a:rPr lang="fr-FR" sz="3700" dirty="0">
                <a:solidFill>
                  <a:schemeClr val="tx2"/>
                </a:solidFill>
              </a:rPr>
              <a:t> est simple d’utilisation pour les enseignants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B9EFF-4F8D-4409-B657-8AFBC16D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836848"/>
            <a:ext cx="8534400" cy="135466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Pas de connaissances techniques nécessaires</a:t>
            </a:r>
          </a:p>
          <a:p>
            <a:r>
              <a:rPr lang="fr-FR" dirty="0">
                <a:solidFill>
                  <a:schemeClr val="tx1"/>
                </a:solidFill>
              </a:rPr>
              <a:t>EFILP se charge d’afficher automatiquement les questions à tous les apprentis dès que le professeur ou le formateur le décide.</a:t>
            </a:r>
          </a:p>
        </p:txBody>
      </p:sp>
      <p:pic>
        <p:nvPicPr>
          <p:cNvPr id="2050" name="Picture 2" descr="RÃ©sultat de recherche d'images pour &quot;icone intuitif&quot;">
            <a:extLst>
              <a:ext uri="{FF2B5EF4-FFF2-40B4-BE49-F238E27FC236}">
                <a16:creationId xmlns:a16="http://schemas.microsoft.com/office/drawing/2014/main" id="{60FE8087-3622-4BAE-8FD1-18E1E653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81" y="2625670"/>
            <a:ext cx="1823259" cy="21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20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4223C-5B75-4514-B701-387ED8B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</a:rPr>
              <a:t>EFILP</a:t>
            </a:r>
            <a:r>
              <a:rPr lang="fr-FR" sz="3700" dirty="0">
                <a:solidFill>
                  <a:schemeClr val="tx2"/>
                </a:solidFill>
              </a:rPr>
              <a:t> est intuitif pour les élèves et facilite l’apprentissage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A8F2A-5F55-427B-88A5-8881C376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17799"/>
            <a:ext cx="8534400" cy="3615267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Proposer une activité interactive avec EFILP facilite l’apprentissage.</a:t>
            </a:r>
          </a:p>
        </p:txBody>
      </p:sp>
      <p:pic>
        <p:nvPicPr>
          <p:cNvPr id="6" name="Picture 8" descr="RÃ©sultat de recherche d'images pour &quot;graphique haut&quot;">
            <a:extLst>
              <a:ext uri="{FF2B5EF4-FFF2-40B4-BE49-F238E27FC236}">
                <a16:creationId xmlns:a16="http://schemas.microsoft.com/office/drawing/2014/main" id="{6940F590-A9B9-4256-BC3C-315DDCFF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2" y="3732781"/>
            <a:ext cx="4279900" cy="312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8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C9F914-F949-409E-B0D3-0BA607BF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tx2"/>
                </a:solidFill>
              </a:rPr>
              <a:t>EFILP permet de consulter des statistiques permettant de suivre l’apprentissage en groupe et détecter les difficultés d’apprentissage.</a:t>
            </a:r>
            <a:endParaRPr lang="fr-FR" sz="2800" dirty="0">
              <a:solidFill>
                <a:schemeClr val="tx2"/>
              </a:solidFill>
            </a:endParaRPr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435BF246-986F-4351-834E-A72D5D951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487640"/>
              </p:ext>
            </p:extLst>
          </p:nvPr>
        </p:nvGraphicFramePr>
        <p:xfrm>
          <a:off x="684212" y="2878663"/>
          <a:ext cx="9364027" cy="316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7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89F048-15BF-4616-8D3B-489CCB21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Merci </a:t>
            </a:r>
            <a:r>
              <a:rPr lang="en-US" sz="6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br>
              <a:rPr lang="en-US" sz="60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br>
              <a:rPr lang="en-US" sz="60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en-US" sz="4400" dirty="0">
                <a:solidFill>
                  <a:schemeClr val="tx2"/>
                </a:solidFill>
                <a:sym typeface="Wingdings" panose="05000000000000000000" pitchFamily="2" charset="2"/>
              </a:rPr>
              <a:t>à bientôt sur EFILP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205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EFILP</vt:lpstr>
      <vt:lpstr>Créer des présentations AMUSANTES rapidement et simplement</vt:lpstr>
      <vt:lpstr>EFILP peut être utilisé par n’importe quel établissement d’enseignement gratuitement</vt:lpstr>
      <vt:lpstr>EFILP est simple d’utilisation pour les enseignants</vt:lpstr>
      <vt:lpstr>EFILP est intuitif pour les élèves et facilite l’apprentissage</vt:lpstr>
      <vt:lpstr>EFILP permet de consulter des statistiques permettant de suivre l’apprentissage en groupe et détecter les difficultés d’apprentissage.</vt:lpstr>
      <vt:lpstr>Merci   à bientôt sur EFILP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Menti</dc:title>
  <dc:creator>brendan bobis</dc:creator>
  <cp:lastModifiedBy>brendan bobis</cp:lastModifiedBy>
  <cp:revision>25</cp:revision>
  <dcterms:created xsi:type="dcterms:W3CDTF">2019-01-06T11:00:51Z</dcterms:created>
  <dcterms:modified xsi:type="dcterms:W3CDTF">2019-01-06T13:36:36Z</dcterms:modified>
</cp:coreProperties>
</file>