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ded37089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9ded37089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1964aa5f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1964aa5f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1964aa5f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1964aa5f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9ded37089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9ded37089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9ded37089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9ded37089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1964aa5f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1964aa5f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1964aa5f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1964aa5f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1964aa5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1964aa5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1964aa5f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1964aa5f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1964aa5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1964aa5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1964aa5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1964aa5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ded37089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ded37089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ded37089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ded3708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ded37089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ded37089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ded37089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9ded37089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9ded37089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9ded37089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S2-War-Game/war-backend.git" TargetMode="External"/><Relationship Id="rId4" Type="http://schemas.openxmlformats.org/officeDocument/2006/relationships/hyperlink" Target="https://github.com/ES2-War-Game/war-frontend" TargetMode="External"/><Relationship Id="rId5" Type="http://schemas.openxmlformats.org/officeDocument/2006/relationships/hyperlink" Target="https://github.com/ES2-War-Game/war-doc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WAR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000">
                <a:solidFill>
                  <a:schemeClr val="accent1"/>
                </a:solidFill>
              </a:rPr>
              <a:t>GRUPO 2</a:t>
            </a:r>
            <a:endParaRPr b="0" sz="3000">
              <a:solidFill>
                <a:schemeClr val="accent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987150"/>
            <a:ext cx="76881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ALUNOS: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Allber Fellype Soares Ferreira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Ayrton Surica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Caio Mota Del Aguila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Carlos Alberto Santos da Anunciação Junior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Felipe Figueiredo Felisbino Branquinho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Flávio Matheus Pereira Francisco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Henrique Neves Braga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Pedro Henrique Ferreira Amaro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Nossa Estratégia de Ramificação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Utilizamos uma variação do modelo Git Flow (ou Git Flow Simplificado), adaptado às necessidades do nosso projeto.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Contém o código estável e pronto para produção.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feature/&lt;nome-da-feature&gt;: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desenvolvimento de novas funcionalidades.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</a:t>
            </a: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/&lt;nome-da-fix&gt;: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conserto de bugs.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Fluxo Típico: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Criar feature/X a partir da main.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Desenvolver e fazer commits na feature/X.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Abrir um Pull Request de feature/X para main.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Após revisões e aprovação, mesclar em main.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8674850" y="0"/>
            <a:ext cx="4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BURNDOWN</a:t>
            </a:r>
            <a:endParaRPr sz="4040"/>
          </a:p>
        </p:txBody>
      </p:sp>
      <p:sp>
        <p:nvSpPr>
          <p:cNvPr id="157" name="Google Shape;157;p23"/>
          <p:cNvSpPr txBox="1"/>
          <p:nvPr/>
        </p:nvSpPr>
        <p:spPr>
          <a:xfrm>
            <a:off x="8674850" y="0"/>
            <a:ext cx="4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327700" y="581675"/>
            <a:ext cx="261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Quarta iteraç</a:t>
            </a:r>
            <a:r>
              <a:rPr lang="pt-BR"/>
              <a:t>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6198500" y="581675"/>
            <a:ext cx="270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Quinta iteração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 title="iteração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30088"/>
            <a:ext cx="4419600" cy="3182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8674850" y="0"/>
            <a:ext cx="4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175" y="1630100"/>
            <a:ext cx="4081413" cy="318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27700" y="581675"/>
            <a:ext cx="261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Sexta iteração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6198500" y="581675"/>
            <a:ext cx="270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étima</a:t>
            </a:r>
            <a:r>
              <a:rPr lang="pt-BR"/>
              <a:t> iteração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5" title="iteração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5" y="1684963"/>
            <a:ext cx="4267200" cy="307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 title="iteração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27338"/>
            <a:ext cx="4427275" cy="3187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8674850" y="0"/>
            <a:ext cx="4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13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27700" y="581675"/>
            <a:ext cx="261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Oitava iteração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6" title="iteração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00" y="1684963"/>
            <a:ext cx="4267200" cy="30723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8674850" y="0"/>
            <a:ext cx="4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727650" y="1857600"/>
            <a:ext cx="76887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ANÁLISE DE VALOR AGREGADO</a:t>
            </a:r>
            <a:endParaRPr sz="4040"/>
          </a:p>
        </p:txBody>
      </p:sp>
      <p:sp>
        <p:nvSpPr>
          <p:cNvPr id="188" name="Google Shape;188;p27"/>
          <p:cNvSpPr txBox="1"/>
          <p:nvPr/>
        </p:nvSpPr>
        <p:spPr>
          <a:xfrm>
            <a:off x="8674850" y="0"/>
            <a:ext cx="4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8674850" y="0"/>
            <a:ext cx="4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88" y="508425"/>
            <a:ext cx="7741825" cy="45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765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pt-BR" sz="4040"/>
              <a:t>ESTADO ATUAL DO PROJETO</a:t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346300" y="2382475"/>
            <a:ext cx="549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8674850" y="0"/>
            <a:ext cx="4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8375" y="11914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8375" y="1914775"/>
            <a:ext cx="7688100" cy="27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Relembrando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Controle de vers</a:t>
            </a:r>
            <a:r>
              <a:rPr lang="pt-BR"/>
              <a:t>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Controle de modificaç</a:t>
            </a:r>
            <a:r>
              <a:rPr lang="pt-BR"/>
              <a:t>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Estrat</a:t>
            </a:r>
            <a:r>
              <a:rPr lang="pt-BR"/>
              <a:t>égia de ramificações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Burndown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</a:t>
            </a:r>
            <a:r>
              <a:rPr lang="pt-BR"/>
              <a:t>Análise de Valor Agregado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 </a:t>
            </a:r>
            <a:r>
              <a:rPr lang="pt-BR"/>
              <a:t>Estado Atual do Projeto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Relembrando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Replicar as regras e a dinâmica do jogo de tabuleiro War.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 Principal: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Permitir que jogadores participem de partidas estratégicas online com amigos ou outros jogadores.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Proposta de Valor: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experiência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imersiva e competitiva a qualquer momento e em qualquer lugar.</a:t>
            </a:r>
            <a:endParaRPr sz="1700"/>
          </a:p>
        </p:txBody>
      </p:sp>
      <p:sp>
        <p:nvSpPr>
          <p:cNvPr id="100" name="Google Shape;100;p15"/>
          <p:cNvSpPr txBox="1"/>
          <p:nvPr/>
        </p:nvSpPr>
        <p:spPr>
          <a:xfrm>
            <a:off x="2878850" y="633825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Adaptando o clássico de estratégia para o mundo digital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8828100" y="0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Controle de versões</a:t>
            </a:r>
            <a:endParaRPr sz="4040"/>
          </a:p>
        </p:txBody>
      </p:sp>
      <p:sp>
        <p:nvSpPr>
          <p:cNvPr id="107" name="Google Shape;107;p16"/>
          <p:cNvSpPr txBox="1"/>
          <p:nvPr/>
        </p:nvSpPr>
        <p:spPr>
          <a:xfrm>
            <a:off x="8828100" y="0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Versão do Projeto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Git é a espinha dorsal do nosso processo de desenvolvimento, sendo o sistema de Controle de Versão Distribuído (DVCS) mais utilizado no mundo.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 foi escolhido por ser um padrão de mercado e por oferecer a segurança e rastreabilidade necessárias para um projeto como esse.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Optamos por separar o código em dois repositórios distintos: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war-backend: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Contém toda a lógica de negócio, API RESTful, banco de dados (Spring Boot/Java). </a:t>
            </a:r>
            <a:r>
              <a:rPr lang="pt-BR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https://github.com/ES2-War-Game/war-backend.git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war-frontend: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Contém a interface do usuário (UI) e a lógica de apresentação (React/JavaScript). </a:t>
            </a:r>
            <a:r>
              <a:rPr lang="pt-BR" sz="1100" u="sng">
                <a:solidFill>
                  <a:schemeClr val="accent5"/>
                </a:solid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https://github.com/ES2-War-Game/war-frontend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também um repositório para documentação: </a:t>
            </a:r>
            <a:r>
              <a:rPr lang="pt-B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https://github.com/ES2-War-Game/war-docs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5166550" y="633825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Gerenciando o Código com Git e GitHub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828100" y="0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Controle de modificaç</a:t>
            </a:r>
            <a:r>
              <a:rPr lang="pt-BR" sz="4040"/>
              <a:t>ões</a:t>
            </a:r>
            <a:endParaRPr sz="4040"/>
          </a:p>
        </p:txBody>
      </p:sp>
      <p:sp>
        <p:nvSpPr>
          <p:cNvPr id="121" name="Google Shape;121;p18"/>
          <p:cNvSpPr txBox="1"/>
          <p:nvPr/>
        </p:nvSpPr>
        <p:spPr>
          <a:xfrm>
            <a:off x="8828100" y="0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Modificações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481625"/>
            <a:ext cx="3842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Papel do controle de modificação: Conjunto de processos para gerenciar e documentar alterações em um sistema, produto ou projeto.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que toda alteração seja registrada.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Exigir aprovação antes da implementação.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Manter a rastreabilidade do porquê, quem e quando a mudança ocorreu.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Trello: Cada Card representa uma Solicitação de Modificação.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514025" y="633825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Utilizando Trello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150" y="2124625"/>
            <a:ext cx="4267050" cy="1416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8828100" y="0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Mapeando o Workflow no Trello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1481625"/>
            <a:ext cx="42528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Backlog: Onde as modificações são propostas e aguardam priorização.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fazer: Modificações que devem ser 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implementadas</a:t>
            </a: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iteração atual.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Desenvolvimento: A mudança está sendo implementada.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Revisão da tarefa: A mudança está pronta para ser validada ou aprovada.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Concluído: A modificação foi aplicada ao ambiente de produção.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Trello registra automaticamente cada movimentação do Card entre as Listas.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850" y="1481625"/>
            <a:ext cx="27908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8828100" y="0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Estratégia de </a:t>
            </a:r>
            <a:r>
              <a:rPr lang="pt-BR" sz="4040"/>
              <a:t>ramificações</a:t>
            </a:r>
            <a:endParaRPr sz="4040"/>
          </a:p>
        </p:txBody>
      </p:sp>
      <p:sp>
        <p:nvSpPr>
          <p:cNvPr id="144" name="Google Shape;144;p21"/>
          <p:cNvSpPr txBox="1"/>
          <p:nvPr/>
        </p:nvSpPr>
        <p:spPr>
          <a:xfrm>
            <a:off x="8828100" y="0"/>
            <a:ext cx="31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