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8" r:id="rId3"/>
    <p:sldId id="279" r:id="rId4"/>
    <p:sldId id="268" r:id="rId5"/>
    <p:sldId id="257" r:id="rId6"/>
    <p:sldId id="27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06E2E-3C9C-41D8-986E-E36431BB9EB5}">
  <a:tblStyle styleId="{EEB06E2E-3C9C-41D8-986E-E36431BB9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03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92b9ca3f2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92b9ca3f2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92b9ca3f2f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92b9ca3f2f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7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LOGIC CARD GAME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2" name="Google Shape;1862;p27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BY FABRIC 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63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64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7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0" name="Google Shape;1890;p29"/>
          <p:cNvSpPr txBox="1">
            <a:spLocks noGrp="1"/>
          </p:cNvSpPr>
          <p:nvPr>
            <p:ph type="title" idx="8"/>
          </p:nvPr>
        </p:nvSpPr>
        <p:spPr>
          <a:xfrm>
            <a:off x="6672288" y="2868050"/>
            <a:ext cx="1966021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</a:t>
            </a:r>
            <a:r>
              <a:rPr lang="en" dirty="0" smtClean="0"/>
              <a:t>sed technologies</a:t>
            </a:r>
            <a:endParaRPr dirty="0"/>
          </a:p>
        </p:txBody>
      </p:sp>
      <p:sp>
        <p:nvSpPr>
          <p:cNvPr id="1891" name="Google Shape;1891;p29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2" name="Google Shape;1892;p29"/>
          <p:cNvSpPr txBox="1">
            <a:spLocks noGrp="1"/>
          </p:cNvSpPr>
          <p:nvPr>
            <p:ph type="title" idx="5"/>
          </p:nvPr>
        </p:nvSpPr>
        <p:spPr>
          <a:xfrm>
            <a:off x="3583598" y="2868050"/>
            <a:ext cx="2436202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tages of realisation</a:t>
            </a:r>
            <a:endParaRPr dirty="0"/>
          </a:p>
        </p:txBody>
      </p:sp>
      <p:sp>
        <p:nvSpPr>
          <p:cNvPr id="1893" name="Google Shape;1893;p29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5" name="Google Shape;1895;p29"/>
          <p:cNvSpPr txBox="1">
            <a:spLocks noGrp="1"/>
          </p:cNvSpPr>
          <p:nvPr>
            <p:ph type="title" idx="2"/>
          </p:nvPr>
        </p:nvSpPr>
        <p:spPr>
          <a:xfrm>
            <a:off x="7297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1896" name="Google Shape;1896;p29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585" name="Google Shape;2585;p50"/>
          <p:cNvSpPr txBox="1"/>
          <p:nvPr/>
        </p:nvSpPr>
        <p:spPr>
          <a:xfrm>
            <a:off x="747758" y="3723152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Trainer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6" name="Google Shape;2586;p50"/>
          <p:cNvSpPr txBox="1"/>
          <p:nvPr/>
        </p:nvSpPr>
        <p:spPr>
          <a:xfrm>
            <a:off x="744086" y="3146687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Emil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bogdanov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8" name="Google Shape;2588;p50"/>
          <p:cNvSpPr txBox="1"/>
          <p:nvPr/>
        </p:nvSpPr>
        <p:spPr>
          <a:xfrm>
            <a:off x="2668648" y="3698985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Developer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9" name="Google Shape;2589;p50"/>
          <p:cNvSpPr txBox="1"/>
          <p:nvPr/>
        </p:nvSpPr>
        <p:spPr>
          <a:xfrm>
            <a:off x="2570405" y="3134046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Stanislav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Yordanov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0" name="Google Shape;2590;p50"/>
          <p:cNvSpPr txBox="1"/>
          <p:nvPr/>
        </p:nvSpPr>
        <p:spPr>
          <a:xfrm>
            <a:off x="6179548" y="3730771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QA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1" name="Google Shape;2591;p50"/>
          <p:cNvSpPr txBox="1"/>
          <p:nvPr/>
        </p:nvSpPr>
        <p:spPr>
          <a:xfrm>
            <a:off x="6100177" y="314298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Eric</a:t>
            </a:r>
          </a:p>
          <a:p>
            <a:pPr lvl="0" algn="ctr"/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 Ivanov</a:t>
            </a:r>
            <a:endParaRPr lang="en-US"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94" name="Google Shape;2594;p50"/>
          <p:cNvGrpSpPr/>
          <p:nvPr/>
        </p:nvGrpSpPr>
        <p:grpSpPr>
          <a:xfrm>
            <a:off x="1194880" y="1613901"/>
            <a:ext cx="1317146" cy="1212323"/>
            <a:chOff x="1194880" y="1527026"/>
            <a:chExt cx="1317146" cy="1212323"/>
          </a:xfrm>
        </p:grpSpPr>
        <p:sp>
          <p:nvSpPr>
            <p:cNvPr id="2595" name="Google Shape;2595;p50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50"/>
          <p:cNvGrpSpPr/>
          <p:nvPr/>
        </p:nvGrpSpPr>
        <p:grpSpPr>
          <a:xfrm>
            <a:off x="2880743" y="1609530"/>
            <a:ext cx="1421278" cy="1212323"/>
            <a:chOff x="3844048" y="1527026"/>
            <a:chExt cx="1421278" cy="1212323"/>
          </a:xfrm>
        </p:grpSpPr>
        <p:grpSp>
          <p:nvGrpSpPr>
            <p:cNvPr id="2608" name="Google Shape;2608;p50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609" name="Google Shape;2609;p50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0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0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50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50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0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0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50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50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0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50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50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1" name="Google Shape;2621;p50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622" name="Google Shape;2622;p50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0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0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25" name="Google Shape;2625;p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7" y="1609531"/>
            <a:ext cx="1049753" cy="12380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7" name="Google Shape;2627;p50"/>
          <p:cNvGrpSpPr/>
          <p:nvPr/>
        </p:nvGrpSpPr>
        <p:grpSpPr>
          <a:xfrm>
            <a:off x="4674263" y="1596889"/>
            <a:ext cx="1317171" cy="1212323"/>
            <a:chOff x="6600848" y="1527026"/>
            <a:chExt cx="1317171" cy="1212323"/>
          </a:xfrm>
        </p:grpSpPr>
        <p:grpSp>
          <p:nvGrpSpPr>
            <p:cNvPr id="2628" name="Google Shape;2628;p50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629" name="Google Shape;2629;p50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50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50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50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50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50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50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0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0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8" name="Google Shape;2638;p50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639" name="Google Shape;2639;p50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0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50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7;p50"/>
          <p:cNvGrpSpPr/>
          <p:nvPr/>
        </p:nvGrpSpPr>
        <p:grpSpPr>
          <a:xfrm>
            <a:off x="6459733" y="1580009"/>
            <a:ext cx="1317171" cy="1212323"/>
            <a:chOff x="6600848" y="1527026"/>
            <a:chExt cx="1317171" cy="1212323"/>
          </a:xfrm>
        </p:grpSpPr>
        <p:grpSp>
          <p:nvGrpSpPr>
            <p:cNvPr id="61" name="Google Shape;2628;p50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66" name="Google Shape;2629;p50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30;p50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31;p50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32;p50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33;p50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34;p50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35;p50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36;p50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37;p50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2638;p50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63" name="Google Shape;2639;p50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40;p50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41;p50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5" name="Google Shape;2626;p50"/>
          <p:cNvCxnSpPr/>
          <p:nvPr/>
        </p:nvCxnSpPr>
        <p:spPr>
          <a:xfrm>
            <a:off x="1085210" y="3746163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2626;p50"/>
          <p:cNvCxnSpPr/>
          <p:nvPr/>
        </p:nvCxnSpPr>
        <p:spPr>
          <a:xfrm>
            <a:off x="2905032" y="3748025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4624789" y="2889588"/>
            <a:ext cx="1576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Raya </a:t>
            </a:r>
          </a:p>
          <a:p>
            <a:pPr lvl="0" algn="ctr"/>
            <a:r>
              <a:rPr lang="en-US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mavraganova</a:t>
            </a:r>
            <a:endParaRPr lang="en-US"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78" name="Google Shape;2626;p50"/>
          <p:cNvCxnSpPr/>
          <p:nvPr/>
        </p:nvCxnSpPr>
        <p:spPr>
          <a:xfrm>
            <a:off x="4674263" y="3746163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4637363" y="3891914"/>
            <a:ext cx="169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Developer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2626;p50"/>
          <p:cNvCxnSpPr/>
          <p:nvPr/>
        </p:nvCxnSpPr>
        <p:spPr>
          <a:xfrm>
            <a:off x="6459733" y="3741857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72" y="1738475"/>
            <a:ext cx="845509" cy="935851"/>
          </a:xfrm>
          <a:prstGeom prst="rect">
            <a:avLst/>
          </a:prstGeom>
        </p:spPr>
      </p:pic>
      <p:pic>
        <p:nvPicPr>
          <p:cNvPr id="1026" name="Picture 2" descr="https://o.remove.bg/downloads/96fd0cd4-0225-4f80-92e7-75ef1bd613af/85336785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95" y="1701929"/>
            <a:ext cx="959083" cy="9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38b05f92-ca66-421f-8d41-1c44a43c110d/85444197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26" y="1634974"/>
            <a:ext cx="1047911" cy="10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172" name="Google Shape;2172;p39"/>
          <p:cNvSpPr/>
          <p:nvPr/>
        </p:nvSpPr>
        <p:spPr>
          <a:xfrm>
            <a:off x="1883317" y="759758"/>
            <a:ext cx="5377366" cy="58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latin typeface="Bebas Neue"/>
                <a:ea typeface="Bebas Neue"/>
                <a:cs typeface="Bebas Neue"/>
                <a:sym typeface="Bebas Neue"/>
              </a:rPr>
              <a:t>Stages</a:t>
            </a:r>
            <a:r>
              <a:rPr lang="en" sz="2900" dirty="0" smtClean="0">
                <a:latin typeface="Bebas Neue"/>
                <a:ea typeface="Bebas Neue"/>
                <a:cs typeface="Bebas Neue"/>
                <a:sym typeface="Bebas Neue"/>
              </a:rPr>
              <a:t> of realisation</a:t>
            </a:r>
            <a:endParaRPr sz="29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89" name="Google Shape;2189;p39"/>
          <p:cNvGrpSpPr/>
          <p:nvPr/>
        </p:nvGrpSpPr>
        <p:grpSpPr>
          <a:xfrm>
            <a:off x="2585812" y="2571159"/>
            <a:ext cx="3622107" cy="431421"/>
            <a:chOff x="7058500" y="3488550"/>
            <a:chExt cx="1365600" cy="669600"/>
          </a:xfrm>
        </p:grpSpPr>
        <p:sp>
          <p:nvSpPr>
            <p:cNvPr id="2190" name="Google Shape;2190;p39"/>
            <p:cNvSpPr/>
            <p:nvPr/>
          </p:nvSpPr>
          <p:spPr>
            <a:xfrm>
              <a:off x="7058500" y="3488550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94" name="Google Shape;2194;p39"/>
            <p:cNvSpPr txBox="1"/>
            <p:nvPr/>
          </p:nvSpPr>
          <p:spPr>
            <a:xfrm flipH="1">
              <a:off x="7146039" y="3590833"/>
              <a:ext cx="1190454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Roboto"/>
                  <a:ea typeface="Roboto"/>
                  <a:cs typeface="Roboto"/>
                  <a:sym typeface="Roboto"/>
                </a:rPr>
                <a:t>2. Backend 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5" name="Google Shape;2195;p39"/>
          <p:cNvSpPr/>
          <p:nvPr/>
        </p:nvSpPr>
        <p:spPr>
          <a:xfrm>
            <a:off x="2585812" y="3361403"/>
            <a:ext cx="3622107" cy="4375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96" name="Google Shape;2196;p39"/>
          <p:cNvSpPr txBox="1"/>
          <p:nvPr/>
        </p:nvSpPr>
        <p:spPr>
          <a:xfrm flipH="1">
            <a:off x="4126925" y="3361403"/>
            <a:ext cx="5397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Roboto"/>
                <a:ea typeface="Roboto"/>
                <a:cs typeface="Roboto"/>
                <a:sym typeface="Roboto"/>
              </a:rPr>
              <a:t>3. QA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0" name="Google Shape;2200;p39"/>
          <p:cNvGrpSpPr/>
          <p:nvPr/>
        </p:nvGrpSpPr>
        <p:grpSpPr>
          <a:xfrm>
            <a:off x="2404285" y="1851461"/>
            <a:ext cx="3803634" cy="446177"/>
            <a:chOff x="5500686" y="3112038"/>
            <a:chExt cx="1434039" cy="669600"/>
          </a:xfrm>
        </p:grpSpPr>
        <p:sp>
          <p:nvSpPr>
            <p:cNvPr id="2201" name="Google Shape;2201;p39"/>
            <p:cNvSpPr/>
            <p:nvPr/>
          </p:nvSpPr>
          <p:spPr>
            <a:xfrm>
              <a:off x="5569125" y="3112038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02" name="Google Shape;2202;p39"/>
            <p:cNvSpPr txBox="1"/>
            <p:nvPr/>
          </p:nvSpPr>
          <p:spPr>
            <a:xfrm flipH="1">
              <a:off x="5500686" y="3217638"/>
              <a:ext cx="1376203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" sz="1600" dirty="0" smtClean="0">
                  <a:latin typeface="Roboto"/>
                  <a:ea typeface="Roboto"/>
                  <a:cs typeface="Roboto"/>
                  <a:sym typeface="Roboto"/>
                </a:rPr>
                <a:t>   1.D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600" dirty="0" smtClean="0">
                  <a:latin typeface="Roboto"/>
                  <a:ea typeface="Roboto"/>
                  <a:cs typeface="Roboto"/>
                  <a:sym typeface="Roboto"/>
                </a:rPr>
                <a:t>sign of the game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9" name="Google Shape;2209;p39"/>
          <p:cNvGrpSpPr/>
          <p:nvPr/>
        </p:nvGrpSpPr>
        <p:grpSpPr>
          <a:xfrm>
            <a:off x="2585811" y="4076891"/>
            <a:ext cx="3622107" cy="437523"/>
            <a:chOff x="7058400" y="3112038"/>
            <a:chExt cx="1365600" cy="669600"/>
          </a:xfrm>
        </p:grpSpPr>
        <p:sp>
          <p:nvSpPr>
            <p:cNvPr id="2210" name="Google Shape;2210;p39"/>
            <p:cNvSpPr/>
            <p:nvPr/>
          </p:nvSpPr>
          <p:spPr>
            <a:xfrm>
              <a:off x="7058400" y="3112038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11" name="Google Shape;2211;p39"/>
            <p:cNvSpPr txBox="1"/>
            <p:nvPr/>
          </p:nvSpPr>
          <p:spPr>
            <a:xfrm flipH="1">
              <a:off x="7121337" y="3214333"/>
              <a:ext cx="1239725" cy="4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4. Presentation and Documentation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 animBg="1"/>
      <p:bldP spid="2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ebas Neue"/>
                <a:ea typeface="Bebas Neue"/>
                <a:cs typeface="Bebas Neue"/>
                <a:sym typeface="Bebas Neue"/>
              </a:rPr>
              <a:t>Used technologies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74" y="1342452"/>
            <a:ext cx="1355231" cy="116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8" y="3068390"/>
            <a:ext cx="1094813" cy="1018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74" y="1398769"/>
            <a:ext cx="1263756" cy="1034189"/>
          </a:xfrm>
          <a:prstGeom prst="rect">
            <a:avLst/>
          </a:prstGeom>
        </p:spPr>
      </p:pic>
      <p:pic>
        <p:nvPicPr>
          <p:cNvPr id="2052" name="Picture 4" descr="Microsoft Visual Studio — Wikipé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1" y="1398769"/>
            <a:ext cx="1168291" cy="11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Teams - itecosy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03" y="2902920"/>
            <a:ext cx="1265670" cy="12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317" y="2648448"/>
            <a:ext cx="1506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Visual Studio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6027" y="2718254"/>
            <a:ext cx="12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GitHub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232" y="4168590"/>
            <a:ext cx="14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MS Teams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702" y="4265233"/>
            <a:ext cx="15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Power Point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398" y="2648448"/>
            <a:ext cx="13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Word</a:t>
            </a:r>
            <a:endParaRPr lang="bg-BG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igma down? Current outages and problems | Downdetec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02" y="3068390"/>
            <a:ext cx="1180616" cy="11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56813" y="4176076"/>
            <a:ext cx="12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Figma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1030" name="Picture 6" descr="Файл:Microsoft Office Excel (2019–present).svg – У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54" y="1365030"/>
            <a:ext cx="1207548" cy="11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62110" y="2638186"/>
            <a:ext cx="94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Excel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42"/>
          <p:cNvSpPr txBox="1">
            <a:spLocks noGrp="1"/>
          </p:cNvSpPr>
          <p:nvPr>
            <p:ph type="title"/>
          </p:nvPr>
        </p:nvSpPr>
        <p:spPr>
          <a:xfrm>
            <a:off x="2103864" y="2192681"/>
            <a:ext cx="4909257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Now, let’s</a:t>
            </a:r>
            <a:br>
              <a:rPr lang="en" sz="4400" dirty="0" smtClean="0"/>
            </a:br>
            <a:r>
              <a:rPr lang="en" sz="4400" dirty="0" smtClean="0"/>
              <a:t> see the game</a:t>
            </a:r>
            <a:endParaRPr sz="4400" dirty="0"/>
          </a:p>
        </p:txBody>
      </p:sp>
      <p:grpSp>
        <p:nvGrpSpPr>
          <p:cNvPr id="2333" name="Google Shape;2333;p42"/>
          <p:cNvGrpSpPr/>
          <p:nvPr/>
        </p:nvGrpSpPr>
        <p:grpSpPr>
          <a:xfrm>
            <a:off x="2020865" y="949037"/>
            <a:ext cx="5079589" cy="3609109"/>
            <a:chOff x="720010" y="1419647"/>
            <a:chExt cx="4021500" cy="3062887"/>
          </a:xfrm>
        </p:grpSpPr>
        <p:sp>
          <p:nvSpPr>
            <p:cNvPr id="2334" name="Google Shape;2334;p4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38" name="Google Shape;2338;p4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Bebas Neue</vt:lpstr>
      <vt:lpstr>Roboto</vt:lpstr>
      <vt:lpstr>Arial</vt:lpstr>
      <vt:lpstr>Computer Science Proposal by Slidesgo</vt:lpstr>
      <vt:lpstr>LOGIC CARD GAME</vt:lpstr>
      <vt:lpstr>TABLE OF CONTENTS</vt:lpstr>
      <vt:lpstr>OUR TEAM</vt:lpstr>
      <vt:lpstr>PowerPoint Presentation</vt:lpstr>
      <vt:lpstr>Used technologies</vt:lpstr>
      <vt:lpstr>Now, let’s  see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club burgas</dc:title>
  <cp:lastModifiedBy>User</cp:lastModifiedBy>
  <cp:revision>10</cp:revision>
  <dcterms:modified xsi:type="dcterms:W3CDTF">2022-05-15T18:26:07Z</dcterms:modified>
</cp:coreProperties>
</file>