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6" r:id="rId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8"/>
      <p:bold r:id="rId9"/>
      <p:italic r:id="rId10"/>
      <p:boldItalic r:id="rId11"/>
    </p:embeddedFont>
    <p:embeddedFont>
      <p:font typeface="Barlow Semi Condensed Medium" panose="00000606000000000000" pitchFamily="2" charset="0"/>
      <p:regular r:id="rId12"/>
      <p:bold r:id="rId13"/>
      <p:italic r:id="rId14"/>
      <p:boldItalic r:id="rId15"/>
    </p:embeddedFont>
    <p:embeddedFont>
      <p:font typeface="Fjalla One" panose="02000506040000020004" pitchFamily="2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C8218-E555-4FB9-B87A-2A466272E0BC}">
  <a:tblStyle styleId="{410C8218-E555-4FB9-B87A-2A466272E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1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01518" y="1607040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Portfolio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95350" y="328674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accent1"/>
                </a:solidFill>
              </a:rPr>
              <a:t>Project at HZ University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C97F5-B0B9-7ED9-C2A4-9CD7E0378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2752" y="-67055"/>
            <a:ext cx="3237922" cy="1635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4438054" y="1312179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Idea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8A08F-ADA6-A435-3CB8-9E7EE12552EB}"/>
              </a:ext>
            </a:extLst>
          </p:cNvPr>
          <p:cNvSpPr txBox="1"/>
          <p:nvPr/>
        </p:nvSpPr>
        <p:spPr>
          <a:xfrm>
            <a:off x="4634512" y="1888179"/>
            <a:ext cx="457557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700" dirty="0"/>
            </a:br>
            <a:r>
              <a:rPr lang="en-US" sz="1700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We had a total of 14 days to build this project from scratch. The idea was to make a portfolio website with the aim of getting to know the concepts of html and </a:t>
            </a:r>
            <a:r>
              <a:rPr lang="en-US" sz="1700" dirty="0" err="1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css</a:t>
            </a:r>
            <a:r>
              <a:rPr lang="en-US" sz="1700" dirty="0">
                <a:solidFill>
                  <a:schemeClr val="accent1"/>
                </a:solidFill>
                <a:latin typeface="Barlow Semi Condensed Medium"/>
                <a:sym typeface="Barlow Semi Condensed Medium"/>
              </a:rPr>
              <a:t> better.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E05BC6-B17F-4C7B-C898-A887160D4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17" y="1610458"/>
            <a:ext cx="4257873" cy="1936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25155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DEVELOPMENT</a:t>
            </a:r>
            <a:endParaRPr dirty="0"/>
          </a:p>
        </p:txBody>
      </p:sp>
      <p:grpSp>
        <p:nvGrpSpPr>
          <p:cNvPr id="20" name="Google Shape;2739;p51"/>
          <p:cNvGrpSpPr/>
          <p:nvPr/>
        </p:nvGrpSpPr>
        <p:grpSpPr>
          <a:xfrm>
            <a:off x="2914653" y="2902225"/>
            <a:ext cx="2686595" cy="1894451"/>
            <a:chOff x="277900" y="402635"/>
            <a:chExt cx="6852525" cy="4699915"/>
          </a:xfrm>
        </p:grpSpPr>
        <p:sp>
          <p:nvSpPr>
            <p:cNvPr id="21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4241;p64"/>
          <p:cNvGrpSpPr/>
          <p:nvPr/>
        </p:nvGrpSpPr>
        <p:grpSpPr>
          <a:xfrm>
            <a:off x="1445327" y="945937"/>
            <a:ext cx="2164196" cy="1837718"/>
            <a:chOff x="1338075" y="463925"/>
            <a:chExt cx="5022575" cy="4585450"/>
          </a:xfrm>
        </p:grpSpPr>
        <p:sp>
          <p:nvSpPr>
            <p:cNvPr id="1532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4019;p64"/>
          <p:cNvGrpSpPr/>
          <p:nvPr/>
        </p:nvGrpSpPr>
        <p:grpSpPr>
          <a:xfrm>
            <a:off x="5857261" y="1025980"/>
            <a:ext cx="1942868" cy="2116917"/>
            <a:chOff x="1744400" y="429725"/>
            <a:chExt cx="4623925" cy="4948200"/>
          </a:xfrm>
        </p:grpSpPr>
        <p:sp>
          <p:nvSpPr>
            <p:cNvPr id="1797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25826" y="2314614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19" name="TextBox 2018"/>
          <p:cNvSpPr txBox="1"/>
          <p:nvPr/>
        </p:nvSpPr>
        <p:spPr>
          <a:xfrm>
            <a:off x="5547761" y="2586237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20" name="TextBox 2019"/>
          <p:cNvSpPr txBox="1"/>
          <p:nvPr/>
        </p:nvSpPr>
        <p:spPr>
          <a:xfrm>
            <a:off x="2742856" y="4319368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PROGRAMS</a:t>
            </a:r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50096" y="1337349"/>
            <a:ext cx="1151556" cy="11515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352618" y="1484218"/>
            <a:ext cx="857818" cy="85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821614" y="1272644"/>
            <a:ext cx="742142" cy="104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06" y="2901969"/>
            <a:ext cx="1623996" cy="9568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031925" y="1325168"/>
            <a:ext cx="1080000" cy="108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 t="640" b="640"/>
          <a:stretch/>
        </p:blipFill>
        <p:spPr bwMode="auto">
          <a:xfrm>
            <a:off x="5391558" y="1316733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2452757" y="2554929"/>
            <a:ext cx="1362029" cy="1403628"/>
          </a:xfrm>
          <a:prstGeom prst="rect">
            <a:avLst/>
          </a:prstGeom>
        </p:spPr>
      </p:pic>
      <p:pic>
        <p:nvPicPr>
          <p:cNvPr id="1026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684" y="2543386"/>
            <a:ext cx="2068482" cy="14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VS logo">
            <a:extLst>
              <a:ext uri="{FF2B5EF4-FFF2-40B4-BE49-F238E27FC236}">
                <a16:creationId xmlns:a16="http://schemas.microsoft.com/office/drawing/2014/main" id="{B8D905BE-DEC8-5DD9-854F-E2466B896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D73E1CB-8FB4-8093-B965-E8DA0EE3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/>
        </p:blipFill>
        <p:spPr bwMode="auto">
          <a:xfrm>
            <a:off x="5457237" y="2775424"/>
            <a:ext cx="962639" cy="9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S">
            <a:extLst>
              <a:ext uri="{FF2B5EF4-FFF2-40B4-BE49-F238E27FC236}">
                <a16:creationId xmlns:a16="http://schemas.microsoft.com/office/drawing/2014/main" id="{77057CB3-4F48-C6B0-B7F8-A2A603C8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567" y="2788104"/>
            <a:ext cx="980615" cy="9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2" descr="adobe creative cloud">
            <a:extLst>
              <a:ext uri="{FF2B5EF4-FFF2-40B4-BE49-F238E27FC236}">
                <a16:creationId xmlns:a16="http://schemas.microsoft.com/office/drawing/2014/main" id="{3C106E9D-10A4-5DAC-A031-E4C95BFA1E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8A56C-1A89-B631-D639-E1F4857EAF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8582" y="4066565"/>
            <a:ext cx="1030349" cy="1009600"/>
          </a:xfrm>
          <a:prstGeom prst="rect">
            <a:avLst/>
          </a:prstGeom>
        </p:spPr>
      </p:pic>
      <p:pic>
        <p:nvPicPr>
          <p:cNvPr id="3090" name="Picture 18" descr="Figma logo">
            <a:extLst>
              <a:ext uri="{FF2B5EF4-FFF2-40B4-BE49-F238E27FC236}">
                <a16:creationId xmlns:a16="http://schemas.microsoft.com/office/drawing/2014/main" id="{0284A78C-9B9A-CFC0-C22A-4223C332D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71" y="3970100"/>
            <a:ext cx="1202531" cy="12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964368" y="1437870"/>
            <a:ext cx="5692736" cy="2561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LET’S JUMP TO THE PROJECT!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62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Roboto Condensed Light</vt:lpstr>
      <vt:lpstr>Fjalla One</vt:lpstr>
      <vt:lpstr>Barlow Semi Condensed Medium</vt:lpstr>
      <vt:lpstr>Barlow Semi Condensed</vt:lpstr>
      <vt:lpstr>Technology Consulting by Slidesgo</vt:lpstr>
      <vt:lpstr>Portfolio</vt:lpstr>
      <vt:lpstr>My Idea</vt:lpstr>
      <vt:lpstr>STAGES OF DEVELOPMENT</vt:lpstr>
      <vt:lpstr>USED PROGRAMS</vt:lpstr>
      <vt:lpstr>LET’S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BOLEUM</dc:title>
  <dc:creator>PC</dc:creator>
  <cp:lastModifiedBy>Emil Bogdanov</cp:lastModifiedBy>
  <cp:revision>14</cp:revision>
  <dcterms:modified xsi:type="dcterms:W3CDTF">2025-09-12T06:37:07Z</dcterms:modified>
</cp:coreProperties>
</file>