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8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D957-4CCC-4BF0-9508-4401CC548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BA529-02C5-4FC7-840D-C2F8221E2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E64E-5F33-4738-B471-83FD34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5BD-A072-4DC2-AF84-6CEA7019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3A45-A2B9-4C28-8C50-199EB70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551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2C46-A513-4684-8622-24C3F588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C65E2-F946-4A26-A46F-574818DD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20F5-D20E-42AB-9021-FA06EEB5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5DB4-AC04-408B-9DE2-68ACF2F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2AE4-BF9C-4FDB-ADDD-D6B5A824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75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0FBF5-372A-42F9-840A-537658DF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EC66A-BCA8-45E4-8ABA-AB741D8C2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B5F1-F7E7-45A6-BE3B-E113BB0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B6152-F6F6-40C8-A4AE-D514094C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85D3-1FA1-4515-9CF7-6C0903CA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AB71-9E91-476D-B365-EB336E3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42D3-D01E-41CF-85DF-03CBC510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926C-5929-46C0-B920-3D6E0350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BC11-36B1-49E9-B0BB-9D1FF1B4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1F2F-73C6-4E26-8EF0-60F875C1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90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A60E-0460-42FB-8270-F53E9596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23D7F-66D7-4ACE-856E-46DA78AD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093F-3D82-4B51-A9BC-8DC3821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2D2E-6DA5-4A2E-B18F-E24F720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7651-C984-4576-8BF7-A138109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0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9394-FDB5-4E81-B9E1-504536F7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B1EE-7873-402A-B499-EABD84421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5F82D-B807-417B-8105-7C090BCB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7197-78AD-4847-83B7-79C0A718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7AC4-A4B6-49B0-93B8-5AC2355E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2DBD6-2EC7-4692-8413-89755BE1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06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B205-AAE4-44B6-87A1-46FEB12C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A32E-DDBE-4ED2-A161-6B143196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8CD1-90BF-4F7F-A819-0F0D680C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B1E15-DB0A-4A21-9390-7C6A8856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EE0C0-81FB-4075-BC91-6E73B49FA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28E90-644F-4B8A-A4AB-80DC0ED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11BF9-D31C-4D65-B5C6-B42CDA9B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D801-B65A-4F02-9E73-B8F51C74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92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D813-63BA-45A5-803B-71BD9CA6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586B-3D73-47FE-BD85-361A5D1C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16890-BA23-43CE-818D-2AB5B675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2BDC-0D19-4868-A8A9-2379733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7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AD0CA-AE8C-4CFE-A6C2-04D41CA4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8FCFF-9124-4A84-B8F3-0FCC888A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0B3F-3427-447B-8120-2E5893C7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5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ECC2-66A4-447B-92D3-D9115F2F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81C9-C3A6-4E0C-8662-019D28F9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8B81B-4C71-48ED-A6BA-C90F37A8A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BCA7D-EB11-4BC4-89ED-2A5212A9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9CDE4-DDF4-4BD7-97FA-66CE08A1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27DE-643D-4841-8374-7E537EC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6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027-BCDA-496C-8689-0567339B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1D20-B5E2-4E5D-990C-99BADAE28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6605-12CB-4577-8980-E4A8BA7F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542B-CB81-4FC7-989B-1221341D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F1657-B174-4BFE-9157-DD2754FE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60B33-593F-4322-89FD-E9CDC3D2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5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CD815-995D-4BB3-BF2A-5BC36E28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F5F4-B55C-4720-8B55-D7B5CDC4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0A77-43B5-4C37-A26E-38E801A3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113D-B6DA-4BF2-9D9F-4736D3559F6B}" type="datetimeFigureOut">
              <a:rPr lang="nl-NL" smtClean="0"/>
              <a:t>6-1-2021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E380-9CEC-4473-978E-B9178F2EC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95CA-FB3F-437D-833E-F8E04A58A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01BF-1911-489F-AF9B-F71BDB32D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63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8A7618-931C-4BAD-ADB2-1E5A66F28065}"/>
              </a:ext>
            </a:extLst>
          </p:cNvPr>
          <p:cNvGrpSpPr/>
          <p:nvPr/>
        </p:nvGrpSpPr>
        <p:grpSpPr>
          <a:xfrm>
            <a:off x="1540791" y="0"/>
            <a:ext cx="9110418" cy="6858000"/>
            <a:chOff x="1540791" y="0"/>
            <a:chExt cx="9110418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E7BFAE-61D5-4654-BFEF-FFBAEA77B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791" y="0"/>
              <a:ext cx="9110418" cy="68580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BE30BF-460F-4E7A-91E4-30EC680E3DB0}"/>
                </a:ext>
              </a:extLst>
            </p:cNvPr>
            <p:cNvSpPr/>
            <p:nvPr/>
          </p:nvSpPr>
          <p:spPr>
            <a:xfrm>
              <a:off x="1822847" y="650875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57626-63D5-4AE6-A105-B586A08A38BB}"/>
                </a:ext>
              </a:extLst>
            </p:cNvPr>
            <p:cNvSpPr/>
            <p:nvPr/>
          </p:nvSpPr>
          <p:spPr>
            <a:xfrm>
              <a:off x="1822847" y="1009253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1C7070-E398-4165-AEE1-FDCEFD3AE3AB}"/>
                </a:ext>
              </a:extLst>
            </p:cNvPr>
            <p:cNvSpPr/>
            <p:nvPr/>
          </p:nvSpPr>
          <p:spPr>
            <a:xfrm>
              <a:off x="1822847" y="1514475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850EB0-FA6E-4694-8899-A38D90876AA8}"/>
                </a:ext>
              </a:extLst>
            </p:cNvPr>
            <p:cNvSpPr/>
            <p:nvPr/>
          </p:nvSpPr>
          <p:spPr>
            <a:xfrm>
              <a:off x="1822847" y="2139950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D804875-F4F7-4200-ABB3-65106476832D}"/>
                </a:ext>
              </a:extLst>
            </p:cNvPr>
            <p:cNvSpPr/>
            <p:nvPr/>
          </p:nvSpPr>
          <p:spPr>
            <a:xfrm>
              <a:off x="1784747" y="2848769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20899F-60EA-4AAC-BEDB-328E066E1641}"/>
                </a:ext>
              </a:extLst>
            </p:cNvPr>
            <p:cNvSpPr/>
            <p:nvPr/>
          </p:nvSpPr>
          <p:spPr>
            <a:xfrm>
              <a:off x="1784747" y="3630216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B33DE8-8EC2-4A16-BB39-281B29EC5FBF}"/>
                </a:ext>
              </a:extLst>
            </p:cNvPr>
            <p:cNvSpPr/>
            <p:nvPr/>
          </p:nvSpPr>
          <p:spPr>
            <a:xfrm>
              <a:off x="3582193" y="5819775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CED3E9-05D0-44D3-AF80-137B7ED87AA3}"/>
                </a:ext>
              </a:extLst>
            </p:cNvPr>
            <p:cNvSpPr/>
            <p:nvPr/>
          </p:nvSpPr>
          <p:spPr>
            <a:xfrm>
              <a:off x="3971925" y="6334125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8CE349-D197-4CB2-80AC-0AE6FF1C4244}"/>
                </a:ext>
              </a:extLst>
            </p:cNvPr>
            <p:cNvSpPr/>
            <p:nvPr/>
          </p:nvSpPr>
          <p:spPr>
            <a:xfrm>
              <a:off x="2335274" y="117078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0391CE-CA87-46B1-8DF6-F5D2DFCE21BD}"/>
                </a:ext>
              </a:extLst>
            </p:cNvPr>
            <p:cNvSpPr/>
            <p:nvPr/>
          </p:nvSpPr>
          <p:spPr>
            <a:xfrm>
              <a:off x="3650853" y="128191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90908E-2FE1-4368-8009-FA9A6EED97D2}"/>
                </a:ext>
              </a:extLst>
            </p:cNvPr>
            <p:cNvSpPr/>
            <p:nvPr/>
          </p:nvSpPr>
          <p:spPr>
            <a:xfrm>
              <a:off x="4673600" y="128191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AD468B-29AD-40CB-8EB2-E950F446A9C1}"/>
                </a:ext>
              </a:extLst>
            </p:cNvPr>
            <p:cNvSpPr/>
            <p:nvPr/>
          </p:nvSpPr>
          <p:spPr>
            <a:xfrm>
              <a:off x="6096000" y="125016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7C6EC4-305D-4977-846F-6B659D8E8938}"/>
                </a:ext>
              </a:extLst>
            </p:cNvPr>
            <p:cNvSpPr/>
            <p:nvPr/>
          </p:nvSpPr>
          <p:spPr>
            <a:xfrm>
              <a:off x="8661400" y="134144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895376-AE66-499D-991D-563092CB40A9}"/>
                </a:ext>
              </a:extLst>
            </p:cNvPr>
            <p:cNvSpPr/>
            <p:nvPr/>
          </p:nvSpPr>
          <p:spPr>
            <a:xfrm>
              <a:off x="10090150" y="42863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662F51-16CC-4A31-9A0C-81542D2A352C}"/>
                </a:ext>
              </a:extLst>
            </p:cNvPr>
            <p:cNvSpPr/>
            <p:nvPr/>
          </p:nvSpPr>
          <p:spPr>
            <a:xfrm>
              <a:off x="8848724" y="1009253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85684F-08BA-4B8E-ABC1-3D0CF6E4D462}"/>
                </a:ext>
              </a:extLst>
            </p:cNvPr>
            <p:cNvSpPr/>
            <p:nvPr/>
          </p:nvSpPr>
          <p:spPr>
            <a:xfrm>
              <a:off x="2281238" y="6665119"/>
              <a:ext cx="164306" cy="164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NL" sz="900" b="1" dirty="0">
                  <a:solidFill>
                    <a:schemeClr val="tx1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68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Matthijssen, E.F. (Edwin)</dc:creator>
  <cp:lastModifiedBy>Matthijssen, E.F. (Edwin)</cp:lastModifiedBy>
  <cp:revision>1</cp:revision>
  <dcterms:created xsi:type="dcterms:W3CDTF">2021-01-06T22:22:53Z</dcterms:created>
  <dcterms:modified xsi:type="dcterms:W3CDTF">2021-01-06T22:29:13Z</dcterms:modified>
</cp:coreProperties>
</file>