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ikh Muhammad Adib Bin Sh Abu Bakar" userId="a9d51925-af33-4e80-8440-6c1cd6a5fa3b" providerId="ADAL" clId="{81AA5C36-5048-4CBD-B5BF-2F6D4D8A3324}"/>
    <pc:docChg chg="custSel addSld modSld">
      <pc:chgData name="Sheikh Muhammad Adib Bin Sh Abu Bakar" userId="a9d51925-af33-4e80-8440-6c1cd6a5fa3b" providerId="ADAL" clId="{81AA5C36-5048-4CBD-B5BF-2F6D4D8A3324}" dt="2024-01-09T13:29:05.982" v="119" actId="20577"/>
      <pc:docMkLst>
        <pc:docMk/>
      </pc:docMkLst>
      <pc:sldChg chg="modSp new mod">
        <pc:chgData name="Sheikh Muhammad Adib Bin Sh Abu Bakar" userId="a9d51925-af33-4e80-8440-6c1cd6a5fa3b" providerId="ADAL" clId="{81AA5C36-5048-4CBD-B5BF-2F6D4D8A3324}" dt="2024-01-07T20:03:22.229" v="10" actId="20577"/>
        <pc:sldMkLst>
          <pc:docMk/>
          <pc:sldMk cId="3496783441" sldId="256"/>
        </pc:sldMkLst>
        <pc:spChg chg="mod">
          <ac:chgData name="Sheikh Muhammad Adib Bin Sh Abu Bakar" userId="a9d51925-af33-4e80-8440-6c1cd6a5fa3b" providerId="ADAL" clId="{81AA5C36-5048-4CBD-B5BF-2F6D4D8A3324}" dt="2024-01-07T20:03:22.229" v="10" actId="20577"/>
          <ac:spMkLst>
            <pc:docMk/>
            <pc:sldMk cId="3496783441" sldId="256"/>
            <ac:spMk id="2" creationId="{84C029ED-016F-E4AA-4B48-F11C0BA373ED}"/>
          </ac:spMkLst>
        </pc:spChg>
      </pc:sldChg>
      <pc:sldChg chg="modSp new mod">
        <pc:chgData name="Sheikh Muhammad Adib Bin Sh Abu Bakar" userId="a9d51925-af33-4e80-8440-6c1cd6a5fa3b" providerId="ADAL" clId="{81AA5C36-5048-4CBD-B5BF-2F6D4D8A3324}" dt="2024-01-07T20:03:31.141" v="18" actId="20577"/>
        <pc:sldMkLst>
          <pc:docMk/>
          <pc:sldMk cId="2691935177" sldId="257"/>
        </pc:sldMkLst>
        <pc:spChg chg="mod">
          <ac:chgData name="Sheikh Muhammad Adib Bin Sh Abu Bakar" userId="a9d51925-af33-4e80-8440-6c1cd6a5fa3b" providerId="ADAL" clId="{81AA5C36-5048-4CBD-B5BF-2F6D4D8A3324}" dt="2024-01-07T20:03:31.141" v="18" actId="20577"/>
          <ac:spMkLst>
            <pc:docMk/>
            <pc:sldMk cId="2691935177" sldId="257"/>
            <ac:spMk id="2" creationId="{1BD93386-D12E-A933-E134-762BE93871C9}"/>
          </ac:spMkLst>
        </pc:spChg>
      </pc:sldChg>
      <pc:sldChg chg="modSp new mod">
        <pc:chgData name="Sheikh Muhammad Adib Bin Sh Abu Bakar" userId="a9d51925-af33-4e80-8440-6c1cd6a5fa3b" providerId="ADAL" clId="{81AA5C36-5048-4CBD-B5BF-2F6D4D8A3324}" dt="2024-01-07T20:03:36.063" v="27" actId="20577"/>
        <pc:sldMkLst>
          <pc:docMk/>
          <pc:sldMk cId="1405350504" sldId="258"/>
        </pc:sldMkLst>
        <pc:spChg chg="mod">
          <ac:chgData name="Sheikh Muhammad Adib Bin Sh Abu Bakar" userId="a9d51925-af33-4e80-8440-6c1cd6a5fa3b" providerId="ADAL" clId="{81AA5C36-5048-4CBD-B5BF-2F6D4D8A3324}" dt="2024-01-07T20:03:36.063" v="27" actId="20577"/>
          <ac:spMkLst>
            <pc:docMk/>
            <pc:sldMk cId="1405350504" sldId="258"/>
            <ac:spMk id="2" creationId="{DC159CDF-555A-9BDE-EB52-BE9F00274125}"/>
          </ac:spMkLst>
        </pc:spChg>
      </pc:sldChg>
      <pc:sldChg chg="modSp new mod">
        <pc:chgData name="Sheikh Muhammad Adib Bin Sh Abu Bakar" userId="a9d51925-af33-4e80-8440-6c1cd6a5fa3b" providerId="ADAL" clId="{81AA5C36-5048-4CBD-B5BF-2F6D4D8A3324}" dt="2024-01-07T20:03:40.005" v="34" actId="20577"/>
        <pc:sldMkLst>
          <pc:docMk/>
          <pc:sldMk cId="55303945" sldId="259"/>
        </pc:sldMkLst>
        <pc:spChg chg="mod">
          <ac:chgData name="Sheikh Muhammad Adib Bin Sh Abu Bakar" userId="a9d51925-af33-4e80-8440-6c1cd6a5fa3b" providerId="ADAL" clId="{81AA5C36-5048-4CBD-B5BF-2F6D4D8A3324}" dt="2024-01-07T20:03:40.005" v="34" actId="20577"/>
          <ac:spMkLst>
            <pc:docMk/>
            <pc:sldMk cId="55303945" sldId="259"/>
            <ac:spMk id="2" creationId="{EE9BCF3E-2920-55C2-4EE5-B694CA8B39F8}"/>
          </ac:spMkLst>
        </pc:spChg>
      </pc:sldChg>
      <pc:sldChg chg="modSp new mod">
        <pc:chgData name="Sheikh Muhammad Adib Bin Sh Abu Bakar" userId="a9d51925-af33-4e80-8440-6c1cd6a5fa3b" providerId="ADAL" clId="{81AA5C36-5048-4CBD-B5BF-2F6D4D8A3324}" dt="2024-01-07T20:04:08.727" v="70" actId="20577"/>
        <pc:sldMkLst>
          <pc:docMk/>
          <pc:sldMk cId="5072354" sldId="260"/>
        </pc:sldMkLst>
        <pc:spChg chg="mod">
          <ac:chgData name="Sheikh Muhammad Adib Bin Sh Abu Bakar" userId="a9d51925-af33-4e80-8440-6c1cd6a5fa3b" providerId="ADAL" clId="{81AA5C36-5048-4CBD-B5BF-2F6D4D8A3324}" dt="2024-01-07T20:04:08.727" v="70" actId="20577"/>
          <ac:spMkLst>
            <pc:docMk/>
            <pc:sldMk cId="5072354" sldId="260"/>
            <ac:spMk id="2" creationId="{8A406B5D-2A2A-A29E-1DE0-5F050479246C}"/>
          </ac:spMkLst>
        </pc:spChg>
      </pc:sldChg>
      <pc:sldChg chg="modSp new mod">
        <pc:chgData name="Sheikh Muhammad Adib Bin Sh Abu Bakar" userId="a9d51925-af33-4e80-8440-6c1cd6a5fa3b" providerId="ADAL" clId="{81AA5C36-5048-4CBD-B5BF-2F6D4D8A3324}" dt="2024-01-07T20:03:51.195" v="53" actId="20577"/>
        <pc:sldMkLst>
          <pc:docMk/>
          <pc:sldMk cId="2186519702" sldId="261"/>
        </pc:sldMkLst>
        <pc:spChg chg="mod">
          <ac:chgData name="Sheikh Muhammad Adib Bin Sh Abu Bakar" userId="a9d51925-af33-4e80-8440-6c1cd6a5fa3b" providerId="ADAL" clId="{81AA5C36-5048-4CBD-B5BF-2F6D4D8A3324}" dt="2024-01-07T20:03:51.195" v="53" actId="20577"/>
          <ac:spMkLst>
            <pc:docMk/>
            <pc:sldMk cId="2186519702" sldId="261"/>
            <ac:spMk id="2" creationId="{1B72E9A0-D1FC-6B28-A65D-346AFE6B48E3}"/>
          </ac:spMkLst>
        </pc:spChg>
      </pc:sldChg>
      <pc:sldChg chg="modSp new mod">
        <pc:chgData name="Sheikh Muhammad Adib Bin Sh Abu Bakar" userId="a9d51925-af33-4e80-8440-6c1cd6a5fa3b" providerId="ADAL" clId="{81AA5C36-5048-4CBD-B5BF-2F6D4D8A3324}" dt="2024-01-07T20:04:29.003" v="114" actId="20577"/>
        <pc:sldMkLst>
          <pc:docMk/>
          <pc:sldMk cId="2541525726" sldId="262"/>
        </pc:sldMkLst>
        <pc:spChg chg="mod">
          <ac:chgData name="Sheikh Muhammad Adib Bin Sh Abu Bakar" userId="a9d51925-af33-4e80-8440-6c1cd6a5fa3b" providerId="ADAL" clId="{81AA5C36-5048-4CBD-B5BF-2F6D4D8A3324}" dt="2024-01-07T20:04:29.003" v="114" actId="20577"/>
          <ac:spMkLst>
            <pc:docMk/>
            <pc:sldMk cId="2541525726" sldId="262"/>
            <ac:spMk id="2" creationId="{F2D07485-7FCA-5EDC-2562-D7556D0C93C8}"/>
          </ac:spMkLst>
        </pc:spChg>
      </pc:sldChg>
      <pc:sldChg chg="modSp new mod">
        <pc:chgData name="Sheikh Muhammad Adib Bin Sh Abu Bakar" userId="a9d51925-af33-4e80-8440-6c1cd6a5fa3b" providerId="ADAL" clId="{81AA5C36-5048-4CBD-B5BF-2F6D4D8A3324}" dt="2024-01-09T13:29:05.982" v="119" actId="20577"/>
        <pc:sldMkLst>
          <pc:docMk/>
          <pc:sldMk cId="56254908" sldId="263"/>
        </pc:sldMkLst>
        <pc:spChg chg="mod">
          <ac:chgData name="Sheikh Muhammad Adib Bin Sh Abu Bakar" userId="a9d51925-af33-4e80-8440-6c1cd6a5fa3b" providerId="ADAL" clId="{81AA5C36-5048-4CBD-B5BF-2F6D4D8A3324}" dt="2024-01-09T13:29:05.982" v="119" actId="20577"/>
          <ac:spMkLst>
            <pc:docMk/>
            <pc:sldMk cId="56254908" sldId="263"/>
            <ac:spMk id="2" creationId="{43F33E95-9D09-F353-5BEE-1146FAC236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2E44-061F-0925-6F11-65458E070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5C0D4-0516-1E19-6C27-1E19ABEAD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4352-9F77-351B-4E89-E44FFE54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1C85-1C01-42B0-A693-EE496679A64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76FE-C0FF-91C0-8FE9-80B50475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EAE26-374A-7978-7089-8786059F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CBD0-C4A6-4627-8CE7-78E31173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3391-0BC0-4DE7-89F8-9C068DCC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6A863-0F85-B34A-68BD-E4A67F496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B0511-E491-E7B4-1969-C11ED1B1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1C85-1C01-42B0-A693-EE496679A64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34EC5-8EC2-E0B8-E931-179AC1A5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8C875-5484-3B89-1ED0-3CB8CC3A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CBD0-C4A6-4627-8CE7-78E31173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5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BD913-29EA-A79C-C2DF-59C9EFA72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7A287-8095-578F-E625-D421D372A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2E075-E405-8C06-6678-FBB1F8C7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1C85-1C01-42B0-A693-EE496679A64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B3B26-65E3-FAF2-A2B0-3D710EA1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C96C-8ABE-5B8F-B682-167F197B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CBD0-C4A6-4627-8CE7-78E31173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6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BA49-B197-4B58-17AE-37787A31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9B11-73FC-DB35-7184-ADD2AB41A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CE4C1-A659-E010-72CF-76E39D7B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1C85-1C01-42B0-A693-EE496679A64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200E4-EBF2-16A2-C4B1-4D590E3C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D30EA-7CD1-CC95-E919-D5542FCB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CBD0-C4A6-4627-8CE7-78E31173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9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D24A-D2FF-277B-CBFE-EBF04E71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74820-CCC4-059E-C089-041C80B1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EED81-0316-DCCB-18A2-AC868EDA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1C85-1C01-42B0-A693-EE496679A64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2749A-13E7-AFA7-75E6-B31F2F53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98C8D-DEBF-A537-122B-76F738D3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CBD0-C4A6-4627-8CE7-78E31173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1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C6D5-574A-A34C-910B-AC9B04EC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F93D-FEE7-1477-2F91-E2261EF32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EBF8A-FAAA-BA73-3089-0CBDCFA46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D3E80-FB09-B78B-08B0-BF0D9505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1C85-1C01-42B0-A693-EE496679A64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5F9DB-B828-C3CC-9AB0-8D02AE5C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C6A96-92F1-340A-4CBB-D84DFBCE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CBD0-C4A6-4627-8CE7-78E31173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8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AB00-CBB9-C1FE-F372-9AE25B26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49FBD-7DFE-A379-4F03-67139FC7E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58206-AEEC-5D4A-923D-A887B6886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52557-76EF-09E1-9D26-693345E5B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0AA51-0C5D-0C96-1352-5FD858C9E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4734F-259A-C895-5E06-09142C93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1C85-1C01-42B0-A693-EE496679A64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74023-CAAA-2A66-3C41-1EF89563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07FF9-F889-7FEF-5B06-0CACA033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CBD0-C4A6-4627-8CE7-78E31173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8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5B8B-BA6E-E2A6-6AD3-49EA2AED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98FE5-8130-F31B-83B8-2A017DCE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1C85-1C01-42B0-A693-EE496679A64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9EB34-D9E8-36A8-78BA-D3F9B6D3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8B560-1BBD-798F-66CB-C99E3B7B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CBD0-C4A6-4627-8CE7-78E31173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8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BA815-37A3-2315-4136-13D4135A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1C85-1C01-42B0-A693-EE496679A64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62020-5069-62AA-93D5-A879CC94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4E88B-19EE-CBEF-CF37-8C4FB70F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CBD0-C4A6-4627-8CE7-78E31173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3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A467-87ED-C20D-A4E5-A9756785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24E4-CFCB-0A48-EBE9-BA9D97A31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8668E-13D8-06F7-B248-DE224374F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64E45-E11A-9A1E-C7A0-BEEAADF9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1C85-1C01-42B0-A693-EE496679A64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C6EBB-CFF0-1DF2-19F9-FA9A6754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A66C7-9A9A-7AB2-686F-16AF5A88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CBD0-C4A6-4627-8CE7-78E31173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8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0C4D-714F-4161-1307-D70ACB4A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698E6-6E0D-270B-E55B-E10F3F57A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EDE34-4FB9-C642-7A71-35A514435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E1706-70D8-55CA-4807-0AC32CA9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1C85-1C01-42B0-A693-EE496679A64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E4C12-E500-8B3C-8ED3-F22AB62C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8C719-142C-FBD6-C931-8771414D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CBD0-C4A6-4627-8CE7-78E31173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3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C5CE6-91A2-5DD6-C302-ADF127DF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866A2-D91B-6591-DA32-4E886F3D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76791-A56A-6CBE-3D1E-A2627EB92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71C85-1C01-42B0-A693-EE496679A64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5623-1D1E-3E25-8CCD-77BA25714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EC89-CF76-8289-A00C-E71187EC1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DCBD0-C4A6-4627-8CE7-78E31173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29ED-016F-E4AA-4B48-F11C0BA37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Smart City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E63FC-BA18-F773-AE45-1B68A275A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8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3386-D12E-A933-E134-762BE938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D1DD-B7AF-9244-2FD3-EE9FB678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3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9CDF-555A-9BDE-EB52-BE9F0027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34EC2-B150-56EB-7DCE-020FC8127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5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CF3E-2920-55C2-4EE5-B694CA8B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8330-2CC7-2431-1808-7C6354AB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6B5D-2A2A-A29E-1DE0-5F050479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V&amp;V : Inspection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03878-AD36-670B-C19B-42096FC69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E9A0-D1FC-6B28-A65D-346AFE6B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06F3-A666-F870-5B6B-565F5A7C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1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7485-7FCA-5EDC-2562-D7556D0C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V&amp;V: Unit Test and Defect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009B-4E0A-4F8A-8D42-A4F20474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3E95-9D09-F353-5BEE-1146FAC2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2267-E054-174D-E3FA-1AC89F9D0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549C54EBC10F4E884B037A6372A04E" ma:contentTypeVersion="9" ma:contentTypeDescription="Create a new document." ma:contentTypeScope="" ma:versionID="7045e61c2a09f9df33f3f74ebbf876e5">
  <xsd:schema xmlns:xsd="http://www.w3.org/2001/XMLSchema" xmlns:xs="http://www.w3.org/2001/XMLSchema" xmlns:p="http://schemas.microsoft.com/office/2006/metadata/properties" xmlns:ns2="df60b721-9a93-4faf-a4b9-6c2499dfcb3b" xmlns:ns3="66e84cfc-cec1-42cb-86bd-adf3691c85e4" targetNamespace="http://schemas.microsoft.com/office/2006/metadata/properties" ma:root="true" ma:fieldsID="0c277b3ff17409de977950f4111941e6" ns2:_="" ns3:_="">
    <xsd:import namespace="df60b721-9a93-4faf-a4b9-6c2499dfcb3b"/>
    <xsd:import namespace="66e84cfc-cec1-42cb-86bd-adf3691c85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0b721-9a93-4faf-a4b9-6c2499dfc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b2170c6a-3c1e-44b5-95ed-5ceb41d8bca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e84cfc-cec1-42cb-86bd-adf3691c85e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47c3eaa-bf94-470d-ae1c-a29514f582fc}" ma:internalName="TaxCatchAll" ma:showField="CatchAllData" ma:web="66e84cfc-cec1-42cb-86bd-adf3691c85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f60b721-9a93-4faf-a4b9-6c2499dfcb3b">
      <Terms xmlns="http://schemas.microsoft.com/office/infopath/2007/PartnerControls"/>
    </lcf76f155ced4ddcb4097134ff3c332f>
    <TaxCatchAll xmlns="66e84cfc-cec1-42cb-86bd-adf3691c85e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DEB629-87BB-4569-BEA0-2EE7A41CDF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60b721-9a93-4faf-a4b9-6c2499dfcb3b"/>
    <ds:schemaRef ds:uri="66e84cfc-cec1-42cb-86bd-adf3691c85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F9CB8D-0559-4193-BF4F-92D15D867C00}">
  <ds:schemaRefs>
    <ds:schemaRef ds:uri="http://schemas.microsoft.com/office/2006/metadata/properties"/>
    <ds:schemaRef ds:uri="http://schemas.microsoft.com/office/infopath/2007/PartnerControls"/>
    <ds:schemaRef ds:uri="df60b721-9a93-4faf-a4b9-6c2499dfcb3b"/>
    <ds:schemaRef ds:uri="66e84cfc-cec1-42cb-86bd-adf3691c85e4"/>
  </ds:schemaRefs>
</ds:datastoreItem>
</file>

<file path=customXml/itemProps3.xml><?xml version="1.0" encoding="utf-8"?>
<ds:datastoreItem xmlns:ds="http://schemas.openxmlformats.org/officeDocument/2006/customXml" ds:itemID="{559D0193-AA96-4D3D-B80B-B6550DBE3F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Smart City</vt:lpstr>
      <vt:lpstr>Problem</vt:lpstr>
      <vt:lpstr>Analysis</vt:lpstr>
      <vt:lpstr>Design</vt:lpstr>
      <vt:lpstr>V&amp;V : Inspection</vt:lpstr>
      <vt:lpstr>Implementation</vt:lpstr>
      <vt:lpstr>V&amp;V: Unit Test and Defect test</vt:lpstr>
      <vt:lpstr>Done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</dc:title>
  <dc:creator>Sheikh Muhammad Adib Bin Sh Abu Bakar</dc:creator>
  <cp:lastModifiedBy>Sheikh Muhammad Adib Bin Sh Abu Bakar</cp:lastModifiedBy>
  <cp:revision>1</cp:revision>
  <dcterms:created xsi:type="dcterms:W3CDTF">2024-01-07T20:03:15Z</dcterms:created>
  <dcterms:modified xsi:type="dcterms:W3CDTF">2024-01-09T13:29:15Z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0x01010024549C54EBC10F4E884B037A6372A04E</vt:lpwstr>
  </property>
  <property fmtid="{D5CDD505-2E9C-101B-9397-08002B2CF9AE}" pid="3" name="MediaServiceImageTags">
    <vt:lpwstr/>
  </property>
</Properties>
</file>