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9"/>
  </p:normalViewPr>
  <p:slideViewPr>
    <p:cSldViewPr snapToGrid="0" snapToObjects="1">
      <p:cViewPr>
        <p:scale>
          <a:sx n="120" d="100"/>
          <a:sy n="120" d="100"/>
        </p:scale>
        <p:origin x="1064" y="-3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99350-8B14-2545-99DE-0862FF72B581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1335E-48D9-BF48-B5C6-4BFA8F298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5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1335E-48D9-BF48-B5C6-4BFA8F298A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11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E379-DEA4-6148-88D1-CC9D7E621ED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3724-98BB-3540-865E-98C27CEC5D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E379-DEA4-6148-88D1-CC9D7E621ED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3724-98BB-3540-865E-98C27CEC5D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E379-DEA4-6148-88D1-CC9D7E621ED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3724-98BB-3540-865E-98C27CEC5D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E379-DEA4-6148-88D1-CC9D7E621ED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3724-98BB-3540-865E-98C27CEC5D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E379-DEA4-6148-88D1-CC9D7E621ED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3724-98BB-3540-865E-98C27CEC5D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E379-DEA4-6148-88D1-CC9D7E621ED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3724-98BB-3540-865E-98C27CEC5D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E379-DEA4-6148-88D1-CC9D7E621ED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3724-98BB-3540-865E-98C27CEC5D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E379-DEA4-6148-88D1-CC9D7E621ED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3724-98BB-3540-865E-98C27CEC5D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E379-DEA4-6148-88D1-CC9D7E621ED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3724-98BB-3540-865E-98C27CEC5D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E379-DEA4-6148-88D1-CC9D7E621ED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3724-98BB-3540-865E-98C27CEC5D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E379-DEA4-6148-88D1-CC9D7E621ED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3724-98BB-3540-865E-98C27CEC5D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4E379-DEA4-6148-88D1-CC9D7E621ED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73724-98BB-3540-865E-98C27CEC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2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88348" y="4773857"/>
            <a:ext cx="613263" cy="166834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5" name="Rectangle 4"/>
          <p:cNvSpPr/>
          <p:nvPr/>
        </p:nvSpPr>
        <p:spPr>
          <a:xfrm>
            <a:off x="4288172" y="7103749"/>
            <a:ext cx="2002900" cy="188122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9" name="Rectangle 8"/>
          <p:cNvSpPr/>
          <p:nvPr/>
        </p:nvSpPr>
        <p:spPr>
          <a:xfrm>
            <a:off x="949568" y="5820520"/>
            <a:ext cx="92320" cy="2176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1153988" y="5820520"/>
            <a:ext cx="92320" cy="2176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1" name="Rectangle 10"/>
          <p:cNvSpPr/>
          <p:nvPr/>
        </p:nvSpPr>
        <p:spPr>
          <a:xfrm>
            <a:off x="1371596" y="5820520"/>
            <a:ext cx="92320" cy="2176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/>
          <p:cNvSpPr/>
          <p:nvPr/>
        </p:nvSpPr>
        <p:spPr>
          <a:xfrm>
            <a:off x="1582613" y="5820520"/>
            <a:ext cx="92320" cy="2176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3" name="Rectangle 12"/>
          <p:cNvSpPr/>
          <p:nvPr/>
        </p:nvSpPr>
        <p:spPr>
          <a:xfrm>
            <a:off x="1773845" y="5820520"/>
            <a:ext cx="92320" cy="2176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4" name="Rectangle 13"/>
          <p:cNvSpPr/>
          <p:nvPr/>
        </p:nvSpPr>
        <p:spPr>
          <a:xfrm>
            <a:off x="751742" y="5820520"/>
            <a:ext cx="92320" cy="2176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0" t="25959" r="69461" b="63818"/>
          <a:stretch/>
        </p:blipFill>
        <p:spPr>
          <a:xfrm rot="16200000">
            <a:off x="565749" y="4612861"/>
            <a:ext cx="508838" cy="1747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0" t="25959" r="69461" b="63818"/>
          <a:stretch/>
        </p:blipFill>
        <p:spPr>
          <a:xfrm rot="16200000">
            <a:off x="775932" y="4612862"/>
            <a:ext cx="508838" cy="1747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0" t="25959" r="69461" b="63818"/>
          <a:stretch/>
        </p:blipFill>
        <p:spPr>
          <a:xfrm rot="16200000">
            <a:off x="948306" y="4612861"/>
            <a:ext cx="508838" cy="1747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0" t="25959" r="69461" b="63818"/>
          <a:stretch/>
        </p:blipFill>
        <p:spPr>
          <a:xfrm rot="16200000">
            <a:off x="1181470" y="4612861"/>
            <a:ext cx="508838" cy="1747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0" t="25959" r="69461" b="63818"/>
          <a:stretch/>
        </p:blipFill>
        <p:spPr>
          <a:xfrm rot="16200000">
            <a:off x="1391653" y="4591159"/>
            <a:ext cx="508838" cy="17475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0" t="25959" r="69461" b="63818"/>
          <a:stretch/>
        </p:blipFill>
        <p:spPr>
          <a:xfrm rot="16200000">
            <a:off x="1561566" y="4600284"/>
            <a:ext cx="559721" cy="192228"/>
          </a:xfrm>
          <a:prstGeom prst="rect">
            <a:avLst/>
          </a:prstGeom>
        </p:spPr>
      </p:pic>
      <p:cxnSp>
        <p:nvCxnSpPr>
          <p:cNvPr id="22" name="Straight Connector 21"/>
          <p:cNvCxnSpPr>
            <a:endCxn id="14" idx="0"/>
          </p:cNvCxnSpPr>
          <p:nvPr/>
        </p:nvCxnSpPr>
        <p:spPr>
          <a:xfrm flipH="1">
            <a:off x="797902" y="4963171"/>
            <a:ext cx="15786" cy="857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9" idx="0"/>
          </p:cNvCxnSpPr>
          <p:nvPr/>
        </p:nvCxnSpPr>
        <p:spPr>
          <a:xfrm flipH="1">
            <a:off x="995728" y="4839799"/>
            <a:ext cx="21036" cy="980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0" idx="0"/>
          </p:cNvCxnSpPr>
          <p:nvPr/>
        </p:nvCxnSpPr>
        <p:spPr>
          <a:xfrm>
            <a:off x="1194182" y="4839799"/>
            <a:ext cx="5966" cy="980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1" idx="0"/>
          </p:cNvCxnSpPr>
          <p:nvPr/>
        </p:nvCxnSpPr>
        <p:spPr>
          <a:xfrm flipH="1">
            <a:off x="1417756" y="4839799"/>
            <a:ext cx="1347" cy="980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2" idx="0"/>
          </p:cNvCxnSpPr>
          <p:nvPr/>
        </p:nvCxnSpPr>
        <p:spPr>
          <a:xfrm flipH="1">
            <a:off x="1628773" y="4839798"/>
            <a:ext cx="832" cy="9807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774031" y="4430842"/>
            <a:ext cx="4036508" cy="64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3" idx="0"/>
          </p:cNvCxnSpPr>
          <p:nvPr/>
        </p:nvCxnSpPr>
        <p:spPr>
          <a:xfrm flipH="1">
            <a:off x="1820005" y="4839797"/>
            <a:ext cx="7044" cy="980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777357" y="4444448"/>
            <a:ext cx="7847" cy="2659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097164" y="4967441"/>
            <a:ext cx="680193" cy="2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51742" y="5820520"/>
            <a:ext cx="19518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702806" y="5820520"/>
            <a:ext cx="7421" cy="9184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2710227" y="6732642"/>
            <a:ext cx="1660918" cy="6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382999" y="6642951"/>
            <a:ext cx="1808" cy="4607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794867" y="4969632"/>
            <a:ext cx="2683020" cy="10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016764" y="5163970"/>
            <a:ext cx="24715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1194182" y="5306998"/>
            <a:ext cx="2294166" cy="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391856" y="5449527"/>
            <a:ext cx="2106431" cy="10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636711" y="5578211"/>
            <a:ext cx="1851637" cy="203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1823178" y="5733903"/>
            <a:ext cx="1665170" cy="4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431640" y="4739662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Channel</a:t>
            </a:r>
            <a:endParaRPr 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3474686" y="488169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0</a:t>
            </a:r>
            <a:endParaRPr 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3474686" y="504261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</a:t>
            </a:r>
            <a:endParaRPr 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3475506" y="519139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</a:t>
            </a:r>
            <a:endParaRPr 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3472305" y="532868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3</a:t>
            </a:r>
            <a:endParaRPr 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3474686" y="547870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4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3472278" y="564680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5</a:t>
            </a:r>
            <a:endParaRPr 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4216347" y="7096604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ground</a:t>
            </a:r>
            <a:endParaRPr 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4224653" y="8769530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ground</a:t>
            </a:r>
            <a:endParaRPr 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3767356" y="486191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VDD</a:t>
            </a:r>
            <a:endParaRPr lang="en-US" sz="800" dirty="0"/>
          </a:p>
        </p:txBody>
      </p:sp>
      <p:sp>
        <p:nvSpPr>
          <p:cNvPr id="86" name="TextBox 85"/>
          <p:cNvSpPr txBox="1"/>
          <p:nvPr/>
        </p:nvSpPr>
        <p:spPr>
          <a:xfrm>
            <a:off x="3747145" y="5042021"/>
            <a:ext cx="3818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VRef</a:t>
            </a:r>
            <a:endParaRPr 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3630668" y="5172889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Aground</a:t>
            </a:r>
            <a:endParaRPr 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3783580" y="5331639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Clk</a:t>
            </a:r>
            <a:endParaRPr 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3727014" y="54752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D out</a:t>
            </a:r>
            <a:endParaRPr 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3786678" y="5625134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D in</a:t>
            </a:r>
            <a:endParaRPr lang="en-US" sz="800" dirty="0"/>
          </a:p>
        </p:txBody>
      </p:sp>
      <p:sp>
        <p:nvSpPr>
          <p:cNvPr id="92" name="Rectangle 91"/>
          <p:cNvSpPr/>
          <p:nvPr/>
        </p:nvSpPr>
        <p:spPr>
          <a:xfrm>
            <a:off x="3596235" y="5792031"/>
            <a:ext cx="577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454545"/>
                </a:solidFill>
                <a:effectLst/>
                <a:latin typeface="Calibri" charset="0"/>
                <a:ea typeface="Calibri" charset="0"/>
                <a:cs typeface="Calibri" charset="0"/>
              </a:rPr>
              <a:t>CS/ ShDN</a:t>
            </a:r>
            <a:endParaRPr lang="en-US" sz="800" dirty="0">
              <a:solidFill>
                <a:srgbClr val="454545"/>
              </a:solidFill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608488" y="5946720"/>
            <a:ext cx="570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D ground</a:t>
            </a:r>
            <a:endParaRPr lang="en-US" sz="800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4112072" y="5159875"/>
            <a:ext cx="680193" cy="2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384807" y="5279920"/>
            <a:ext cx="998" cy="1450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128299" y="5291914"/>
            <a:ext cx="257007" cy="3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117713" y="6070099"/>
            <a:ext cx="280377" cy="4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101956" y="5453174"/>
            <a:ext cx="1071291" cy="1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4122716" y="5582598"/>
            <a:ext cx="1235569" cy="148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22716" y="5755666"/>
            <a:ext cx="1540810" cy="12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101671" y="5924121"/>
            <a:ext cx="1918985" cy="2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163645" y="5462247"/>
            <a:ext cx="4779" cy="16544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359689" y="5578211"/>
            <a:ext cx="17475" cy="1525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5669610" y="5730671"/>
            <a:ext cx="5447" cy="1373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6020656" y="5924121"/>
            <a:ext cx="17771" cy="1179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626366" y="710374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3.3</a:t>
            </a:r>
            <a:endParaRPr lang="en-US" sz="800" dirty="0"/>
          </a:p>
        </p:txBody>
      </p:sp>
      <p:sp>
        <p:nvSpPr>
          <p:cNvPr id="137" name="TextBox 136"/>
          <p:cNvSpPr txBox="1"/>
          <p:nvPr/>
        </p:nvSpPr>
        <p:spPr>
          <a:xfrm>
            <a:off x="4998958" y="709231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18</a:t>
            </a:r>
            <a:endParaRPr lang="en-US" sz="800" dirty="0"/>
          </a:p>
        </p:txBody>
      </p:sp>
      <p:sp>
        <p:nvSpPr>
          <p:cNvPr id="138" name="TextBox 137"/>
          <p:cNvSpPr txBox="1"/>
          <p:nvPr/>
        </p:nvSpPr>
        <p:spPr>
          <a:xfrm>
            <a:off x="5227044" y="709140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23</a:t>
            </a:r>
            <a:endParaRPr lang="en-US" sz="800" dirty="0"/>
          </a:p>
        </p:txBody>
      </p:sp>
      <p:sp>
        <p:nvSpPr>
          <p:cNvPr id="139" name="TextBox 138"/>
          <p:cNvSpPr txBox="1"/>
          <p:nvPr/>
        </p:nvSpPr>
        <p:spPr>
          <a:xfrm>
            <a:off x="5489625" y="710337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24</a:t>
            </a:r>
            <a:endParaRPr lang="en-US" sz="800" dirty="0"/>
          </a:p>
        </p:txBody>
      </p:sp>
      <p:sp>
        <p:nvSpPr>
          <p:cNvPr id="140" name="TextBox 139"/>
          <p:cNvSpPr txBox="1"/>
          <p:nvPr/>
        </p:nvSpPr>
        <p:spPr>
          <a:xfrm>
            <a:off x="5806025" y="710062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25</a:t>
            </a:r>
            <a:endParaRPr lang="en-US" sz="8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926009" y="7936267"/>
            <a:ext cx="7072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Raspberry Pi</a:t>
            </a:r>
            <a:endParaRPr lang="en-US" sz="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596871" y="877667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29</a:t>
            </a:r>
            <a:endParaRPr 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4891495" y="877667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31</a:t>
            </a:r>
            <a:endParaRPr lang="en-US" sz="800" dirty="0"/>
          </a:p>
        </p:txBody>
      </p:sp>
      <p:sp>
        <p:nvSpPr>
          <p:cNvPr id="144" name="TextBox 143"/>
          <p:cNvSpPr txBox="1"/>
          <p:nvPr/>
        </p:nvSpPr>
        <p:spPr>
          <a:xfrm>
            <a:off x="5173247" y="877667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32</a:t>
            </a:r>
            <a:endParaRPr lang="en-US" sz="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475111" y="877667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33</a:t>
            </a:r>
            <a:endParaRPr lang="en-US" sz="8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767127" y="877667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35</a:t>
            </a:r>
            <a:endParaRPr lang="en-US" sz="8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018374" y="877667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36</a:t>
            </a:r>
            <a:endParaRPr lang="en-US" sz="800" dirty="0"/>
          </a:p>
        </p:txBody>
      </p:sp>
      <p:cxnSp>
        <p:nvCxnSpPr>
          <p:cNvPr id="150" name="Straight Connector 149"/>
          <p:cNvCxnSpPr/>
          <p:nvPr/>
        </p:nvCxnSpPr>
        <p:spPr>
          <a:xfrm flipV="1">
            <a:off x="4459362" y="9001689"/>
            <a:ext cx="15406" cy="23296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4740500" y="9001689"/>
            <a:ext cx="10823" cy="2177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5028182" y="9001689"/>
            <a:ext cx="6942" cy="2062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 flipV="1">
            <a:off x="5326651" y="9001689"/>
            <a:ext cx="577" cy="19711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 flipV="1">
            <a:off x="5631939" y="8992120"/>
            <a:ext cx="1315" cy="1841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5887876" y="9001689"/>
            <a:ext cx="9643" cy="16490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6152141" y="9001689"/>
            <a:ext cx="2964" cy="15352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endCxn id="164" idx="1"/>
          </p:cNvCxnSpPr>
          <p:nvPr/>
        </p:nvCxnSpPr>
        <p:spPr>
          <a:xfrm flipV="1">
            <a:off x="732792" y="10230922"/>
            <a:ext cx="15915" cy="11311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 flipV="1">
            <a:off x="831801" y="10339727"/>
            <a:ext cx="2933" cy="854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>
            <a:off x="732792" y="11331330"/>
            <a:ext cx="3741976" cy="226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825864" y="11187178"/>
            <a:ext cx="3928924" cy="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748707" y="10122117"/>
            <a:ext cx="92320" cy="217610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cxnSp>
        <p:nvCxnSpPr>
          <p:cNvPr id="198" name="Straight Connector 197"/>
          <p:cNvCxnSpPr>
            <a:endCxn id="159" idx="1"/>
          </p:cNvCxnSpPr>
          <p:nvPr/>
        </p:nvCxnSpPr>
        <p:spPr>
          <a:xfrm flipV="1">
            <a:off x="935496" y="10230922"/>
            <a:ext cx="11037" cy="1130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1139916" y="10230922"/>
            <a:ext cx="11037" cy="1130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1369915" y="10230922"/>
            <a:ext cx="11037" cy="1130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1569526" y="10230922"/>
            <a:ext cx="11037" cy="1130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1765291" y="10230922"/>
            <a:ext cx="11037" cy="1130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1032146" y="10320316"/>
            <a:ext cx="2297" cy="7931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1243273" y="10328609"/>
            <a:ext cx="1354" cy="6633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460881" y="10328610"/>
            <a:ext cx="126" cy="504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1666176" y="10334778"/>
            <a:ext cx="0" cy="3466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858061" y="10341843"/>
            <a:ext cx="6598" cy="2154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46533" y="10122117"/>
            <a:ext cx="92320" cy="217610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60" name="Rectangle 159"/>
          <p:cNvSpPr/>
          <p:nvPr/>
        </p:nvSpPr>
        <p:spPr>
          <a:xfrm>
            <a:off x="1150953" y="10122117"/>
            <a:ext cx="92320" cy="217610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61" name="Rectangle 160"/>
          <p:cNvSpPr/>
          <p:nvPr/>
        </p:nvSpPr>
        <p:spPr>
          <a:xfrm>
            <a:off x="1368561" y="10122117"/>
            <a:ext cx="92320" cy="217610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62" name="Rectangle 161"/>
          <p:cNvSpPr/>
          <p:nvPr/>
        </p:nvSpPr>
        <p:spPr>
          <a:xfrm>
            <a:off x="1579578" y="10122117"/>
            <a:ext cx="92320" cy="217610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63" name="Rectangle 162"/>
          <p:cNvSpPr/>
          <p:nvPr/>
        </p:nvSpPr>
        <p:spPr>
          <a:xfrm>
            <a:off x="1770810" y="10122117"/>
            <a:ext cx="92320" cy="217610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cxnSp>
        <p:nvCxnSpPr>
          <p:cNvPr id="221" name="Straight Connector 220"/>
          <p:cNvCxnSpPr/>
          <p:nvPr/>
        </p:nvCxnSpPr>
        <p:spPr>
          <a:xfrm flipV="1">
            <a:off x="1016764" y="11070288"/>
            <a:ext cx="4013690" cy="2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1227826" y="10958459"/>
            <a:ext cx="4089050" cy="36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1453762" y="10818304"/>
            <a:ext cx="4178177" cy="167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V="1">
            <a:off x="1657089" y="10660296"/>
            <a:ext cx="4246523" cy="17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1861971" y="10536892"/>
            <a:ext cx="4300032" cy="88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591401" y="7613823"/>
            <a:ext cx="646634" cy="628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record</a:t>
            </a:r>
            <a:endParaRPr lang="en-US" sz="800" dirty="0"/>
          </a:p>
        </p:txBody>
      </p:sp>
      <p:sp>
        <p:nvSpPr>
          <p:cNvPr id="111" name="Oval 110"/>
          <p:cNvSpPr/>
          <p:nvPr/>
        </p:nvSpPr>
        <p:spPr>
          <a:xfrm>
            <a:off x="3403697" y="7641699"/>
            <a:ext cx="646634" cy="628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stop</a:t>
            </a:r>
            <a:endParaRPr lang="en-US" sz="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792265" y="709140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7</a:t>
            </a:r>
            <a:endParaRPr lang="en-US" sz="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866726" y="709660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11</a:t>
            </a:r>
            <a:endParaRPr lang="en-US" sz="8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2857791" y="6954854"/>
            <a:ext cx="0" cy="6589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695494" y="6986579"/>
            <a:ext cx="0" cy="6589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2857792" y="6967249"/>
            <a:ext cx="1538869" cy="13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3023609" y="6873350"/>
            <a:ext cx="0" cy="7528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3010538" y="6856639"/>
            <a:ext cx="1928734" cy="6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4926009" y="6856639"/>
            <a:ext cx="0" cy="235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3800157" y="6579394"/>
            <a:ext cx="4223" cy="1059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 flipV="1">
            <a:off x="3791508" y="6581893"/>
            <a:ext cx="1225914" cy="17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022839" y="6579394"/>
            <a:ext cx="2017" cy="5373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6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861</TotalTime>
  <Words>40</Words>
  <Application>Microsoft Macintosh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Yoojin Kim</dc:creator>
  <cp:lastModifiedBy>Yoojin Kim</cp:lastModifiedBy>
  <cp:revision>18</cp:revision>
  <dcterms:created xsi:type="dcterms:W3CDTF">2019-04-22T06:14:55Z</dcterms:created>
  <dcterms:modified xsi:type="dcterms:W3CDTF">2019-04-23T19:59:22Z</dcterms:modified>
</cp:coreProperties>
</file>