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2" r:id="rId2"/>
    <p:sldId id="256" r:id="rId3"/>
    <p:sldId id="264" r:id="rId4"/>
    <p:sldId id="259" r:id="rId5"/>
    <p:sldId id="265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80" d="100"/>
          <a:sy n="80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AA82-AF78-41AF-ABE7-B79788F32D4D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E029B-F2DE-45E4-86DB-ECB8871E55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E029B-F2DE-45E4-86DB-ECB8871E55D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0DD3D9DE-B55F-49BC-87FF-19DF2AD0F1BE}" type="datetimeFigureOut">
              <a:rPr lang="en-US" smtClean="0"/>
              <a:pPr/>
              <a:t>12/10/2012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D1E1095D-1A41-4D6E-9B80-1F65681715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IcRVeguWpc&amp;feature=youtu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0"/>
            <a:ext cx="8534400" cy="522288"/>
          </a:xfrm>
        </p:spPr>
        <p:txBody>
          <a:bodyPr>
            <a:noAutofit/>
            <a:scene3d>
              <a:camera prst="orthographicFront">
                <a:rot lat="0" lon="600000" rev="0"/>
              </a:camera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                        </a:t>
            </a:r>
            <a:r>
              <a:rPr lang="en-US" sz="3200" dirty="0" smtClean="0">
                <a:solidFill>
                  <a:schemeClr val="accent5"/>
                </a:solidFill>
              </a:rPr>
              <a:t>Physical Therapy Using Kinect</a:t>
            </a:r>
            <a:br>
              <a:rPr lang="en-US" sz="3200" dirty="0" smtClean="0">
                <a:solidFill>
                  <a:schemeClr val="accent5"/>
                </a:solidFill>
              </a:rPr>
            </a:br>
            <a:endParaRPr 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Picture Placeholder 4" descr="images (4)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1846" b="21846"/>
          <a:stretch>
            <a:fillRect/>
          </a:stretch>
        </p:blipFill>
        <p:spPr>
          <a:xfrm>
            <a:off x="304801" y="609600"/>
            <a:ext cx="4267200" cy="17997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962400"/>
            <a:ext cx="5867400" cy="233916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</a:rPr>
              <a:t>https://github.com/ESE519/Kinect-Physical-Therapy</a:t>
            </a:r>
          </a:p>
          <a:p>
            <a:endParaRPr lang="en-US" sz="1800" dirty="0" smtClean="0">
              <a:solidFill>
                <a:schemeClr val="accent5"/>
              </a:solidFill>
            </a:endParaRPr>
          </a:p>
          <a:p>
            <a:r>
              <a:rPr lang="en-US" sz="1800" b="1" dirty="0" smtClean="0">
                <a:solidFill>
                  <a:schemeClr val="accent5"/>
                </a:solidFill>
              </a:rPr>
              <a:t>Bo Yuan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Yiran Qin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Shalini Chawala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Mingfei Shao</a:t>
            </a:r>
            <a:endParaRPr lang="en-US" sz="1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5"/>
                </a:solidFill>
              </a:rPr>
              <a:t>Goal of the Project</a:t>
            </a:r>
            <a:endParaRPr lang="en-US" sz="2800" b="1" u="sng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7772400" cy="4876800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chemeClr val="accent5"/>
                </a:solidFill>
              </a:rPr>
              <a:t>Low cost solution to provide haptic feedback/visual guidance on the patient’s range of motion and the movements being performed.</a:t>
            </a:r>
          </a:p>
          <a:p>
            <a:pPr algn="l"/>
            <a:endParaRPr lang="en-US" sz="2200" dirty="0">
              <a:solidFill>
                <a:schemeClr val="accent5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200" b="1" u="sng" dirty="0" smtClean="0">
                <a:solidFill>
                  <a:schemeClr val="accent5"/>
                </a:solidFill>
              </a:rPr>
              <a:t>Hardware used</a:t>
            </a:r>
            <a:r>
              <a:rPr lang="en-US" sz="2200" b="1" dirty="0" smtClean="0">
                <a:solidFill>
                  <a:schemeClr val="accent5"/>
                </a:solidFill>
              </a:rPr>
              <a:t> </a:t>
            </a:r>
            <a:r>
              <a:rPr lang="en-US" sz="2200" dirty="0" smtClean="0">
                <a:solidFill>
                  <a:schemeClr val="accent5"/>
                </a:solidFill>
              </a:rPr>
              <a:t>- Kinect, mbed,IMU, Vibrating motor, Xbee                                               </a:t>
            </a:r>
            <a:endParaRPr lang="en-US" sz="2200" dirty="0">
              <a:solidFill>
                <a:schemeClr val="accent5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200" b="1" u="sng" dirty="0" smtClean="0">
                <a:solidFill>
                  <a:schemeClr val="accent5"/>
                </a:solidFill>
              </a:rPr>
              <a:t>Software</a:t>
            </a:r>
            <a:r>
              <a:rPr lang="en-US" sz="2200" b="1" dirty="0" smtClean="0">
                <a:solidFill>
                  <a:schemeClr val="accent5"/>
                </a:solidFill>
              </a:rPr>
              <a:t> </a:t>
            </a:r>
            <a:r>
              <a:rPr lang="en-US" sz="2200" dirty="0" smtClean="0">
                <a:solidFill>
                  <a:schemeClr val="accent5"/>
                </a:solidFill>
              </a:rPr>
              <a:t>- OpenNI, Java 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b="1" u="sng" smtClean="0">
                <a:solidFill>
                  <a:schemeClr val="accent5"/>
                </a:solidFill>
              </a:rPr>
              <a:t>GUI</a:t>
            </a:r>
            <a:r>
              <a:rPr lang="en-US" sz="2200" b="1" smtClean="0">
                <a:solidFill>
                  <a:schemeClr val="accent5"/>
                </a:solidFill>
              </a:rPr>
              <a:t> </a:t>
            </a:r>
            <a:r>
              <a:rPr lang="en-US" sz="2200" b="1" smtClean="0">
                <a:solidFill>
                  <a:schemeClr val="accent5"/>
                </a:solidFill>
              </a:rPr>
              <a:t>- </a:t>
            </a:r>
            <a:r>
              <a:rPr lang="en-US" sz="2200" smtClean="0">
                <a:solidFill>
                  <a:schemeClr val="accent5"/>
                </a:solidFill>
              </a:rPr>
              <a:t>for </a:t>
            </a:r>
            <a:r>
              <a:rPr lang="en-US" sz="2200" dirty="0" smtClean="0">
                <a:solidFill>
                  <a:schemeClr val="accent5"/>
                </a:solidFill>
              </a:rPr>
              <a:t>the user with different tabs for each exercise </a:t>
            </a:r>
          </a:p>
          <a:p>
            <a:pPr algn="l"/>
            <a:endParaRPr lang="en-US" sz="2200" dirty="0" smtClean="0">
              <a:solidFill>
                <a:schemeClr val="accent5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accent5"/>
                </a:solidFill>
              </a:rPr>
              <a:t>Wearable  and easy component to perform the exercises –       Hand gloves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Untitle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820" b="6820"/>
          <a:stretch>
            <a:fillRect/>
          </a:stretch>
        </p:blipFill>
        <p:spPr>
          <a:xfrm>
            <a:off x="152400" y="152400"/>
            <a:ext cx="8894620" cy="5257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5"/>
                </a:solidFill>
              </a:rPr>
              <a:t>         </a:t>
            </a:r>
            <a:r>
              <a:rPr lang="en-US" sz="2800" b="1" u="sng" dirty="0" smtClean="0">
                <a:solidFill>
                  <a:schemeClr val="accent5"/>
                </a:solidFill>
              </a:rPr>
              <a:t>Architectural Diagram </a:t>
            </a:r>
            <a:endParaRPr lang="en-US" sz="2800" b="1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5"/>
                </a:solidFill>
              </a:rPr>
              <a:t>Main Features</a:t>
            </a:r>
            <a:endParaRPr lang="en-US" sz="2800" b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sz="2200" dirty="0" smtClean="0">
              <a:solidFill>
                <a:schemeClr val="accent5"/>
              </a:solidFill>
            </a:endParaRPr>
          </a:p>
          <a:p>
            <a:endParaRPr lang="en-US" sz="2200" dirty="0" smtClean="0">
              <a:solidFill>
                <a:schemeClr val="accent5"/>
              </a:solidFill>
            </a:endParaRPr>
          </a:p>
          <a:p>
            <a:r>
              <a:rPr lang="en-US" sz="2200" dirty="0" smtClean="0">
                <a:solidFill>
                  <a:schemeClr val="accent5"/>
                </a:solidFill>
              </a:rPr>
              <a:t>List of exercises covered – elbow, shoulder and the wrist exercises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Real-time feedback provided to the user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Haptic feedback using vibrating motors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Visual feedback on the screen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Easy to wear and portable hand glove</a:t>
            </a:r>
          </a:p>
          <a:p>
            <a:r>
              <a:rPr lang="en-US" sz="2200" dirty="0" smtClean="0">
                <a:solidFill>
                  <a:schemeClr val="accent5"/>
                </a:solidFill>
              </a:rPr>
              <a:t>Convenient and low cost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IMG_2414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28600"/>
            <a:ext cx="85344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5"/>
                </a:solidFill>
              </a:rPr>
              <a:t>YouTube video link</a:t>
            </a:r>
            <a:endParaRPr lang="en-US" sz="2800" b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>
              <a:hlinkClick r:id="rId2"/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5"/>
                </a:solidFill>
                <a:hlinkClick r:id="rId2"/>
              </a:rPr>
              <a:t>http://www.youtube.com/watch?v=eIcRVeguWpc&amp;feature=youtu.</a:t>
            </a:r>
          </a:p>
          <a:p>
            <a:pPr>
              <a:buNone/>
            </a:pPr>
            <a:r>
              <a:rPr lang="en-US" sz="2200" dirty="0" smtClean="0">
                <a:solidFill>
                  <a:schemeClr val="accent5"/>
                </a:solidFill>
                <a:hlinkClick r:id="rId2"/>
              </a:rPr>
              <a:t>be</a:t>
            </a:r>
            <a:endParaRPr lang="en-US" sz="2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766</Template>
  <TotalTime>598</TotalTime>
  <Words>132</Words>
  <Application>Microsoft Office PowerPoint</Application>
  <PresentationFormat>全屏显示(4:3)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Diseño predeterminado</vt:lpstr>
      <vt:lpstr>                        Physical Therapy Using Kinect </vt:lpstr>
      <vt:lpstr>Goal of the Project</vt:lpstr>
      <vt:lpstr>PowerPoint 演示文稿</vt:lpstr>
      <vt:lpstr>Main Features</vt:lpstr>
      <vt:lpstr>PowerPoint 演示文稿</vt:lpstr>
      <vt:lpstr>YouTube video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of the Project</dc:title>
  <dc:creator>Shalini</dc:creator>
  <cp:lastModifiedBy>Travis Shao</cp:lastModifiedBy>
  <cp:revision>80</cp:revision>
  <dcterms:created xsi:type="dcterms:W3CDTF">2012-12-09T02:15:54Z</dcterms:created>
  <dcterms:modified xsi:type="dcterms:W3CDTF">2012-12-10T14:09:22Z</dcterms:modified>
</cp:coreProperties>
</file>