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eg"/><Relationship Id="rId10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7772400" cy="1085850"/>
          </a:xfrm>
        </p:spPr>
        <p:txBody>
          <a:bodyPr>
            <a:noAutofit/>
          </a:bodyPr>
          <a:lstStyle/>
          <a:p>
            <a:r>
              <a:rPr lang="en-US" sz="10700" dirty="0" err="1" smtClean="0"/>
              <a:t>LemonAid</a:t>
            </a:r>
            <a:endParaRPr lang="en-US" sz="10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724400"/>
            <a:ext cx="5943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Sung 		    </a:t>
            </a:r>
            <a:r>
              <a:rPr lang="en-US" dirty="0" err="1" smtClean="0"/>
              <a:t>Pulah</a:t>
            </a:r>
            <a:r>
              <a:rPr lang="en-US" dirty="0" smtClean="0"/>
              <a:t>	        Huang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685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Car accidents happen….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18" y="3600874"/>
            <a:ext cx="1011382" cy="507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145" y="3342104"/>
            <a:ext cx="809106" cy="850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95" y="3439131"/>
            <a:ext cx="835715" cy="7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fc17628b-a-1adc32dd-s-sites.googlegroups.com/a/cameon.net/beaglebone/home/beaglebone.jpg?attachauth=ANoY7cpX64rH1K9e_CkfUjxBIlN911xrr4zmfQYNqK_OJlUeQ1wosPkCJvW_zYRTDS2eOV7zvsmMzunedIbvaEGBmxQgjgM8Dm9C86Oj8RiEj2DVrBf4l112q163JVYWnD1MLCYxD8xg-z2nQctUClycwLGSbSDOKsSdJOpDYcJtPA1UeG0WjVF7A3hvV3g2-lq1qsa7Fu6bsn23_5QawhZuXNy-wXHP9g%3D%3D&amp;attredirects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56" y="1601926"/>
            <a:ext cx="3276600" cy="318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258550" cy="1347805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venir Next Condensed Demi Bold"/>
                <a:cs typeface="Avenir Next Condensed Demi Bold"/>
              </a:rPr>
              <a:t>LemonAid</a:t>
            </a:r>
            <a:r>
              <a:rPr lang="en-US" dirty="0" smtClean="0">
                <a:latin typeface="Avenir Next Condensed Demi Bold"/>
                <a:cs typeface="Avenir Next Condensed Demi Bold"/>
              </a:rPr>
              <a:t> Architecture</a:t>
            </a:r>
            <a:endParaRPr lang="en-US" dirty="0">
              <a:latin typeface="Avenir Next Condensed Demi Bold"/>
              <a:cs typeface="Avenir Next Condensed Demi Bold"/>
            </a:endParaRPr>
          </a:p>
        </p:txBody>
      </p:sp>
      <p:pic>
        <p:nvPicPr>
          <p:cNvPr id="1026" name="Picture 2" descr="http://www.peak-system.com/uploads/tx_commerce/PCAN-US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06" y="3249339"/>
            <a:ext cx="1923412" cy="133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48200"/>
            <a:ext cx="2168236" cy="1087733"/>
          </a:xfrm>
          <a:prstGeom prst="rect">
            <a:avLst/>
          </a:prstGeom>
        </p:spPr>
      </p:pic>
      <p:pic>
        <p:nvPicPr>
          <p:cNvPr id="1030" name="Picture 6" descr="ubuntu-logo14.png (540×243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18" y="4694963"/>
            <a:ext cx="1336338" cy="6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pp_logo.png (128×13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96" y="4518078"/>
            <a:ext cx="12192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_logo1.png (489×253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06" y="5363422"/>
            <a:ext cx="1518824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js-light.png (600×300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08" y="5261893"/>
            <a:ext cx="1977738" cy="98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sb-wifi-dongle-for-ps3-psp-ndsl-wii_kurwsk1278492977878.jpg (384×384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856" y="329923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pad-normal.jpg (375×475)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514600"/>
            <a:ext cx="1860253" cy="235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33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venir Next Condensed Demi Bold"/>
                <a:cs typeface="Avenir Next Condensed Demi Bold"/>
              </a:rPr>
              <a:t>LemonAid</a:t>
            </a:r>
            <a:r>
              <a:rPr lang="en-US" dirty="0" smtClean="0"/>
              <a:t> </a:t>
            </a:r>
            <a:r>
              <a:rPr lang="en-US" dirty="0" smtClean="0">
                <a:latin typeface="Avenir Next Condensed Demi Bold"/>
                <a:cs typeface="Avenir Next Condensed Demi Bold"/>
              </a:rPr>
              <a:t>Capabilities</a:t>
            </a:r>
            <a:endParaRPr lang="en-US" dirty="0">
              <a:latin typeface="Avenir Next Condensed Demi Bold"/>
              <a:cs typeface="Avenir Next Condensed Demi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Virtual Dashboard</a:t>
            </a:r>
          </a:p>
          <a:p>
            <a:pPr marL="0" indent="0" algn="ctr">
              <a:buNone/>
            </a:pPr>
            <a:r>
              <a:rPr lang="en-US" dirty="0" smtClean="0"/>
              <a:t>Trip Observer</a:t>
            </a:r>
          </a:p>
          <a:p>
            <a:pPr marL="0" indent="0" algn="ctr">
              <a:buNone/>
            </a:pPr>
            <a:r>
              <a:rPr lang="en-US" dirty="0" smtClean="0"/>
              <a:t>Analysis Platform</a:t>
            </a:r>
            <a:endParaRPr lang="en-US" dirty="0"/>
          </a:p>
        </p:txBody>
      </p:sp>
      <p:pic>
        <p:nvPicPr>
          <p:cNvPr id="4" name="Picture 3" descr="iOS Simulator Screen shot Dec 15, 2012 12.2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81400"/>
            <a:ext cx="38862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28600"/>
            <a:ext cx="7696200" cy="960438"/>
          </a:xfrm>
        </p:spPr>
        <p:txBody>
          <a:bodyPr/>
          <a:lstStyle/>
          <a:p>
            <a:r>
              <a:rPr lang="en-US" dirty="0" err="1" smtClean="0">
                <a:latin typeface="Avenir Next Condensed Demi Bold"/>
                <a:cs typeface="Avenir Next Condensed Demi Bold"/>
              </a:rPr>
              <a:t>LemonAid</a:t>
            </a:r>
            <a:r>
              <a:rPr lang="en-US" dirty="0" smtClean="0">
                <a:latin typeface="Avenir Next Condensed Demi Bold"/>
                <a:cs typeface="Avenir Next Condensed Demi Bold"/>
              </a:rPr>
              <a:t> System</a:t>
            </a:r>
            <a:endParaRPr lang="en-US" dirty="0">
              <a:latin typeface="Avenir Next Condensed Demi Bold"/>
              <a:cs typeface="Avenir Next Condensed Demi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385"/>
            <a:ext cx="9144000" cy="5500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0200" y="6163535"/>
            <a:ext cx="37338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OBDII/CAN-USB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00700" y="5963481"/>
            <a:ext cx="24972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Wifi</a:t>
            </a:r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dongle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11882" y="3581400"/>
            <a:ext cx="34463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Beaglebone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922930"/>
            <a:ext cx="1600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iPad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1405803"/>
            <a:ext cx="1600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Ford Focus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765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venir Next Condensed Demi Bold"/>
                <a:cs typeface="Avenir Next Condensed Demi Bold"/>
              </a:rPr>
              <a:t>LemonAid</a:t>
            </a:r>
            <a:r>
              <a:rPr lang="en-US" dirty="0" smtClean="0">
                <a:latin typeface="Avenir Next Condensed Demi Bold"/>
                <a:cs typeface="Avenir Next Condensed Demi Bold"/>
              </a:rPr>
              <a:t> Potentials</a:t>
            </a:r>
            <a:endParaRPr lang="en-US" dirty="0">
              <a:latin typeface="Avenir Next Condensed Demi Bold"/>
              <a:cs typeface="Avenir Next Condensed Demi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accurate accident scene report</a:t>
            </a:r>
          </a:p>
          <a:p>
            <a:r>
              <a:rPr lang="en-US" dirty="0" smtClean="0"/>
              <a:t>Assist police officer and insurance companies</a:t>
            </a:r>
          </a:p>
          <a:p>
            <a:r>
              <a:rPr lang="en-US" dirty="0" smtClean="0"/>
              <a:t>Ease the process of recording accident events</a:t>
            </a:r>
          </a:p>
          <a:p>
            <a:r>
              <a:rPr lang="en-US" dirty="0" smtClean="0"/>
              <a:t>Works for different car models</a:t>
            </a:r>
          </a:p>
          <a:p>
            <a:r>
              <a:rPr lang="en-US" dirty="0" smtClean="0"/>
              <a:t>Developers</a:t>
            </a:r>
          </a:p>
          <a:p>
            <a:r>
              <a:rPr lang="en-US" dirty="0" smtClean="0"/>
              <a:t>Hobbyists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57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LemonAid</vt:lpstr>
      <vt:lpstr>LemonAid Architecture</vt:lpstr>
      <vt:lpstr>LemonAid Capabilities</vt:lpstr>
      <vt:lpstr>LemonAid System</vt:lpstr>
      <vt:lpstr>LemonAid Potentials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LemonAid</dc:title>
  <dc:creator>Sung</dc:creator>
  <cp:lastModifiedBy>Pulah Shah</cp:lastModifiedBy>
  <cp:revision>37</cp:revision>
  <dcterms:created xsi:type="dcterms:W3CDTF">2006-08-16T00:00:00Z</dcterms:created>
  <dcterms:modified xsi:type="dcterms:W3CDTF">2012-12-15T23:32:58Z</dcterms:modified>
</cp:coreProperties>
</file>