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57" r:id="rId4"/>
    <p:sldId id="266" r:id="rId5"/>
    <p:sldId id="259" r:id="rId6"/>
    <p:sldId id="260" r:id="rId7"/>
    <p:sldId id="258" r:id="rId8"/>
    <p:sldId id="262" r:id="rId9"/>
    <p:sldId id="263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an Williams" initials="DW" lastIdx="1" clrIdx="0">
    <p:extLst/>
  </p:cmAuthor>
  <p:cmAuthor id="2" name="Dean Williams" initials="DW [2]" lastIdx="1" clrIdx="1">
    <p:extLst/>
  </p:cmAuthor>
  <p:cmAuthor id="3" name="Dean Williams" initials="DW [3]" lastIdx="1" clrIdx="2">
    <p:extLst/>
  </p:cmAuthor>
  <p:cmAuthor id="4" name="Nadeau, Denis" initials="ND" lastIdx="1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856"/>
    <a:srgbClr val="99F8F4"/>
    <a:srgbClr val="F7DBD8"/>
    <a:srgbClr val="F4EA15"/>
    <a:srgbClr val="9F9F9F"/>
    <a:srgbClr val="F4EB16"/>
    <a:srgbClr val="F5FF01"/>
    <a:srgbClr val="FFFF00"/>
    <a:srgbClr val="FFFB00"/>
    <a:srgbClr val="376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07"/>
    <p:restoredTop sz="94751"/>
  </p:normalViewPr>
  <p:slideViewPr>
    <p:cSldViewPr snapToGrid="0" snapToObjects="1">
      <p:cViewPr varScale="1">
        <p:scale>
          <a:sx n="71" d="100"/>
          <a:sy n="71" d="100"/>
        </p:scale>
        <p:origin x="176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4" d="100"/>
          <a:sy n="134" d="100"/>
        </p:scale>
        <p:origin x="28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7-05-16T06:34:11.145" idx="1">
    <p:pos x="10" y="10"/>
    <p:text>These sentences aren't making sense. Maybe you can come in and explain what it is you are trying to say here.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7-05-16T07:00:19.119" idx="1">
    <p:pos x="10" y="10"/>
    <p:text>Explain how CDMS is needed for ESGF.</p:text>
    <p:extLst>
      <p:ext uri="{C676402C-5697-4E1C-873F-D02D1690AC5C}">
        <p15:threadingInfo xmlns:p15="http://schemas.microsoft.com/office/powerpoint/2012/main" timeZoneBias="4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52736-5666-F541-ADDB-A00FC01BD4BB}" type="datetimeFigureOut">
              <a:rPr lang="en-US" smtClean="0"/>
              <a:t>6/4/17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21360-833E-9843-9CE4-C8D55BC74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44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AA1DD-699F-4447-B9EB-DE8B85A6A140}" type="datetimeFigureOut">
              <a:rPr lang="en-US" smtClean="0"/>
              <a:t>6/4/17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B4B45-B6AC-F34F-8F9F-66458B6BC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0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4B45-B6AC-F34F-8F9F-66458B6BC4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1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4B45-B6AC-F34F-8F9F-66458B6BC4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28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Relationship Id="rId3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9" t="27008" r="14231" b="37094"/>
          <a:stretch/>
        </p:blipFill>
        <p:spPr>
          <a:xfrm>
            <a:off x="67790" y="5833015"/>
            <a:ext cx="2523009" cy="9647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end page">
    <p:bg>
      <p:bgPr>
        <a:solidFill>
          <a:srgbClr val="0F4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53" t="9911" r="-112" b="13799"/>
          <a:stretch/>
        </p:blipFill>
        <p:spPr>
          <a:xfrm>
            <a:off x="-1032096" y="0"/>
            <a:ext cx="13224095" cy="6858000"/>
          </a:xfrm>
          <a:prstGeom prst="rect">
            <a:avLst/>
          </a:prstGeom>
        </p:spPr>
      </p:pic>
      <p:pic>
        <p:nvPicPr>
          <p:cNvPr id="26" name="Picture 25" descr="LLNL_Logo_WHT-LR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56328" y="5430706"/>
            <a:ext cx="4803331" cy="81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9" t="27008" r="14231" b="37094"/>
          <a:stretch/>
        </p:blipFill>
        <p:spPr>
          <a:xfrm>
            <a:off x="27704" y="6447230"/>
            <a:ext cx="1074266" cy="410770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590107" y="6447230"/>
            <a:ext cx="55116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comments" Target="../comments/comment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167269"/>
            <a:ext cx="8574622" cy="3828998"/>
          </a:xfrm>
          <a:effectLst/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8F0856"/>
                </a:solidFill>
              </a:rPr>
              <a:t>Community Data Management System (CDMS)</a:t>
            </a:r>
            <a:br>
              <a:rPr lang="en-US" sz="4800" b="1" dirty="0" smtClean="0">
                <a:solidFill>
                  <a:srgbClr val="8F0856"/>
                </a:solidFill>
              </a:rPr>
            </a:br>
            <a:r>
              <a:rPr lang="en-US" sz="4800" b="1" dirty="0">
                <a:solidFill>
                  <a:srgbClr val="8F0856"/>
                </a:solidFill>
              </a:rPr>
              <a:t> </a:t>
            </a:r>
            <a:r>
              <a:rPr lang="en-US" sz="4800" b="1" dirty="0" smtClean="0">
                <a:solidFill>
                  <a:srgbClr val="8F0856"/>
                </a:solidFill>
              </a:rPr>
              <a:t>&amp;</a:t>
            </a:r>
            <a:r>
              <a:rPr lang="en-US" sz="4800" b="1" dirty="0">
                <a:solidFill>
                  <a:srgbClr val="8F0856"/>
                </a:solidFill>
              </a:rPr>
              <a:t/>
            </a:r>
            <a:br>
              <a:rPr lang="en-US" sz="4800" b="1" dirty="0">
                <a:solidFill>
                  <a:srgbClr val="8F0856"/>
                </a:solidFill>
              </a:rPr>
            </a:br>
            <a:r>
              <a:rPr lang="en-US" sz="4800" b="1" dirty="0">
                <a:solidFill>
                  <a:srgbClr val="8F0856"/>
                </a:solidFill>
              </a:rPr>
              <a:t>Climate Model Output </a:t>
            </a:r>
            <a:r>
              <a:rPr lang="en-US" sz="4800" b="1" dirty="0" smtClean="0">
                <a:solidFill>
                  <a:srgbClr val="8F0856"/>
                </a:solidFill>
              </a:rPr>
              <a:t>Rewriter (CMOR)</a:t>
            </a:r>
            <a:endParaRPr lang="en-US" sz="4800" b="1" dirty="0">
              <a:solidFill>
                <a:srgbClr val="8F085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845340"/>
            <a:ext cx="6987645" cy="2630165"/>
          </a:xfrm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b="1" dirty="0" smtClean="0"/>
              <a:t>Denis Nadeau</a:t>
            </a:r>
          </a:p>
          <a:p>
            <a:r>
              <a:rPr lang="en-US" dirty="0" smtClean="0"/>
              <a:t>Lawrence Livermore National Laboratory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2017 Triennial Project Review, Potomac, MD</a:t>
            </a:r>
          </a:p>
          <a:p>
            <a:r>
              <a:rPr lang="en-US" dirty="0" smtClean="0"/>
              <a:t>June 8 – 9, 2017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19131" y="6611779"/>
            <a:ext cx="8572869" cy="2462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This work was performed under the auspices of the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U.S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. Department of Energy by Lawrence Livermore National Laboratory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under </a:t>
            </a:r>
            <a:r>
              <a:rPr lang="en-US" sz="1000" dirty="0">
                <a:solidFill>
                  <a:schemeClr val="bg1">
                    <a:lumMod val="85000"/>
                  </a:schemeClr>
                </a:solidFill>
              </a:rPr>
              <a:t>Contract </a:t>
            </a:r>
            <a:r>
              <a:rPr lang="en-US" sz="1000" dirty="0" smtClean="0">
                <a:solidFill>
                  <a:schemeClr val="bg1">
                    <a:lumMod val="85000"/>
                  </a:schemeClr>
                </a:solidFill>
              </a:rPr>
              <a:t>DEAC52-07NA27344</a:t>
            </a:r>
            <a:endParaRPr lang="en-US" sz="1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25050" y="6297421"/>
            <a:ext cx="1636987" cy="24622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LLNL-PRES-731858-DRAFT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901715"/>
              </p:ext>
            </p:extLst>
          </p:nvPr>
        </p:nvGraphicFramePr>
        <p:xfrm>
          <a:off x="221674" y="196809"/>
          <a:ext cx="2938086" cy="555171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3255">
                  <a:extLst>
                    <a:ext uri="{9D8B030D-6E8A-4147-A177-3AD203B41FA5}">
                      <a16:colId xmlns:a16="http://schemas.microsoft.com/office/drawing/2014/main" xmlns="" val="4094529835"/>
                    </a:ext>
                  </a:extLst>
                </a:gridCol>
                <a:gridCol w="308635">
                  <a:extLst>
                    <a:ext uri="{9D8B030D-6E8A-4147-A177-3AD203B41FA5}">
                      <a16:colId xmlns:a16="http://schemas.microsoft.com/office/drawing/2014/main" xmlns="" val="3537846017"/>
                    </a:ext>
                  </a:extLst>
                </a:gridCol>
                <a:gridCol w="2122152">
                  <a:extLst>
                    <a:ext uri="{9D8B030D-6E8A-4147-A177-3AD203B41FA5}">
                      <a16:colId xmlns:a16="http://schemas.microsoft.com/office/drawing/2014/main" xmlns="" val="2941850290"/>
                    </a:ext>
                  </a:extLst>
                </a:gridCol>
                <a:gridCol w="234044">
                  <a:extLst>
                    <a:ext uri="{9D8B030D-6E8A-4147-A177-3AD203B41FA5}">
                      <a16:colId xmlns:a16="http://schemas.microsoft.com/office/drawing/2014/main" xmlns="" val="3236593955"/>
                    </a:ext>
                  </a:extLst>
                </a:gridCol>
              </a:tblGrid>
              <a:tr h="269079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886" marR="3288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R&amp;D Area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886" marR="3288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886" marR="3288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45007178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Management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7134001"/>
                  </a:ext>
                </a:extLst>
              </a:tr>
              <a:tr h="215527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Interface and Search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4074419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Hardware &amp; Network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5056994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Transfer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4763846"/>
                  </a:ext>
                </a:extLst>
              </a:tr>
              <a:tr h="196308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Installation (Containerized)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98299037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Authentication &amp; Authorization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97942482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Federation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1158377"/>
                  </a:ext>
                </a:extLst>
              </a:tr>
              <a:tr h="18451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Quality Control &amp; Assurance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86033466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Replication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0967730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Distributed Search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6525320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Metrics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91576173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Notification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32388987"/>
                  </a:ext>
                </a:extLst>
              </a:tr>
              <a:tr h="1926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Long-tail Publication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06591972"/>
                  </a:ext>
                </a:extLst>
              </a:tr>
              <a:tr h="16256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Distributed Computation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6253454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Citation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4405793"/>
                  </a:ext>
                </a:extLst>
              </a:tr>
              <a:tr h="175988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Provenance Capture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2766819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2.2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Workflow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8930218"/>
                  </a:ext>
                </a:extLst>
              </a:tr>
              <a:tr h="209736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2.3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Dynamic Resources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1878957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In situ Analysis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7707956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Machine Learning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1986888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2.6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UQ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4931023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2.7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Analytical Modeling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46339322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2.8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Mobile Apps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03005057"/>
                  </a:ext>
                </a:extLst>
              </a:tr>
              <a:tr h="147084">
                <a:tc gridSpan="4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50295991"/>
                  </a:ext>
                </a:extLst>
              </a:tr>
              <a:tr h="14708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Current capability status: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40973922"/>
                  </a:ext>
                </a:extLst>
              </a:tr>
              <a:tr h="1470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Usable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7399386"/>
                  </a:ext>
                </a:extLst>
              </a:tr>
              <a:tr h="1470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Prototype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281168"/>
                  </a:ext>
                </a:extLst>
              </a:tr>
              <a:tr h="1470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Research activity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6676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"/>
            <a:ext cx="10018713" cy="1047404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  <a:ea typeface="Helvetica" charset="0"/>
                <a:cs typeface="Helvetica" charset="0"/>
              </a:rPr>
              <a:t>Future </a:t>
            </a:r>
            <a:r>
              <a:rPr lang="en-US" b="1" smtClean="0">
                <a:solidFill>
                  <a:srgbClr val="8F0856"/>
                </a:solidFill>
                <a:ea typeface="Helvetica" charset="0"/>
                <a:cs typeface="Helvetica" charset="0"/>
              </a:rPr>
              <a:t>work and </a:t>
            </a:r>
            <a:r>
              <a:rPr lang="en-US" b="1" dirty="0" smtClean="0">
                <a:solidFill>
                  <a:srgbClr val="8F0856"/>
                </a:solidFill>
                <a:ea typeface="Helvetica" charset="0"/>
                <a:cs typeface="Helvetica" charset="0"/>
              </a:rPr>
              <a:t>benefits</a:t>
            </a:r>
            <a:endParaRPr lang="en-US" dirty="0">
              <a:solidFill>
                <a:srgbClr val="8F08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6231" y="934352"/>
            <a:ext cx="10076689" cy="559446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charset="0"/>
              <a:buChar char="•"/>
            </a:pPr>
            <a:endParaRPr lang="en-US" dirty="0" smtClean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Publish other project such as input4MIPs, obs4MIPs, ana4MIPs, </a:t>
            </a:r>
            <a:r>
              <a:rPr lang="en-US" dirty="0" err="1" smtClean="0"/>
              <a:t>GeoMIP</a:t>
            </a:r>
            <a:r>
              <a:rPr lang="en-US" dirty="0" smtClean="0"/>
              <a:t>, </a:t>
            </a:r>
            <a:r>
              <a:rPr lang="is-IS" dirty="0" smtClean="0"/>
              <a:t>…</a:t>
            </a:r>
          </a:p>
          <a:p>
            <a:pPr marL="800100" lvl="1" indent="-342900">
              <a:buFont typeface="Arial" charset="0"/>
              <a:buChar char="•"/>
            </a:pPr>
            <a:r>
              <a:rPr lang="is-IS" dirty="0" smtClean="0"/>
              <a:t>Each project needs to define a Control Vocabulary to use with PrePARE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Accelerate CDMS processing</a:t>
            </a:r>
            <a:endParaRPr lang="en-US" dirty="0"/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Add  </a:t>
            </a:r>
            <a:r>
              <a:rPr lang="en-US" dirty="0"/>
              <a:t>Just-In-Time (JIT) </a:t>
            </a:r>
            <a:r>
              <a:rPr lang="en-US" dirty="0" smtClean="0"/>
              <a:t>compilation to CDMS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Add  multiprocessing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 smtClean="0"/>
              <a:t>Add parallel I/O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Update CDMS to Python 3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data </a:t>
            </a:r>
            <a:r>
              <a:rPr lang="en-US" dirty="0" smtClean="0"/>
              <a:t>provenance</a:t>
            </a:r>
            <a:r>
              <a:rPr lang="en-US" dirty="0"/>
              <a:t> </a:t>
            </a:r>
            <a:r>
              <a:rPr lang="en-US" dirty="0" smtClean="0"/>
              <a:t>in ESGF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Connect CDMS with Compute Working Team (CWT) Effort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Add ESMF Cube-Sphere </a:t>
            </a:r>
            <a:r>
              <a:rPr lang="en-US" dirty="0" err="1" smtClean="0"/>
              <a:t>regridder</a:t>
            </a:r>
            <a:r>
              <a:rPr lang="en-US" dirty="0" smtClean="0"/>
              <a:t> support and documentation to CDMS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Update CDMS documentation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65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Outline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46415"/>
            <a:ext cx="10018713" cy="517051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ESGF Data Provider Files</a:t>
            </a:r>
          </a:p>
          <a:p>
            <a:pPr lvl="1"/>
            <a:r>
              <a:rPr lang="en-US" dirty="0" smtClean="0"/>
              <a:t>Climate </a:t>
            </a:r>
            <a:r>
              <a:rPr lang="en-US" dirty="0"/>
              <a:t>Model Output Rewriter (CMOR</a:t>
            </a:r>
            <a:r>
              <a:rPr lang="en-US" dirty="0" smtClean="0"/>
              <a:t>) and ESGF</a:t>
            </a:r>
            <a:endParaRPr lang="en-US" dirty="0"/>
          </a:p>
          <a:p>
            <a:pPr lvl="2"/>
            <a:r>
              <a:rPr lang="en-US" dirty="0"/>
              <a:t>Why is it needed?</a:t>
            </a:r>
          </a:p>
          <a:p>
            <a:pPr lvl="2"/>
            <a:r>
              <a:rPr lang="en-US" dirty="0"/>
              <a:t>Control Vocabulary database (metadata</a:t>
            </a:r>
            <a:r>
              <a:rPr lang="en-US" dirty="0" smtClean="0"/>
              <a:t>)</a:t>
            </a:r>
            <a:endParaRPr lang="en-US" dirty="0"/>
          </a:p>
          <a:p>
            <a:pPr lvl="2"/>
            <a:r>
              <a:rPr lang="en-US" dirty="0" smtClean="0"/>
              <a:t>Publish Data to ESGF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Community Data management System (CDMS)</a:t>
            </a:r>
          </a:p>
          <a:p>
            <a:pPr lvl="2"/>
            <a:r>
              <a:rPr lang="en-US" dirty="0"/>
              <a:t>What is it?</a:t>
            </a:r>
          </a:p>
          <a:p>
            <a:pPr lvl="2"/>
            <a:r>
              <a:rPr lang="en-US" dirty="0"/>
              <a:t>Adding parallelism to data processing and file I/O</a:t>
            </a:r>
          </a:p>
          <a:p>
            <a:pPr lvl="2"/>
            <a:r>
              <a:rPr lang="en-US" dirty="0"/>
              <a:t>Updating </a:t>
            </a:r>
            <a:r>
              <a:rPr lang="en-US" dirty="0" smtClean="0"/>
              <a:t>and adding efficiency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504" y="21742"/>
            <a:ext cx="10018713" cy="1752599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  <a:ea typeface="Helvetica" charset="0"/>
                <a:cs typeface="Helvetica" charset="0"/>
              </a:rPr>
              <a:t>ESGF needs CMOR 3.2</a:t>
            </a:r>
            <a:endParaRPr lang="en-US" dirty="0">
              <a:solidFill>
                <a:srgbClr val="8F085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3819" y="2088251"/>
            <a:ext cx="3556700" cy="2483836"/>
          </a:xfrm>
          <a:prstGeom prst="rect">
            <a:avLst/>
          </a:pr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179"/>
          <p:cNvGrpSpPr>
            <a:grpSpLocks/>
          </p:cNvGrpSpPr>
          <p:nvPr/>
        </p:nvGrpSpPr>
        <p:grpSpPr bwMode="auto">
          <a:xfrm>
            <a:off x="5563661" y="2352716"/>
            <a:ext cx="2581505" cy="2108033"/>
            <a:chOff x="568811" y="4556079"/>
            <a:chExt cx="4085703" cy="2404644"/>
          </a:xfrm>
        </p:grpSpPr>
        <p:sp>
          <p:nvSpPr>
            <p:cNvPr id="7" name="Rectangle 239"/>
            <p:cNvSpPr/>
            <p:nvPr/>
          </p:nvSpPr>
          <p:spPr bwMode="auto">
            <a:xfrm>
              <a:off x="4060575" y="5019328"/>
              <a:ext cx="214165" cy="539515"/>
            </a:xfrm>
            <a:custGeom>
              <a:avLst/>
              <a:gdLst>
                <a:gd name="connsiteX0" fmla="*/ 0 w 663267"/>
                <a:gd name="connsiteY0" fmla="*/ 0 h 292234"/>
                <a:gd name="connsiteX1" fmla="*/ 663267 w 663267"/>
                <a:gd name="connsiteY1" fmla="*/ 0 h 292234"/>
                <a:gd name="connsiteX2" fmla="*/ 663267 w 663267"/>
                <a:gd name="connsiteY2" fmla="*/ 292234 h 292234"/>
                <a:gd name="connsiteX3" fmla="*/ 0 w 663267"/>
                <a:gd name="connsiteY3" fmla="*/ 292234 h 292234"/>
                <a:gd name="connsiteX4" fmla="*/ 0 w 663267"/>
                <a:gd name="connsiteY4" fmla="*/ 0 h 292234"/>
                <a:gd name="connsiteX0" fmla="*/ 0 w 663267"/>
                <a:gd name="connsiteY0" fmla="*/ 239775 h 532009"/>
                <a:gd name="connsiteX1" fmla="*/ 174817 w 663267"/>
                <a:gd name="connsiteY1" fmla="*/ 0 h 532009"/>
                <a:gd name="connsiteX2" fmla="*/ 663267 w 663267"/>
                <a:gd name="connsiteY2" fmla="*/ 532009 h 532009"/>
                <a:gd name="connsiteX3" fmla="*/ 0 w 663267"/>
                <a:gd name="connsiteY3" fmla="*/ 532009 h 532009"/>
                <a:gd name="connsiteX4" fmla="*/ 0 w 663267"/>
                <a:gd name="connsiteY4" fmla="*/ 239775 h 532009"/>
                <a:gd name="connsiteX0" fmla="*/ 0 w 219222"/>
                <a:gd name="connsiteY0" fmla="*/ 239775 h 532009"/>
                <a:gd name="connsiteX1" fmla="*/ 174817 w 219222"/>
                <a:gd name="connsiteY1" fmla="*/ 0 h 532009"/>
                <a:gd name="connsiteX2" fmla="*/ 219222 w 219222"/>
                <a:gd name="connsiteY2" fmla="*/ 336637 h 532009"/>
                <a:gd name="connsiteX3" fmla="*/ 0 w 219222"/>
                <a:gd name="connsiteY3" fmla="*/ 532009 h 532009"/>
                <a:gd name="connsiteX4" fmla="*/ 0 w 219222"/>
                <a:gd name="connsiteY4" fmla="*/ 239775 h 532009"/>
                <a:gd name="connsiteX0" fmla="*/ 0 w 174817"/>
                <a:gd name="connsiteY0" fmla="*/ 239775 h 532009"/>
                <a:gd name="connsiteX1" fmla="*/ 174817 w 174817"/>
                <a:gd name="connsiteY1" fmla="*/ 0 h 532009"/>
                <a:gd name="connsiteX2" fmla="*/ 157055 w 174817"/>
                <a:gd name="connsiteY2" fmla="*/ 336637 h 532009"/>
                <a:gd name="connsiteX3" fmla="*/ 0 w 174817"/>
                <a:gd name="connsiteY3" fmla="*/ 532009 h 532009"/>
                <a:gd name="connsiteX4" fmla="*/ 0 w 174817"/>
                <a:gd name="connsiteY4" fmla="*/ 239775 h 532009"/>
                <a:gd name="connsiteX0" fmla="*/ 0 w 165445"/>
                <a:gd name="connsiteY0" fmla="*/ 239775 h 532009"/>
                <a:gd name="connsiteX1" fmla="*/ 165445 w 165445"/>
                <a:gd name="connsiteY1" fmla="*/ 0 h 532009"/>
                <a:gd name="connsiteX2" fmla="*/ 157055 w 165445"/>
                <a:gd name="connsiteY2" fmla="*/ 336637 h 532009"/>
                <a:gd name="connsiteX3" fmla="*/ 0 w 165445"/>
                <a:gd name="connsiteY3" fmla="*/ 532009 h 532009"/>
                <a:gd name="connsiteX4" fmla="*/ 0 w 165445"/>
                <a:gd name="connsiteY4" fmla="*/ 239775 h 532009"/>
                <a:gd name="connsiteX0" fmla="*/ 6248 w 171693"/>
                <a:gd name="connsiteY0" fmla="*/ 239775 h 503062"/>
                <a:gd name="connsiteX1" fmla="*/ 171693 w 171693"/>
                <a:gd name="connsiteY1" fmla="*/ 0 h 503062"/>
                <a:gd name="connsiteX2" fmla="*/ 163303 w 171693"/>
                <a:gd name="connsiteY2" fmla="*/ 336637 h 503062"/>
                <a:gd name="connsiteX3" fmla="*/ 0 w 171693"/>
                <a:gd name="connsiteY3" fmla="*/ 503062 h 503062"/>
                <a:gd name="connsiteX4" fmla="*/ 6248 w 171693"/>
                <a:gd name="connsiteY4" fmla="*/ 239775 h 503062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9551 w 177941"/>
                <a:gd name="connsiteY2" fmla="*/ 336637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72675 w 177941"/>
                <a:gd name="connsiteY2" fmla="*/ 314928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6427 w 177941"/>
                <a:gd name="connsiteY2" fmla="*/ 289600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2375 w 167820"/>
                <a:gd name="connsiteY0" fmla="*/ 239775 h 525350"/>
                <a:gd name="connsiteX1" fmla="*/ 167820 w 167820"/>
                <a:gd name="connsiteY1" fmla="*/ 0 h 525350"/>
                <a:gd name="connsiteX2" fmla="*/ 156306 w 167820"/>
                <a:gd name="connsiteY2" fmla="*/ 289600 h 525350"/>
                <a:gd name="connsiteX3" fmla="*/ 0 w 167820"/>
                <a:gd name="connsiteY3" fmla="*/ 525350 h 525350"/>
                <a:gd name="connsiteX4" fmla="*/ 2375 w 167820"/>
                <a:gd name="connsiteY4" fmla="*/ 239775 h 525350"/>
                <a:gd name="connsiteX0" fmla="*/ 15870 w 181315"/>
                <a:gd name="connsiteY0" fmla="*/ 239775 h 525350"/>
                <a:gd name="connsiteX1" fmla="*/ 181315 w 181315"/>
                <a:gd name="connsiteY1" fmla="*/ 0 h 525350"/>
                <a:gd name="connsiteX2" fmla="*/ 169801 w 181315"/>
                <a:gd name="connsiteY2" fmla="*/ 289600 h 525350"/>
                <a:gd name="connsiteX3" fmla="*/ 0 w 181315"/>
                <a:gd name="connsiteY3" fmla="*/ 525350 h 525350"/>
                <a:gd name="connsiteX4" fmla="*/ 15870 w 181315"/>
                <a:gd name="connsiteY4" fmla="*/ 239775 h 525350"/>
                <a:gd name="connsiteX0" fmla="*/ 5749 w 171194"/>
                <a:gd name="connsiteY0" fmla="*/ 239775 h 533165"/>
                <a:gd name="connsiteX1" fmla="*/ 171194 w 171194"/>
                <a:gd name="connsiteY1" fmla="*/ 0 h 533165"/>
                <a:gd name="connsiteX2" fmla="*/ 159680 w 171194"/>
                <a:gd name="connsiteY2" fmla="*/ 289600 h 533165"/>
                <a:gd name="connsiteX3" fmla="*/ 0 w 171194"/>
                <a:gd name="connsiteY3" fmla="*/ 533165 h 533165"/>
                <a:gd name="connsiteX4" fmla="*/ 5749 w 171194"/>
                <a:gd name="connsiteY4" fmla="*/ 239775 h 533165"/>
                <a:gd name="connsiteX0" fmla="*/ 27678 w 193123"/>
                <a:gd name="connsiteY0" fmla="*/ 239775 h 533165"/>
                <a:gd name="connsiteX1" fmla="*/ 193123 w 193123"/>
                <a:gd name="connsiteY1" fmla="*/ 0 h 533165"/>
                <a:gd name="connsiteX2" fmla="*/ 181609 w 193123"/>
                <a:gd name="connsiteY2" fmla="*/ 289600 h 533165"/>
                <a:gd name="connsiteX3" fmla="*/ 0 w 193123"/>
                <a:gd name="connsiteY3" fmla="*/ 533165 h 533165"/>
                <a:gd name="connsiteX4" fmla="*/ 27678 w 193123"/>
                <a:gd name="connsiteY4" fmla="*/ 239775 h 533165"/>
                <a:gd name="connsiteX0" fmla="*/ 19455 w 184900"/>
                <a:gd name="connsiteY0" fmla="*/ 239775 h 539515"/>
                <a:gd name="connsiteX1" fmla="*/ 184900 w 184900"/>
                <a:gd name="connsiteY1" fmla="*/ 0 h 539515"/>
                <a:gd name="connsiteX2" fmla="*/ 173386 w 184900"/>
                <a:gd name="connsiteY2" fmla="*/ 289600 h 539515"/>
                <a:gd name="connsiteX3" fmla="*/ 0 w 184900"/>
                <a:gd name="connsiteY3" fmla="*/ 539515 h 539515"/>
                <a:gd name="connsiteX4" fmla="*/ 19455 w 184900"/>
                <a:gd name="connsiteY4" fmla="*/ 239775 h 5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00" h="539515">
                  <a:moveTo>
                    <a:pt x="19455" y="239775"/>
                  </a:moveTo>
                  <a:lnTo>
                    <a:pt x="184900" y="0"/>
                  </a:lnTo>
                  <a:cubicBezTo>
                    <a:pt x="183145" y="104976"/>
                    <a:pt x="175141" y="184624"/>
                    <a:pt x="173386" y="289600"/>
                  </a:cubicBezTo>
                  <a:lnTo>
                    <a:pt x="0" y="539515"/>
                  </a:lnTo>
                  <a:cubicBezTo>
                    <a:pt x="792" y="444323"/>
                    <a:pt x="18663" y="334967"/>
                    <a:pt x="19455" y="239775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205004" y="5502780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303.2</a:t>
              </a:r>
            </a:p>
          </p:txBody>
        </p:sp>
        <p:sp>
          <p:nvSpPr>
            <p:cNvPr id="9" name="Rectangle 238"/>
            <p:cNvSpPr/>
            <p:nvPr/>
          </p:nvSpPr>
          <p:spPr bwMode="auto">
            <a:xfrm>
              <a:off x="3205023" y="5262180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303.2</a:t>
              </a:r>
            </a:p>
          </p:txBody>
        </p:sp>
        <p:sp>
          <p:nvSpPr>
            <p:cNvPr id="10" name="Rectangle 239"/>
            <p:cNvSpPr/>
            <p:nvPr/>
          </p:nvSpPr>
          <p:spPr bwMode="auto">
            <a:xfrm>
              <a:off x="3862932" y="5266623"/>
              <a:ext cx="206105" cy="517535"/>
            </a:xfrm>
            <a:custGeom>
              <a:avLst/>
              <a:gdLst>
                <a:gd name="connsiteX0" fmla="*/ 0 w 663267"/>
                <a:gd name="connsiteY0" fmla="*/ 0 h 292234"/>
                <a:gd name="connsiteX1" fmla="*/ 663267 w 663267"/>
                <a:gd name="connsiteY1" fmla="*/ 0 h 292234"/>
                <a:gd name="connsiteX2" fmla="*/ 663267 w 663267"/>
                <a:gd name="connsiteY2" fmla="*/ 292234 h 292234"/>
                <a:gd name="connsiteX3" fmla="*/ 0 w 663267"/>
                <a:gd name="connsiteY3" fmla="*/ 292234 h 292234"/>
                <a:gd name="connsiteX4" fmla="*/ 0 w 663267"/>
                <a:gd name="connsiteY4" fmla="*/ 0 h 292234"/>
                <a:gd name="connsiteX0" fmla="*/ 0 w 663267"/>
                <a:gd name="connsiteY0" fmla="*/ 239775 h 532009"/>
                <a:gd name="connsiteX1" fmla="*/ 174817 w 663267"/>
                <a:gd name="connsiteY1" fmla="*/ 0 h 532009"/>
                <a:gd name="connsiteX2" fmla="*/ 663267 w 663267"/>
                <a:gd name="connsiteY2" fmla="*/ 532009 h 532009"/>
                <a:gd name="connsiteX3" fmla="*/ 0 w 663267"/>
                <a:gd name="connsiteY3" fmla="*/ 532009 h 532009"/>
                <a:gd name="connsiteX4" fmla="*/ 0 w 663267"/>
                <a:gd name="connsiteY4" fmla="*/ 239775 h 532009"/>
                <a:gd name="connsiteX0" fmla="*/ 0 w 219222"/>
                <a:gd name="connsiteY0" fmla="*/ 239775 h 532009"/>
                <a:gd name="connsiteX1" fmla="*/ 174817 w 219222"/>
                <a:gd name="connsiteY1" fmla="*/ 0 h 532009"/>
                <a:gd name="connsiteX2" fmla="*/ 219222 w 219222"/>
                <a:gd name="connsiteY2" fmla="*/ 336637 h 532009"/>
                <a:gd name="connsiteX3" fmla="*/ 0 w 219222"/>
                <a:gd name="connsiteY3" fmla="*/ 532009 h 532009"/>
                <a:gd name="connsiteX4" fmla="*/ 0 w 219222"/>
                <a:gd name="connsiteY4" fmla="*/ 239775 h 532009"/>
                <a:gd name="connsiteX0" fmla="*/ 0 w 174817"/>
                <a:gd name="connsiteY0" fmla="*/ 239775 h 532009"/>
                <a:gd name="connsiteX1" fmla="*/ 174817 w 174817"/>
                <a:gd name="connsiteY1" fmla="*/ 0 h 532009"/>
                <a:gd name="connsiteX2" fmla="*/ 157055 w 174817"/>
                <a:gd name="connsiteY2" fmla="*/ 336637 h 532009"/>
                <a:gd name="connsiteX3" fmla="*/ 0 w 174817"/>
                <a:gd name="connsiteY3" fmla="*/ 532009 h 532009"/>
                <a:gd name="connsiteX4" fmla="*/ 0 w 174817"/>
                <a:gd name="connsiteY4" fmla="*/ 239775 h 532009"/>
                <a:gd name="connsiteX0" fmla="*/ 0 w 165445"/>
                <a:gd name="connsiteY0" fmla="*/ 239775 h 532009"/>
                <a:gd name="connsiteX1" fmla="*/ 165445 w 165445"/>
                <a:gd name="connsiteY1" fmla="*/ 0 h 532009"/>
                <a:gd name="connsiteX2" fmla="*/ 157055 w 165445"/>
                <a:gd name="connsiteY2" fmla="*/ 336637 h 532009"/>
                <a:gd name="connsiteX3" fmla="*/ 0 w 165445"/>
                <a:gd name="connsiteY3" fmla="*/ 532009 h 532009"/>
                <a:gd name="connsiteX4" fmla="*/ 0 w 165445"/>
                <a:gd name="connsiteY4" fmla="*/ 239775 h 532009"/>
                <a:gd name="connsiteX0" fmla="*/ 6248 w 171693"/>
                <a:gd name="connsiteY0" fmla="*/ 239775 h 503062"/>
                <a:gd name="connsiteX1" fmla="*/ 171693 w 171693"/>
                <a:gd name="connsiteY1" fmla="*/ 0 h 503062"/>
                <a:gd name="connsiteX2" fmla="*/ 163303 w 171693"/>
                <a:gd name="connsiteY2" fmla="*/ 336637 h 503062"/>
                <a:gd name="connsiteX3" fmla="*/ 0 w 171693"/>
                <a:gd name="connsiteY3" fmla="*/ 503062 h 503062"/>
                <a:gd name="connsiteX4" fmla="*/ 6248 w 171693"/>
                <a:gd name="connsiteY4" fmla="*/ 239775 h 503062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9551 w 177941"/>
                <a:gd name="connsiteY2" fmla="*/ 336637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72675 w 177941"/>
                <a:gd name="connsiteY2" fmla="*/ 314928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6427 w 177941"/>
                <a:gd name="connsiteY2" fmla="*/ 289600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41" h="517535">
                  <a:moveTo>
                    <a:pt x="12496" y="239775"/>
                  </a:moveTo>
                  <a:lnTo>
                    <a:pt x="177941" y="0"/>
                  </a:lnTo>
                  <a:cubicBezTo>
                    <a:pt x="176186" y="104976"/>
                    <a:pt x="168182" y="184624"/>
                    <a:pt x="166427" y="289600"/>
                  </a:cubicBezTo>
                  <a:lnTo>
                    <a:pt x="0" y="517535"/>
                  </a:lnTo>
                  <a:lnTo>
                    <a:pt x="12496" y="2397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536389" y="5502737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</a:rPr>
                <a:t>288.4</a:t>
              </a:r>
            </a:p>
          </p:txBody>
        </p:sp>
        <p:sp>
          <p:nvSpPr>
            <p:cNvPr id="12" name="TextBox 186"/>
            <p:cNvSpPr txBox="1">
              <a:spLocks noChangeArrowheads="1"/>
            </p:cNvSpPr>
            <p:nvPr/>
          </p:nvSpPr>
          <p:spPr bwMode="auto">
            <a:xfrm rot="-2814368">
              <a:off x="3734201" y="5389686"/>
              <a:ext cx="451557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303</a:t>
              </a:r>
            </a:p>
          </p:txBody>
        </p:sp>
        <p:sp>
          <p:nvSpPr>
            <p:cNvPr id="13" name="Rectangle 238"/>
            <p:cNvSpPr/>
            <p:nvPr/>
          </p:nvSpPr>
          <p:spPr bwMode="auto">
            <a:xfrm>
              <a:off x="2536408" y="5262137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288.4</a:t>
              </a:r>
            </a:p>
          </p:txBody>
        </p:sp>
        <p:sp>
          <p:nvSpPr>
            <p:cNvPr id="14" name="Rectangle 238"/>
            <p:cNvSpPr/>
            <p:nvPr/>
          </p:nvSpPr>
          <p:spPr bwMode="auto">
            <a:xfrm>
              <a:off x="2724003" y="5019327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294.1</a:t>
              </a:r>
            </a:p>
          </p:txBody>
        </p:sp>
        <p:sp>
          <p:nvSpPr>
            <p:cNvPr id="15" name="Rectangle 238"/>
            <p:cNvSpPr/>
            <p:nvPr/>
          </p:nvSpPr>
          <p:spPr bwMode="auto">
            <a:xfrm>
              <a:off x="3402786" y="5019240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302.3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574862" y="5502650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225.</a:t>
              </a:r>
            </a:p>
          </p:txBody>
        </p:sp>
        <p:sp>
          <p:nvSpPr>
            <p:cNvPr id="17" name="Rectangle 238"/>
            <p:cNvSpPr/>
            <p:nvPr/>
          </p:nvSpPr>
          <p:spPr bwMode="auto">
            <a:xfrm>
              <a:off x="574881" y="5262050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225.</a:t>
              </a:r>
            </a:p>
          </p:txBody>
        </p:sp>
        <p:sp>
          <p:nvSpPr>
            <p:cNvPr id="18" name="Rectangle 238"/>
            <p:cNvSpPr/>
            <p:nvPr/>
          </p:nvSpPr>
          <p:spPr bwMode="auto">
            <a:xfrm>
              <a:off x="762476" y="5019240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245.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205320" y="5502650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287.3</a:t>
              </a:r>
            </a:p>
          </p:txBody>
        </p:sp>
        <p:sp>
          <p:nvSpPr>
            <p:cNvPr id="20" name="Rectangle 238"/>
            <p:cNvSpPr/>
            <p:nvPr/>
          </p:nvSpPr>
          <p:spPr bwMode="auto">
            <a:xfrm>
              <a:off x="1205339" y="5262050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287.3</a:t>
              </a:r>
            </a:p>
          </p:txBody>
        </p:sp>
        <p:sp>
          <p:nvSpPr>
            <p:cNvPr id="21" name="Rectangle 238"/>
            <p:cNvSpPr/>
            <p:nvPr/>
          </p:nvSpPr>
          <p:spPr bwMode="auto">
            <a:xfrm>
              <a:off x="1392934" y="5019240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298.4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871958" y="5501034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smtClean="0">
                  <a:solidFill>
                    <a:schemeClr val="accent2">
                      <a:lumMod val="50000"/>
                    </a:schemeClr>
                  </a:solidFill>
                </a:rPr>
                <a:t>284.1</a:t>
              </a:r>
              <a:endParaRPr lang="en-US" sz="8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3" name="Rectangle 238"/>
            <p:cNvSpPr/>
            <p:nvPr/>
          </p:nvSpPr>
          <p:spPr bwMode="auto">
            <a:xfrm>
              <a:off x="1871977" y="5264052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284.12</a:t>
              </a:r>
            </a:p>
          </p:txBody>
        </p:sp>
        <p:sp>
          <p:nvSpPr>
            <p:cNvPr id="24" name="Rectangle 238"/>
            <p:cNvSpPr/>
            <p:nvPr/>
          </p:nvSpPr>
          <p:spPr bwMode="auto">
            <a:xfrm>
              <a:off x="2059572" y="5021242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276.2</a:t>
              </a:r>
            </a:p>
          </p:txBody>
        </p:sp>
        <p:sp>
          <p:nvSpPr>
            <p:cNvPr id="25" name="Rectangle 238"/>
            <p:cNvSpPr/>
            <p:nvPr/>
          </p:nvSpPr>
          <p:spPr bwMode="auto">
            <a:xfrm>
              <a:off x="2918834" y="4788444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276,4</a:t>
              </a:r>
            </a:p>
          </p:txBody>
        </p:sp>
        <p:sp>
          <p:nvSpPr>
            <p:cNvPr id="27" name="Rectangle 238"/>
            <p:cNvSpPr/>
            <p:nvPr/>
          </p:nvSpPr>
          <p:spPr bwMode="auto">
            <a:xfrm>
              <a:off x="957307" y="4788357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265.3</a:t>
              </a:r>
            </a:p>
          </p:txBody>
        </p:sp>
        <p:sp>
          <p:nvSpPr>
            <p:cNvPr id="28" name="Rectangle 238"/>
            <p:cNvSpPr/>
            <p:nvPr/>
          </p:nvSpPr>
          <p:spPr bwMode="auto">
            <a:xfrm>
              <a:off x="1587765" y="4788357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270.1</a:t>
              </a:r>
            </a:p>
          </p:txBody>
        </p:sp>
        <p:sp>
          <p:nvSpPr>
            <p:cNvPr id="29" name="Rectangle 238"/>
            <p:cNvSpPr/>
            <p:nvPr/>
          </p:nvSpPr>
          <p:spPr bwMode="auto">
            <a:xfrm>
              <a:off x="2254403" y="4786741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256.3</a:t>
              </a:r>
            </a:p>
          </p:txBody>
        </p:sp>
        <p:sp>
          <p:nvSpPr>
            <p:cNvPr id="30" name="Rectangle 238"/>
            <p:cNvSpPr/>
            <p:nvPr/>
          </p:nvSpPr>
          <p:spPr bwMode="auto">
            <a:xfrm>
              <a:off x="3103466" y="4556166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282.4</a:t>
              </a:r>
            </a:p>
          </p:txBody>
        </p:sp>
        <p:sp>
          <p:nvSpPr>
            <p:cNvPr id="31" name="Rectangle 238"/>
            <p:cNvSpPr/>
            <p:nvPr/>
          </p:nvSpPr>
          <p:spPr bwMode="auto">
            <a:xfrm>
              <a:off x="3768114" y="4556079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288.5</a:t>
              </a:r>
            </a:p>
          </p:txBody>
        </p:sp>
        <p:sp>
          <p:nvSpPr>
            <p:cNvPr id="32" name="Rectangle 238"/>
            <p:cNvSpPr/>
            <p:nvPr/>
          </p:nvSpPr>
          <p:spPr bwMode="auto">
            <a:xfrm>
              <a:off x="1141939" y="4556079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244.</a:t>
              </a:r>
            </a:p>
          </p:txBody>
        </p:sp>
        <p:sp>
          <p:nvSpPr>
            <p:cNvPr id="33" name="Rectangle 238"/>
            <p:cNvSpPr/>
            <p:nvPr/>
          </p:nvSpPr>
          <p:spPr bwMode="auto">
            <a:xfrm>
              <a:off x="1772397" y="4556079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275.2</a:t>
              </a:r>
            </a:p>
          </p:txBody>
        </p:sp>
        <p:sp>
          <p:nvSpPr>
            <p:cNvPr id="34" name="Rectangle 238"/>
            <p:cNvSpPr/>
            <p:nvPr/>
          </p:nvSpPr>
          <p:spPr bwMode="auto">
            <a:xfrm>
              <a:off x="2439035" y="4558081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229.4</a:t>
              </a:r>
            </a:p>
          </p:txBody>
        </p:sp>
        <p:sp>
          <p:nvSpPr>
            <p:cNvPr id="35" name="Rectangle 239"/>
            <p:cNvSpPr/>
            <p:nvPr/>
          </p:nvSpPr>
          <p:spPr bwMode="auto">
            <a:xfrm>
              <a:off x="4233202" y="4811672"/>
              <a:ext cx="214165" cy="539515"/>
            </a:xfrm>
            <a:custGeom>
              <a:avLst/>
              <a:gdLst>
                <a:gd name="connsiteX0" fmla="*/ 0 w 663267"/>
                <a:gd name="connsiteY0" fmla="*/ 0 h 292234"/>
                <a:gd name="connsiteX1" fmla="*/ 663267 w 663267"/>
                <a:gd name="connsiteY1" fmla="*/ 0 h 292234"/>
                <a:gd name="connsiteX2" fmla="*/ 663267 w 663267"/>
                <a:gd name="connsiteY2" fmla="*/ 292234 h 292234"/>
                <a:gd name="connsiteX3" fmla="*/ 0 w 663267"/>
                <a:gd name="connsiteY3" fmla="*/ 292234 h 292234"/>
                <a:gd name="connsiteX4" fmla="*/ 0 w 663267"/>
                <a:gd name="connsiteY4" fmla="*/ 0 h 292234"/>
                <a:gd name="connsiteX0" fmla="*/ 0 w 663267"/>
                <a:gd name="connsiteY0" fmla="*/ 239775 h 532009"/>
                <a:gd name="connsiteX1" fmla="*/ 174817 w 663267"/>
                <a:gd name="connsiteY1" fmla="*/ 0 h 532009"/>
                <a:gd name="connsiteX2" fmla="*/ 663267 w 663267"/>
                <a:gd name="connsiteY2" fmla="*/ 532009 h 532009"/>
                <a:gd name="connsiteX3" fmla="*/ 0 w 663267"/>
                <a:gd name="connsiteY3" fmla="*/ 532009 h 532009"/>
                <a:gd name="connsiteX4" fmla="*/ 0 w 663267"/>
                <a:gd name="connsiteY4" fmla="*/ 239775 h 532009"/>
                <a:gd name="connsiteX0" fmla="*/ 0 w 219222"/>
                <a:gd name="connsiteY0" fmla="*/ 239775 h 532009"/>
                <a:gd name="connsiteX1" fmla="*/ 174817 w 219222"/>
                <a:gd name="connsiteY1" fmla="*/ 0 h 532009"/>
                <a:gd name="connsiteX2" fmla="*/ 219222 w 219222"/>
                <a:gd name="connsiteY2" fmla="*/ 336637 h 532009"/>
                <a:gd name="connsiteX3" fmla="*/ 0 w 219222"/>
                <a:gd name="connsiteY3" fmla="*/ 532009 h 532009"/>
                <a:gd name="connsiteX4" fmla="*/ 0 w 219222"/>
                <a:gd name="connsiteY4" fmla="*/ 239775 h 532009"/>
                <a:gd name="connsiteX0" fmla="*/ 0 w 174817"/>
                <a:gd name="connsiteY0" fmla="*/ 239775 h 532009"/>
                <a:gd name="connsiteX1" fmla="*/ 174817 w 174817"/>
                <a:gd name="connsiteY1" fmla="*/ 0 h 532009"/>
                <a:gd name="connsiteX2" fmla="*/ 157055 w 174817"/>
                <a:gd name="connsiteY2" fmla="*/ 336637 h 532009"/>
                <a:gd name="connsiteX3" fmla="*/ 0 w 174817"/>
                <a:gd name="connsiteY3" fmla="*/ 532009 h 532009"/>
                <a:gd name="connsiteX4" fmla="*/ 0 w 174817"/>
                <a:gd name="connsiteY4" fmla="*/ 239775 h 532009"/>
                <a:gd name="connsiteX0" fmla="*/ 0 w 165445"/>
                <a:gd name="connsiteY0" fmla="*/ 239775 h 532009"/>
                <a:gd name="connsiteX1" fmla="*/ 165445 w 165445"/>
                <a:gd name="connsiteY1" fmla="*/ 0 h 532009"/>
                <a:gd name="connsiteX2" fmla="*/ 157055 w 165445"/>
                <a:gd name="connsiteY2" fmla="*/ 336637 h 532009"/>
                <a:gd name="connsiteX3" fmla="*/ 0 w 165445"/>
                <a:gd name="connsiteY3" fmla="*/ 532009 h 532009"/>
                <a:gd name="connsiteX4" fmla="*/ 0 w 165445"/>
                <a:gd name="connsiteY4" fmla="*/ 239775 h 532009"/>
                <a:gd name="connsiteX0" fmla="*/ 6248 w 171693"/>
                <a:gd name="connsiteY0" fmla="*/ 239775 h 503062"/>
                <a:gd name="connsiteX1" fmla="*/ 171693 w 171693"/>
                <a:gd name="connsiteY1" fmla="*/ 0 h 503062"/>
                <a:gd name="connsiteX2" fmla="*/ 163303 w 171693"/>
                <a:gd name="connsiteY2" fmla="*/ 336637 h 503062"/>
                <a:gd name="connsiteX3" fmla="*/ 0 w 171693"/>
                <a:gd name="connsiteY3" fmla="*/ 503062 h 503062"/>
                <a:gd name="connsiteX4" fmla="*/ 6248 w 171693"/>
                <a:gd name="connsiteY4" fmla="*/ 239775 h 503062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9551 w 177941"/>
                <a:gd name="connsiteY2" fmla="*/ 336637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72675 w 177941"/>
                <a:gd name="connsiteY2" fmla="*/ 314928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6427 w 177941"/>
                <a:gd name="connsiteY2" fmla="*/ 289600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2375 w 167820"/>
                <a:gd name="connsiteY0" fmla="*/ 239775 h 525350"/>
                <a:gd name="connsiteX1" fmla="*/ 167820 w 167820"/>
                <a:gd name="connsiteY1" fmla="*/ 0 h 525350"/>
                <a:gd name="connsiteX2" fmla="*/ 156306 w 167820"/>
                <a:gd name="connsiteY2" fmla="*/ 289600 h 525350"/>
                <a:gd name="connsiteX3" fmla="*/ 0 w 167820"/>
                <a:gd name="connsiteY3" fmla="*/ 525350 h 525350"/>
                <a:gd name="connsiteX4" fmla="*/ 2375 w 167820"/>
                <a:gd name="connsiteY4" fmla="*/ 239775 h 525350"/>
                <a:gd name="connsiteX0" fmla="*/ 15870 w 181315"/>
                <a:gd name="connsiteY0" fmla="*/ 239775 h 525350"/>
                <a:gd name="connsiteX1" fmla="*/ 181315 w 181315"/>
                <a:gd name="connsiteY1" fmla="*/ 0 h 525350"/>
                <a:gd name="connsiteX2" fmla="*/ 169801 w 181315"/>
                <a:gd name="connsiteY2" fmla="*/ 289600 h 525350"/>
                <a:gd name="connsiteX3" fmla="*/ 0 w 181315"/>
                <a:gd name="connsiteY3" fmla="*/ 525350 h 525350"/>
                <a:gd name="connsiteX4" fmla="*/ 15870 w 181315"/>
                <a:gd name="connsiteY4" fmla="*/ 239775 h 525350"/>
                <a:gd name="connsiteX0" fmla="*/ 5749 w 171194"/>
                <a:gd name="connsiteY0" fmla="*/ 239775 h 533165"/>
                <a:gd name="connsiteX1" fmla="*/ 171194 w 171194"/>
                <a:gd name="connsiteY1" fmla="*/ 0 h 533165"/>
                <a:gd name="connsiteX2" fmla="*/ 159680 w 171194"/>
                <a:gd name="connsiteY2" fmla="*/ 289600 h 533165"/>
                <a:gd name="connsiteX3" fmla="*/ 0 w 171194"/>
                <a:gd name="connsiteY3" fmla="*/ 533165 h 533165"/>
                <a:gd name="connsiteX4" fmla="*/ 5749 w 171194"/>
                <a:gd name="connsiteY4" fmla="*/ 239775 h 533165"/>
                <a:gd name="connsiteX0" fmla="*/ 27678 w 193123"/>
                <a:gd name="connsiteY0" fmla="*/ 239775 h 533165"/>
                <a:gd name="connsiteX1" fmla="*/ 193123 w 193123"/>
                <a:gd name="connsiteY1" fmla="*/ 0 h 533165"/>
                <a:gd name="connsiteX2" fmla="*/ 181609 w 193123"/>
                <a:gd name="connsiteY2" fmla="*/ 289600 h 533165"/>
                <a:gd name="connsiteX3" fmla="*/ 0 w 193123"/>
                <a:gd name="connsiteY3" fmla="*/ 533165 h 533165"/>
                <a:gd name="connsiteX4" fmla="*/ 27678 w 193123"/>
                <a:gd name="connsiteY4" fmla="*/ 239775 h 533165"/>
                <a:gd name="connsiteX0" fmla="*/ 19455 w 184900"/>
                <a:gd name="connsiteY0" fmla="*/ 239775 h 539515"/>
                <a:gd name="connsiteX1" fmla="*/ 184900 w 184900"/>
                <a:gd name="connsiteY1" fmla="*/ 0 h 539515"/>
                <a:gd name="connsiteX2" fmla="*/ 173386 w 184900"/>
                <a:gd name="connsiteY2" fmla="*/ 289600 h 539515"/>
                <a:gd name="connsiteX3" fmla="*/ 0 w 184900"/>
                <a:gd name="connsiteY3" fmla="*/ 539515 h 539515"/>
                <a:gd name="connsiteX4" fmla="*/ 19455 w 184900"/>
                <a:gd name="connsiteY4" fmla="*/ 239775 h 5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00" h="539515">
                  <a:moveTo>
                    <a:pt x="19455" y="239775"/>
                  </a:moveTo>
                  <a:lnTo>
                    <a:pt x="184900" y="0"/>
                  </a:lnTo>
                  <a:cubicBezTo>
                    <a:pt x="183145" y="104976"/>
                    <a:pt x="175141" y="184624"/>
                    <a:pt x="173386" y="289600"/>
                  </a:cubicBezTo>
                  <a:lnTo>
                    <a:pt x="0" y="539515"/>
                  </a:lnTo>
                  <a:cubicBezTo>
                    <a:pt x="792" y="444323"/>
                    <a:pt x="18663" y="334967"/>
                    <a:pt x="19455" y="239775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239"/>
            <p:cNvSpPr/>
            <p:nvPr/>
          </p:nvSpPr>
          <p:spPr bwMode="auto">
            <a:xfrm>
              <a:off x="4431826" y="4558081"/>
              <a:ext cx="214165" cy="539515"/>
            </a:xfrm>
            <a:custGeom>
              <a:avLst/>
              <a:gdLst>
                <a:gd name="connsiteX0" fmla="*/ 0 w 663267"/>
                <a:gd name="connsiteY0" fmla="*/ 0 h 292234"/>
                <a:gd name="connsiteX1" fmla="*/ 663267 w 663267"/>
                <a:gd name="connsiteY1" fmla="*/ 0 h 292234"/>
                <a:gd name="connsiteX2" fmla="*/ 663267 w 663267"/>
                <a:gd name="connsiteY2" fmla="*/ 292234 h 292234"/>
                <a:gd name="connsiteX3" fmla="*/ 0 w 663267"/>
                <a:gd name="connsiteY3" fmla="*/ 292234 h 292234"/>
                <a:gd name="connsiteX4" fmla="*/ 0 w 663267"/>
                <a:gd name="connsiteY4" fmla="*/ 0 h 292234"/>
                <a:gd name="connsiteX0" fmla="*/ 0 w 663267"/>
                <a:gd name="connsiteY0" fmla="*/ 239775 h 532009"/>
                <a:gd name="connsiteX1" fmla="*/ 174817 w 663267"/>
                <a:gd name="connsiteY1" fmla="*/ 0 h 532009"/>
                <a:gd name="connsiteX2" fmla="*/ 663267 w 663267"/>
                <a:gd name="connsiteY2" fmla="*/ 532009 h 532009"/>
                <a:gd name="connsiteX3" fmla="*/ 0 w 663267"/>
                <a:gd name="connsiteY3" fmla="*/ 532009 h 532009"/>
                <a:gd name="connsiteX4" fmla="*/ 0 w 663267"/>
                <a:gd name="connsiteY4" fmla="*/ 239775 h 532009"/>
                <a:gd name="connsiteX0" fmla="*/ 0 w 219222"/>
                <a:gd name="connsiteY0" fmla="*/ 239775 h 532009"/>
                <a:gd name="connsiteX1" fmla="*/ 174817 w 219222"/>
                <a:gd name="connsiteY1" fmla="*/ 0 h 532009"/>
                <a:gd name="connsiteX2" fmla="*/ 219222 w 219222"/>
                <a:gd name="connsiteY2" fmla="*/ 336637 h 532009"/>
                <a:gd name="connsiteX3" fmla="*/ 0 w 219222"/>
                <a:gd name="connsiteY3" fmla="*/ 532009 h 532009"/>
                <a:gd name="connsiteX4" fmla="*/ 0 w 219222"/>
                <a:gd name="connsiteY4" fmla="*/ 239775 h 532009"/>
                <a:gd name="connsiteX0" fmla="*/ 0 w 174817"/>
                <a:gd name="connsiteY0" fmla="*/ 239775 h 532009"/>
                <a:gd name="connsiteX1" fmla="*/ 174817 w 174817"/>
                <a:gd name="connsiteY1" fmla="*/ 0 h 532009"/>
                <a:gd name="connsiteX2" fmla="*/ 157055 w 174817"/>
                <a:gd name="connsiteY2" fmla="*/ 336637 h 532009"/>
                <a:gd name="connsiteX3" fmla="*/ 0 w 174817"/>
                <a:gd name="connsiteY3" fmla="*/ 532009 h 532009"/>
                <a:gd name="connsiteX4" fmla="*/ 0 w 174817"/>
                <a:gd name="connsiteY4" fmla="*/ 239775 h 532009"/>
                <a:gd name="connsiteX0" fmla="*/ 0 w 165445"/>
                <a:gd name="connsiteY0" fmla="*/ 239775 h 532009"/>
                <a:gd name="connsiteX1" fmla="*/ 165445 w 165445"/>
                <a:gd name="connsiteY1" fmla="*/ 0 h 532009"/>
                <a:gd name="connsiteX2" fmla="*/ 157055 w 165445"/>
                <a:gd name="connsiteY2" fmla="*/ 336637 h 532009"/>
                <a:gd name="connsiteX3" fmla="*/ 0 w 165445"/>
                <a:gd name="connsiteY3" fmla="*/ 532009 h 532009"/>
                <a:gd name="connsiteX4" fmla="*/ 0 w 165445"/>
                <a:gd name="connsiteY4" fmla="*/ 239775 h 532009"/>
                <a:gd name="connsiteX0" fmla="*/ 6248 w 171693"/>
                <a:gd name="connsiteY0" fmla="*/ 239775 h 503062"/>
                <a:gd name="connsiteX1" fmla="*/ 171693 w 171693"/>
                <a:gd name="connsiteY1" fmla="*/ 0 h 503062"/>
                <a:gd name="connsiteX2" fmla="*/ 163303 w 171693"/>
                <a:gd name="connsiteY2" fmla="*/ 336637 h 503062"/>
                <a:gd name="connsiteX3" fmla="*/ 0 w 171693"/>
                <a:gd name="connsiteY3" fmla="*/ 503062 h 503062"/>
                <a:gd name="connsiteX4" fmla="*/ 6248 w 171693"/>
                <a:gd name="connsiteY4" fmla="*/ 239775 h 503062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9551 w 177941"/>
                <a:gd name="connsiteY2" fmla="*/ 336637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72675 w 177941"/>
                <a:gd name="connsiteY2" fmla="*/ 314928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6427 w 177941"/>
                <a:gd name="connsiteY2" fmla="*/ 289600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2375 w 167820"/>
                <a:gd name="connsiteY0" fmla="*/ 239775 h 525350"/>
                <a:gd name="connsiteX1" fmla="*/ 167820 w 167820"/>
                <a:gd name="connsiteY1" fmla="*/ 0 h 525350"/>
                <a:gd name="connsiteX2" fmla="*/ 156306 w 167820"/>
                <a:gd name="connsiteY2" fmla="*/ 289600 h 525350"/>
                <a:gd name="connsiteX3" fmla="*/ 0 w 167820"/>
                <a:gd name="connsiteY3" fmla="*/ 525350 h 525350"/>
                <a:gd name="connsiteX4" fmla="*/ 2375 w 167820"/>
                <a:gd name="connsiteY4" fmla="*/ 239775 h 525350"/>
                <a:gd name="connsiteX0" fmla="*/ 15870 w 181315"/>
                <a:gd name="connsiteY0" fmla="*/ 239775 h 525350"/>
                <a:gd name="connsiteX1" fmla="*/ 181315 w 181315"/>
                <a:gd name="connsiteY1" fmla="*/ 0 h 525350"/>
                <a:gd name="connsiteX2" fmla="*/ 169801 w 181315"/>
                <a:gd name="connsiteY2" fmla="*/ 289600 h 525350"/>
                <a:gd name="connsiteX3" fmla="*/ 0 w 181315"/>
                <a:gd name="connsiteY3" fmla="*/ 525350 h 525350"/>
                <a:gd name="connsiteX4" fmla="*/ 15870 w 181315"/>
                <a:gd name="connsiteY4" fmla="*/ 239775 h 525350"/>
                <a:gd name="connsiteX0" fmla="*/ 5749 w 171194"/>
                <a:gd name="connsiteY0" fmla="*/ 239775 h 533165"/>
                <a:gd name="connsiteX1" fmla="*/ 171194 w 171194"/>
                <a:gd name="connsiteY1" fmla="*/ 0 h 533165"/>
                <a:gd name="connsiteX2" fmla="*/ 159680 w 171194"/>
                <a:gd name="connsiteY2" fmla="*/ 289600 h 533165"/>
                <a:gd name="connsiteX3" fmla="*/ 0 w 171194"/>
                <a:gd name="connsiteY3" fmla="*/ 533165 h 533165"/>
                <a:gd name="connsiteX4" fmla="*/ 5749 w 171194"/>
                <a:gd name="connsiteY4" fmla="*/ 239775 h 533165"/>
                <a:gd name="connsiteX0" fmla="*/ 27678 w 193123"/>
                <a:gd name="connsiteY0" fmla="*/ 239775 h 533165"/>
                <a:gd name="connsiteX1" fmla="*/ 193123 w 193123"/>
                <a:gd name="connsiteY1" fmla="*/ 0 h 533165"/>
                <a:gd name="connsiteX2" fmla="*/ 181609 w 193123"/>
                <a:gd name="connsiteY2" fmla="*/ 289600 h 533165"/>
                <a:gd name="connsiteX3" fmla="*/ 0 w 193123"/>
                <a:gd name="connsiteY3" fmla="*/ 533165 h 533165"/>
                <a:gd name="connsiteX4" fmla="*/ 27678 w 193123"/>
                <a:gd name="connsiteY4" fmla="*/ 239775 h 533165"/>
                <a:gd name="connsiteX0" fmla="*/ 19455 w 184900"/>
                <a:gd name="connsiteY0" fmla="*/ 239775 h 539515"/>
                <a:gd name="connsiteX1" fmla="*/ 184900 w 184900"/>
                <a:gd name="connsiteY1" fmla="*/ 0 h 539515"/>
                <a:gd name="connsiteX2" fmla="*/ 173386 w 184900"/>
                <a:gd name="connsiteY2" fmla="*/ 289600 h 539515"/>
                <a:gd name="connsiteX3" fmla="*/ 0 w 184900"/>
                <a:gd name="connsiteY3" fmla="*/ 539515 h 539515"/>
                <a:gd name="connsiteX4" fmla="*/ 19455 w 184900"/>
                <a:gd name="connsiteY4" fmla="*/ 239775 h 5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00" h="539515">
                  <a:moveTo>
                    <a:pt x="19455" y="239775"/>
                  </a:moveTo>
                  <a:lnTo>
                    <a:pt x="184900" y="0"/>
                  </a:lnTo>
                  <a:cubicBezTo>
                    <a:pt x="183145" y="104976"/>
                    <a:pt x="175141" y="184624"/>
                    <a:pt x="173386" y="289600"/>
                  </a:cubicBezTo>
                  <a:lnTo>
                    <a:pt x="0" y="539515"/>
                  </a:lnTo>
                  <a:cubicBezTo>
                    <a:pt x="792" y="444323"/>
                    <a:pt x="18663" y="334967"/>
                    <a:pt x="19455" y="239775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239"/>
            <p:cNvSpPr/>
            <p:nvPr/>
          </p:nvSpPr>
          <p:spPr bwMode="auto">
            <a:xfrm>
              <a:off x="4052113" y="5311548"/>
              <a:ext cx="214165" cy="539515"/>
            </a:xfrm>
            <a:custGeom>
              <a:avLst/>
              <a:gdLst>
                <a:gd name="connsiteX0" fmla="*/ 0 w 663267"/>
                <a:gd name="connsiteY0" fmla="*/ 0 h 292234"/>
                <a:gd name="connsiteX1" fmla="*/ 663267 w 663267"/>
                <a:gd name="connsiteY1" fmla="*/ 0 h 292234"/>
                <a:gd name="connsiteX2" fmla="*/ 663267 w 663267"/>
                <a:gd name="connsiteY2" fmla="*/ 292234 h 292234"/>
                <a:gd name="connsiteX3" fmla="*/ 0 w 663267"/>
                <a:gd name="connsiteY3" fmla="*/ 292234 h 292234"/>
                <a:gd name="connsiteX4" fmla="*/ 0 w 663267"/>
                <a:gd name="connsiteY4" fmla="*/ 0 h 292234"/>
                <a:gd name="connsiteX0" fmla="*/ 0 w 663267"/>
                <a:gd name="connsiteY0" fmla="*/ 239775 h 532009"/>
                <a:gd name="connsiteX1" fmla="*/ 174817 w 663267"/>
                <a:gd name="connsiteY1" fmla="*/ 0 h 532009"/>
                <a:gd name="connsiteX2" fmla="*/ 663267 w 663267"/>
                <a:gd name="connsiteY2" fmla="*/ 532009 h 532009"/>
                <a:gd name="connsiteX3" fmla="*/ 0 w 663267"/>
                <a:gd name="connsiteY3" fmla="*/ 532009 h 532009"/>
                <a:gd name="connsiteX4" fmla="*/ 0 w 663267"/>
                <a:gd name="connsiteY4" fmla="*/ 239775 h 532009"/>
                <a:gd name="connsiteX0" fmla="*/ 0 w 219222"/>
                <a:gd name="connsiteY0" fmla="*/ 239775 h 532009"/>
                <a:gd name="connsiteX1" fmla="*/ 174817 w 219222"/>
                <a:gd name="connsiteY1" fmla="*/ 0 h 532009"/>
                <a:gd name="connsiteX2" fmla="*/ 219222 w 219222"/>
                <a:gd name="connsiteY2" fmla="*/ 336637 h 532009"/>
                <a:gd name="connsiteX3" fmla="*/ 0 w 219222"/>
                <a:gd name="connsiteY3" fmla="*/ 532009 h 532009"/>
                <a:gd name="connsiteX4" fmla="*/ 0 w 219222"/>
                <a:gd name="connsiteY4" fmla="*/ 239775 h 532009"/>
                <a:gd name="connsiteX0" fmla="*/ 0 w 174817"/>
                <a:gd name="connsiteY0" fmla="*/ 239775 h 532009"/>
                <a:gd name="connsiteX1" fmla="*/ 174817 w 174817"/>
                <a:gd name="connsiteY1" fmla="*/ 0 h 532009"/>
                <a:gd name="connsiteX2" fmla="*/ 157055 w 174817"/>
                <a:gd name="connsiteY2" fmla="*/ 336637 h 532009"/>
                <a:gd name="connsiteX3" fmla="*/ 0 w 174817"/>
                <a:gd name="connsiteY3" fmla="*/ 532009 h 532009"/>
                <a:gd name="connsiteX4" fmla="*/ 0 w 174817"/>
                <a:gd name="connsiteY4" fmla="*/ 239775 h 532009"/>
                <a:gd name="connsiteX0" fmla="*/ 0 w 165445"/>
                <a:gd name="connsiteY0" fmla="*/ 239775 h 532009"/>
                <a:gd name="connsiteX1" fmla="*/ 165445 w 165445"/>
                <a:gd name="connsiteY1" fmla="*/ 0 h 532009"/>
                <a:gd name="connsiteX2" fmla="*/ 157055 w 165445"/>
                <a:gd name="connsiteY2" fmla="*/ 336637 h 532009"/>
                <a:gd name="connsiteX3" fmla="*/ 0 w 165445"/>
                <a:gd name="connsiteY3" fmla="*/ 532009 h 532009"/>
                <a:gd name="connsiteX4" fmla="*/ 0 w 165445"/>
                <a:gd name="connsiteY4" fmla="*/ 239775 h 532009"/>
                <a:gd name="connsiteX0" fmla="*/ 6248 w 171693"/>
                <a:gd name="connsiteY0" fmla="*/ 239775 h 503062"/>
                <a:gd name="connsiteX1" fmla="*/ 171693 w 171693"/>
                <a:gd name="connsiteY1" fmla="*/ 0 h 503062"/>
                <a:gd name="connsiteX2" fmla="*/ 163303 w 171693"/>
                <a:gd name="connsiteY2" fmla="*/ 336637 h 503062"/>
                <a:gd name="connsiteX3" fmla="*/ 0 w 171693"/>
                <a:gd name="connsiteY3" fmla="*/ 503062 h 503062"/>
                <a:gd name="connsiteX4" fmla="*/ 6248 w 171693"/>
                <a:gd name="connsiteY4" fmla="*/ 239775 h 503062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9551 w 177941"/>
                <a:gd name="connsiteY2" fmla="*/ 336637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72675 w 177941"/>
                <a:gd name="connsiteY2" fmla="*/ 314928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6427 w 177941"/>
                <a:gd name="connsiteY2" fmla="*/ 289600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2375 w 167820"/>
                <a:gd name="connsiteY0" fmla="*/ 239775 h 525350"/>
                <a:gd name="connsiteX1" fmla="*/ 167820 w 167820"/>
                <a:gd name="connsiteY1" fmla="*/ 0 h 525350"/>
                <a:gd name="connsiteX2" fmla="*/ 156306 w 167820"/>
                <a:gd name="connsiteY2" fmla="*/ 289600 h 525350"/>
                <a:gd name="connsiteX3" fmla="*/ 0 w 167820"/>
                <a:gd name="connsiteY3" fmla="*/ 525350 h 525350"/>
                <a:gd name="connsiteX4" fmla="*/ 2375 w 167820"/>
                <a:gd name="connsiteY4" fmla="*/ 239775 h 525350"/>
                <a:gd name="connsiteX0" fmla="*/ 15870 w 181315"/>
                <a:gd name="connsiteY0" fmla="*/ 239775 h 525350"/>
                <a:gd name="connsiteX1" fmla="*/ 181315 w 181315"/>
                <a:gd name="connsiteY1" fmla="*/ 0 h 525350"/>
                <a:gd name="connsiteX2" fmla="*/ 169801 w 181315"/>
                <a:gd name="connsiteY2" fmla="*/ 289600 h 525350"/>
                <a:gd name="connsiteX3" fmla="*/ 0 w 181315"/>
                <a:gd name="connsiteY3" fmla="*/ 525350 h 525350"/>
                <a:gd name="connsiteX4" fmla="*/ 15870 w 181315"/>
                <a:gd name="connsiteY4" fmla="*/ 239775 h 525350"/>
                <a:gd name="connsiteX0" fmla="*/ 5749 w 171194"/>
                <a:gd name="connsiteY0" fmla="*/ 239775 h 533165"/>
                <a:gd name="connsiteX1" fmla="*/ 171194 w 171194"/>
                <a:gd name="connsiteY1" fmla="*/ 0 h 533165"/>
                <a:gd name="connsiteX2" fmla="*/ 159680 w 171194"/>
                <a:gd name="connsiteY2" fmla="*/ 289600 h 533165"/>
                <a:gd name="connsiteX3" fmla="*/ 0 w 171194"/>
                <a:gd name="connsiteY3" fmla="*/ 533165 h 533165"/>
                <a:gd name="connsiteX4" fmla="*/ 5749 w 171194"/>
                <a:gd name="connsiteY4" fmla="*/ 239775 h 533165"/>
                <a:gd name="connsiteX0" fmla="*/ 27678 w 193123"/>
                <a:gd name="connsiteY0" fmla="*/ 239775 h 533165"/>
                <a:gd name="connsiteX1" fmla="*/ 193123 w 193123"/>
                <a:gd name="connsiteY1" fmla="*/ 0 h 533165"/>
                <a:gd name="connsiteX2" fmla="*/ 181609 w 193123"/>
                <a:gd name="connsiteY2" fmla="*/ 289600 h 533165"/>
                <a:gd name="connsiteX3" fmla="*/ 0 w 193123"/>
                <a:gd name="connsiteY3" fmla="*/ 533165 h 533165"/>
                <a:gd name="connsiteX4" fmla="*/ 27678 w 193123"/>
                <a:gd name="connsiteY4" fmla="*/ 239775 h 533165"/>
                <a:gd name="connsiteX0" fmla="*/ 19455 w 184900"/>
                <a:gd name="connsiteY0" fmla="*/ 239775 h 539515"/>
                <a:gd name="connsiteX1" fmla="*/ 184900 w 184900"/>
                <a:gd name="connsiteY1" fmla="*/ 0 h 539515"/>
                <a:gd name="connsiteX2" fmla="*/ 173386 w 184900"/>
                <a:gd name="connsiteY2" fmla="*/ 289600 h 539515"/>
                <a:gd name="connsiteX3" fmla="*/ 0 w 184900"/>
                <a:gd name="connsiteY3" fmla="*/ 539515 h 539515"/>
                <a:gd name="connsiteX4" fmla="*/ 19455 w 184900"/>
                <a:gd name="connsiteY4" fmla="*/ 239775 h 5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00" h="539515">
                  <a:moveTo>
                    <a:pt x="19455" y="239775"/>
                  </a:moveTo>
                  <a:lnTo>
                    <a:pt x="184900" y="0"/>
                  </a:lnTo>
                  <a:cubicBezTo>
                    <a:pt x="183145" y="104976"/>
                    <a:pt x="175141" y="184624"/>
                    <a:pt x="173386" y="289600"/>
                  </a:cubicBezTo>
                  <a:lnTo>
                    <a:pt x="0" y="539515"/>
                  </a:lnTo>
                  <a:cubicBezTo>
                    <a:pt x="792" y="444323"/>
                    <a:pt x="18663" y="334967"/>
                    <a:pt x="19455" y="239775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239"/>
            <p:cNvSpPr/>
            <p:nvPr/>
          </p:nvSpPr>
          <p:spPr bwMode="auto">
            <a:xfrm>
              <a:off x="3854470" y="5558843"/>
              <a:ext cx="206105" cy="517535"/>
            </a:xfrm>
            <a:custGeom>
              <a:avLst/>
              <a:gdLst>
                <a:gd name="connsiteX0" fmla="*/ 0 w 663267"/>
                <a:gd name="connsiteY0" fmla="*/ 0 h 292234"/>
                <a:gd name="connsiteX1" fmla="*/ 663267 w 663267"/>
                <a:gd name="connsiteY1" fmla="*/ 0 h 292234"/>
                <a:gd name="connsiteX2" fmla="*/ 663267 w 663267"/>
                <a:gd name="connsiteY2" fmla="*/ 292234 h 292234"/>
                <a:gd name="connsiteX3" fmla="*/ 0 w 663267"/>
                <a:gd name="connsiteY3" fmla="*/ 292234 h 292234"/>
                <a:gd name="connsiteX4" fmla="*/ 0 w 663267"/>
                <a:gd name="connsiteY4" fmla="*/ 0 h 292234"/>
                <a:gd name="connsiteX0" fmla="*/ 0 w 663267"/>
                <a:gd name="connsiteY0" fmla="*/ 239775 h 532009"/>
                <a:gd name="connsiteX1" fmla="*/ 174817 w 663267"/>
                <a:gd name="connsiteY1" fmla="*/ 0 h 532009"/>
                <a:gd name="connsiteX2" fmla="*/ 663267 w 663267"/>
                <a:gd name="connsiteY2" fmla="*/ 532009 h 532009"/>
                <a:gd name="connsiteX3" fmla="*/ 0 w 663267"/>
                <a:gd name="connsiteY3" fmla="*/ 532009 h 532009"/>
                <a:gd name="connsiteX4" fmla="*/ 0 w 663267"/>
                <a:gd name="connsiteY4" fmla="*/ 239775 h 532009"/>
                <a:gd name="connsiteX0" fmla="*/ 0 w 219222"/>
                <a:gd name="connsiteY0" fmla="*/ 239775 h 532009"/>
                <a:gd name="connsiteX1" fmla="*/ 174817 w 219222"/>
                <a:gd name="connsiteY1" fmla="*/ 0 h 532009"/>
                <a:gd name="connsiteX2" fmla="*/ 219222 w 219222"/>
                <a:gd name="connsiteY2" fmla="*/ 336637 h 532009"/>
                <a:gd name="connsiteX3" fmla="*/ 0 w 219222"/>
                <a:gd name="connsiteY3" fmla="*/ 532009 h 532009"/>
                <a:gd name="connsiteX4" fmla="*/ 0 w 219222"/>
                <a:gd name="connsiteY4" fmla="*/ 239775 h 532009"/>
                <a:gd name="connsiteX0" fmla="*/ 0 w 174817"/>
                <a:gd name="connsiteY0" fmla="*/ 239775 h 532009"/>
                <a:gd name="connsiteX1" fmla="*/ 174817 w 174817"/>
                <a:gd name="connsiteY1" fmla="*/ 0 h 532009"/>
                <a:gd name="connsiteX2" fmla="*/ 157055 w 174817"/>
                <a:gd name="connsiteY2" fmla="*/ 336637 h 532009"/>
                <a:gd name="connsiteX3" fmla="*/ 0 w 174817"/>
                <a:gd name="connsiteY3" fmla="*/ 532009 h 532009"/>
                <a:gd name="connsiteX4" fmla="*/ 0 w 174817"/>
                <a:gd name="connsiteY4" fmla="*/ 239775 h 532009"/>
                <a:gd name="connsiteX0" fmla="*/ 0 w 165445"/>
                <a:gd name="connsiteY0" fmla="*/ 239775 h 532009"/>
                <a:gd name="connsiteX1" fmla="*/ 165445 w 165445"/>
                <a:gd name="connsiteY1" fmla="*/ 0 h 532009"/>
                <a:gd name="connsiteX2" fmla="*/ 157055 w 165445"/>
                <a:gd name="connsiteY2" fmla="*/ 336637 h 532009"/>
                <a:gd name="connsiteX3" fmla="*/ 0 w 165445"/>
                <a:gd name="connsiteY3" fmla="*/ 532009 h 532009"/>
                <a:gd name="connsiteX4" fmla="*/ 0 w 165445"/>
                <a:gd name="connsiteY4" fmla="*/ 239775 h 532009"/>
                <a:gd name="connsiteX0" fmla="*/ 6248 w 171693"/>
                <a:gd name="connsiteY0" fmla="*/ 239775 h 503062"/>
                <a:gd name="connsiteX1" fmla="*/ 171693 w 171693"/>
                <a:gd name="connsiteY1" fmla="*/ 0 h 503062"/>
                <a:gd name="connsiteX2" fmla="*/ 163303 w 171693"/>
                <a:gd name="connsiteY2" fmla="*/ 336637 h 503062"/>
                <a:gd name="connsiteX3" fmla="*/ 0 w 171693"/>
                <a:gd name="connsiteY3" fmla="*/ 503062 h 503062"/>
                <a:gd name="connsiteX4" fmla="*/ 6248 w 171693"/>
                <a:gd name="connsiteY4" fmla="*/ 239775 h 503062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9551 w 177941"/>
                <a:gd name="connsiteY2" fmla="*/ 336637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72675 w 177941"/>
                <a:gd name="connsiteY2" fmla="*/ 314928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6427 w 177941"/>
                <a:gd name="connsiteY2" fmla="*/ 289600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41" h="517535">
                  <a:moveTo>
                    <a:pt x="12496" y="239775"/>
                  </a:moveTo>
                  <a:lnTo>
                    <a:pt x="177941" y="0"/>
                  </a:lnTo>
                  <a:cubicBezTo>
                    <a:pt x="176186" y="104976"/>
                    <a:pt x="168182" y="184624"/>
                    <a:pt x="166427" y="289600"/>
                  </a:cubicBezTo>
                  <a:lnTo>
                    <a:pt x="0" y="517535"/>
                  </a:lnTo>
                  <a:lnTo>
                    <a:pt x="12496" y="2397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239"/>
            <p:cNvSpPr/>
            <p:nvPr/>
          </p:nvSpPr>
          <p:spPr bwMode="auto">
            <a:xfrm>
              <a:off x="4224740" y="5103892"/>
              <a:ext cx="214165" cy="539515"/>
            </a:xfrm>
            <a:custGeom>
              <a:avLst/>
              <a:gdLst>
                <a:gd name="connsiteX0" fmla="*/ 0 w 663267"/>
                <a:gd name="connsiteY0" fmla="*/ 0 h 292234"/>
                <a:gd name="connsiteX1" fmla="*/ 663267 w 663267"/>
                <a:gd name="connsiteY1" fmla="*/ 0 h 292234"/>
                <a:gd name="connsiteX2" fmla="*/ 663267 w 663267"/>
                <a:gd name="connsiteY2" fmla="*/ 292234 h 292234"/>
                <a:gd name="connsiteX3" fmla="*/ 0 w 663267"/>
                <a:gd name="connsiteY3" fmla="*/ 292234 h 292234"/>
                <a:gd name="connsiteX4" fmla="*/ 0 w 663267"/>
                <a:gd name="connsiteY4" fmla="*/ 0 h 292234"/>
                <a:gd name="connsiteX0" fmla="*/ 0 w 663267"/>
                <a:gd name="connsiteY0" fmla="*/ 239775 h 532009"/>
                <a:gd name="connsiteX1" fmla="*/ 174817 w 663267"/>
                <a:gd name="connsiteY1" fmla="*/ 0 h 532009"/>
                <a:gd name="connsiteX2" fmla="*/ 663267 w 663267"/>
                <a:gd name="connsiteY2" fmla="*/ 532009 h 532009"/>
                <a:gd name="connsiteX3" fmla="*/ 0 w 663267"/>
                <a:gd name="connsiteY3" fmla="*/ 532009 h 532009"/>
                <a:gd name="connsiteX4" fmla="*/ 0 w 663267"/>
                <a:gd name="connsiteY4" fmla="*/ 239775 h 532009"/>
                <a:gd name="connsiteX0" fmla="*/ 0 w 219222"/>
                <a:gd name="connsiteY0" fmla="*/ 239775 h 532009"/>
                <a:gd name="connsiteX1" fmla="*/ 174817 w 219222"/>
                <a:gd name="connsiteY1" fmla="*/ 0 h 532009"/>
                <a:gd name="connsiteX2" fmla="*/ 219222 w 219222"/>
                <a:gd name="connsiteY2" fmla="*/ 336637 h 532009"/>
                <a:gd name="connsiteX3" fmla="*/ 0 w 219222"/>
                <a:gd name="connsiteY3" fmla="*/ 532009 h 532009"/>
                <a:gd name="connsiteX4" fmla="*/ 0 w 219222"/>
                <a:gd name="connsiteY4" fmla="*/ 239775 h 532009"/>
                <a:gd name="connsiteX0" fmla="*/ 0 w 174817"/>
                <a:gd name="connsiteY0" fmla="*/ 239775 h 532009"/>
                <a:gd name="connsiteX1" fmla="*/ 174817 w 174817"/>
                <a:gd name="connsiteY1" fmla="*/ 0 h 532009"/>
                <a:gd name="connsiteX2" fmla="*/ 157055 w 174817"/>
                <a:gd name="connsiteY2" fmla="*/ 336637 h 532009"/>
                <a:gd name="connsiteX3" fmla="*/ 0 w 174817"/>
                <a:gd name="connsiteY3" fmla="*/ 532009 h 532009"/>
                <a:gd name="connsiteX4" fmla="*/ 0 w 174817"/>
                <a:gd name="connsiteY4" fmla="*/ 239775 h 532009"/>
                <a:gd name="connsiteX0" fmla="*/ 0 w 165445"/>
                <a:gd name="connsiteY0" fmla="*/ 239775 h 532009"/>
                <a:gd name="connsiteX1" fmla="*/ 165445 w 165445"/>
                <a:gd name="connsiteY1" fmla="*/ 0 h 532009"/>
                <a:gd name="connsiteX2" fmla="*/ 157055 w 165445"/>
                <a:gd name="connsiteY2" fmla="*/ 336637 h 532009"/>
                <a:gd name="connsiteX3" fmla="*/ 0 w 165445"/>
                <a:gd name="connsiteY3" fmla="*/ 532009 h 532009"/>
                <a:gd name="connsiteX4" fmla="*/ 0 w 165445"/>
                <a:gd name="connsiteY4" fmla="*/ 239775 h 532009"/>
                <a:gd name="connsiteX0" fmla="*/ 6248 w 171693"/>
                <a:gd name="connsiteY0" fmla="*/ 239775 h 503062"/>
                <a:gd name="connsiteX1" fmla="*/ 171693 w 171693"/>
                <a:gd name="connsiteY1" fmla="*/ 0 h 503062"/>
                <a:gd name="connsiteX2" fmla="*/ 163303 w 171693"/>
                <a:gd name="connsiteY2" fmla="*/ 336637 h 503062"/>
                <a:gd name="connsiteX3" fmla="*/ 0 w 171693"/>
                <a:gd name="connsiteY3" fmla="*/ 503062 h 503062"/>
                <a:gd name="connsiteX4" fmla="*/ 6248 w 171693"/>
                <a:gd name="connsiteY4" fmla="*/ 239775 h 503062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9551 w 177941"/>
                <a:gd name="connsiteY2" fmla="*/ 336637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72675 w 177941"/>
                <a:gd name="connsiteY2" fmla="*/ 314928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6427 w 177941"/>
                <a:gd name="connsiteY2" fmla="*/ 289600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2375 w 167820"/>
                <a:gd name="connsiteY0" fmla="*/ 239775 h 525350"/>
                <a:gd name="connsiteX1" fmla="*/ 167820 w 167820"/>
                <a:gd name="connsiteY1" fmla="*/ 0 h 525350"/>
                <a:gd name="connsiteX2" fmla="*/ 156306 w 167820"/>
                <a:gd name="connsiteY2" fmla="*/ 289600 h 525350"/>
                <a:gd name="connsiteX3" fmla="*/ 0 w 167820"/>
                <a:gd name="connsiteY3" fmla="*/ 525350 h 525350"/>
                <a:gd name="connsiteX4" fmla="*/ 2375 w 167820"/>
                <a:gd name="connsiteY4" fmla="*/ 239775 h 525350"/>
                <a:gd name="connsiteX0" fmla="*/ 15870 w 181315"/>
                <a:gd name="connsiteY0" fmla="*/ 239775 h 525350"/>
                <a:gd name="connsiteX1" fmla="*/ 181315 w 181315"/>
                <a:gd name="connsiteY1" fmla="*/ 0 h 525350"/>
                <a:gd name="connsiteX2" fmla="*/ 169801 w 181315"/>
                <a:gd name="connsiteY2" fmla="*/ 289600 h 525350"/>
                <a:gd name="connsiteX3" fmla="*/ 0 w 181315"/>
                <a:gd name="connsiteY3" fmla="*/ 525350 h 525350"/>
                <a:gd name="connsiteX4" fmla="*/ 15870 w 181315"/>
                <a:gd name="connsiteY4" fmla="*/ 239775 h 525350"/>
                <a:gd name="connsiteX0" fmla="*/ 5749 w 171194"/>
                <a:gd name="connsiteY0" fmla="*/ 239775 h 533165"/>
                <a:gd name="connsiteX1" fmla="*/ 171194 w 171194"/>
                <a:gd name="connsiteY1" fmla="*/ 0 h 533165"/>
                <a:gd name="connsiteX2" fmla="*/ 159680 w 171194"/>
                <a:gd name="connsiteY2" fmla="*/ 289600 h 533165"/>
                <a:gd name="connsiteX3" fmla="*/ 0 w 171194"/>
                <a:gd name="connsiteY3" fmla="*/ 533165 h 533165"/>
                <a:gd name="connsiteX4" fmla="*/ 5749 w 171194"/>
                <a:gd name="connsiteY4" fmla="*/ 239775 h 533165"/>
                <a:gd name="connsiteX0" fmla="*/ 27678 w 193123"/>
                <a:gd name="connsiteY0" fmla="*/ 239775 h 533165"/>
                <a:gd name="connsiteX1" fmla="*/ 193123 w 193123"/>
                <a:gd name="connsiteY1" fmla="*/ 0 h 533165"/>
                <a:gd name="connsiteX2" fmla="*/ 181609 w 193123"/>
                <a:gd name="connsiteY2" fmla="*/ 289600 h 533165"/>
                <a:gd name="connsiteX3" fmla="*/ 0 w 193123"/>
                <a:gd name="connsiteY3" fmla="*/ 533165 h 533165"/>
                <a:gd name="connsiteX4" fmla="*/ 27678 w 193123"/>
                <a:gd name="connsiteY4" fmla="*/ 239775 h 533165"/>
                <a:gd name="connsiteX0" fmla="*/ 19455 w 184900"/>
                <a:gd name="connsiteY0" fmla="*/ 239775 h 539515"/>
                <a:gd name="connsiteX1" fmla="*/ 184900 w 184900"/>
                <a:gd name="connsiteY1" fmla="*/ 0 h 539515"/>
                <a:gd name="connsiteX2" fmla="*/ 173386 w 184900"/>
                <a:gd name="connsiteY2" fmla="*/ 289600 h 539515"/>
                <a:gd name="connsiteX3" fmla="*/ 0 w 184900"/>
                <a:gd name="connsiteY3" fmla="*/ 539515 h 539515"/>
                <a:gd name="connsiteX4" fmla="*/ 19455 w 184900"/>
                <a:gd name="connsiteY4" fmla="*/ 239775 h 5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00" h="539515">
                  <a:moveTo>
                    <a:pt x="19455" y="239775"/>
                  </a:moveTo>
                  <a:lnTo>
                    <a:pt x="184900" y="0"/>
                  </a:lnTo>
                  <a:cubicBezTo>
                    <a:pt x="183145" y="104976"/>
                    <a:pt x="175141" y="184624"/>
                    <a:pt x="173386" y="289600"/>
                  </a:cubicBezTo>
                  <a:lnTo>
                    <a:pt x="0" y="539515"/>
                  </a:lnTo>
                  <a:cubicBezTo>
                    <a:pt x="792" y="444323"/>
                    <a:pt x="18663" y="334967"/>
                    <a:pt x="19455" y="239775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239"/>
            <p:cNvSpPr/>
            <p:nvPr/>
          </p:nvSpPr>
          <p:spPr bwMode="auto">
            <a:xfrm>
              <a:off x="4423364" y="4850301"/>
              <a:ext cx="214165" cy="539515"/>
            </a:xfrm>
            <a:custGeom>
              <a:avLst/>
              <a:gdLst>
                <a:gd name="connsiteX0" fmla="*/ 0 w 663267"/>
                <a:gd name="connsiteY0" fmla="*/ 0 h 292234"/>
                <a:gd name="connsiteX1" fmla="*/ 663267 w 663267"/>
                <a:gd name="connsiteY1" fmla="*/ 0 h 292234"/>
                <a:gd name="connsiteX2" fmla="*/ 663267 w 663267"/>
                <a:gd name="connsiteY2" fmla="*/ 292234 h 292234"/>
                <a:gd name="connsiteX3" fmla="*/ 0 w 663267"/>
                <a:gd name="connsiteY3" fmla="*/ 292234 h 292234"/>
                <a:gd name="connsiteX4" fmla="*/ 0 w 663267"/>
                <a:gd name="connsiteY4" fmla="*/ 0 h 292234"/>
                <a:gd name="connsiteX0" fmla="*/ 0 w 663267"/>
                <a:gd name="connsiteY0" fmla="*/ 239775 h 532009"/>
                <a:gd name="connsiteX1" fmla="*/ 174817 w 663267"/>
                <a:gd name="connsiteY1" fmla="*/ 0 h 532009"/>
                <a:gd name="connsiteX2" fmla="*/ 663267 w 663267"/>
                <a:gd name="connsiteY2" fmla="*/ 532009 h 532009"/>
                <a:gd name="connsiteX3" fmla="*/ 0 w 663267"/>
                <a:gd name="connsiteY3" fmla="*/ 532009 h 532009"/>
                <a:gd name="connsiteX4" fmla="*/ 0 w 663267"/>
                <a:gd name="connsiteY4" fmla="*/ 239775 h 532009"/>
                <a:gd name="connsiteX0" fmla="*/ 0 w 219222"/>
                <a:gd name="connsiteY0" fmla="*/ 239775 h 532009"/>
                <a:gd name="connsiteX1" fmla="*/ 174817 w 219222"/>
                <a:gd name="connsiteY1" fmla="*/ 0 h 532009"/>
                <a:gd name="connsiteX2" fmla="*/ 219222 w 219222"/>
                <a:gd name="connsiteY2" fmla="*/ 336637 h 532009"/>
                <a:gd name="connsiteX3" fmla="*/ 0 w 219222"/>
                <a:gd name="connsiteY3" fmla="*/ 532009 h 532009"/>
                <a:gd name="connsiteX4" fmla="*/ 0 w 219222"/>
                <a:gd name="connsiteY4" fmla="*/ 239775 h 532009"/>
                <a:gd name="connsiteX0" fmla="*/ 0 w 174817"/>
                <a:gd name="connsiteY0" fmla="*/ 239775 h 532009"/>
                <a:gd name="connsiteX1" fmla="*/ 174817 w 174817"/>
                <a:gd name="connsiteY1" fmla="*/ 0 h 532009"/>
                <a:gd name="connsiteX2" fmla="*/ 157055 w 174817"/>
                <a:gd name="connsiteY2" fmla="*/ 336637 h 532009"/>
                <a:gd name="connsiteX3" fmla="*/ 0 w 174817"/>
                <a:gd name="connsiteY3" fmla="*/ 532009 h 532009"/>
                <a:gd name="connsiteX4" fmla="*/ 0 w 174817"/>
                <a:gd name="connsiteY4" fmla="*/ 239775 h 532009"/>
                <a:gd name="connsiteX0" fmla="*/ 0 w 165445"/>
                <a:gd name="connsiteY0" fmla="*/ 239775 h 532009"/>
                <a:gd name="connsiteX1" fmla="*/ 165445 w 165445"/>
                <a:gd name="connsiteY1" fmla="*/ 0 h 532009"/>
                <a:gd name="connsiteX2" fmla="*/ 157055 w 165445"/>
                <a:gd name="connsiteY2" fmla="*/ 336637 h 532009"/>
                <a:gd name="connsiteX3" fmla="*/ 0 w 165445"/>
                <a:gd name="connsiteY3" fmla="*/ 532009 h 532009"/>
                <a:gd name="connsiteX4" fmla="*/ 0 w 165445"/>
                <a:gd name="connsiteY4" fmla="*/ 239775 h 532009"/>
                <a:gd name="connsiteX0" fmla="*/ 6248 w 171693"/>
                <a:gd name="connsiteY0" fmla="*/ 239775 h 503062"/>
                <a:gd name="connsiteX1" fmla="*/ 171693 w 171693"/>
                <a:gd name="connsiteY1" fmla="*/ 0 h 503062"/>
                <a:gd name="connsiteX2" fmla="*/ 163303 w 171693"/>
                <a:gd name="connsiteY2" fmla="*/ 336637 h 503062"/>
                <a:gd name="connsiteX3" fmla="*/ 0 w 171693"/>
                <a:gd name="connsiteY3" fmla="*/ 503062 h 503062"/>
                <a:gd name="connsiteX4" fmla="*/ 6248 w 171693"/>
                <a:gd name="connsiteY4" fmla="*/ 239775 h 503062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9551 w 177941"/>
                <a:gd name="connsiteY2" fmla="*/ 336637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72675 w 177941"/>
                <a:gd name="connsiteY2" fmla="*/ 314928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6427 w 177941"/>
                <a:gd name="connsiteY2" fmla="*/ 289600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2375 w 167820"/>
                <a:gd name="connsiteY0" fmla="*/ 239775 h 525350"/>
                <a:gd name="connsiteX1" fmla="*/ 167820 w 167820"/>
                <a:gd name="connsiteY1" fmla="*/ 0 h 525350"/>
                <a:gd name="connsiteX2" fmla="*/ 156306 w 167820"/>
                <a:gd name="connsiteY2" fmla="*/ 289600 h 525350"/>
                <a:gd name="connsiteX3" fmla="*/ 0 w 167820"/>
                <a:gd name="connsiteY3" fmla="*/ 525350 h 525350"/>
                <a:gd name="connsiteX4" fmla="*/ 2375 w 167820"/>
                <a:gd name="connsiteY4" fmla="*/ 239775 h 525350"/>
                <a:gd name="connsiteX0" fmla="*/ 15870 w 181315"/>
                <a:gd name="connsiteY0" fmla="*/ 239775 h 525350"/>
                <a:gd name="connsiteX1" fmla="*/ 181315 w 181315"/>
                <a:gd name="connsiteY1" fmla="*/ 0 h 525350"/>
                <a:gd name="connsiteX2" fmla="*/ 169801 w 181315"/>
                <a:gd name="connsiteY2" fmla="*/ 289600 h 525350"/>
                <a:gd name="connsiteX3" fmla="*/ 0 w 181315"/>
                <a:gd name="connsiteY3" fmla="*/ 525350 h 525350"/>
                <a:gd name="connsiteX4" fmla="*/ 15870 w 181315"/>
                <a:gd name="connsiteY4" fmla="*/ 239775 h 525350"/>
                <a:gd name="connsiteX0" fmla="*/ 5749 w 171194"/>
                <a:gd name="connsiteY0" fmla="*/ 239775 h 533165"/>
                <a:gd name="connsiteX1" fmla="*/ 171194 w 171194"/>
                <a:gd name="connsiteY1" fmla="*/ 0 h 533165"/>
                <a:gd name="connsiteX2" fmla="*/ 159680 w 171194"/>
                <a:gd name="connsiteY2" fmla="*/ 289600 h 533165"/>
                <a:gd name="connsiteX3" fmla="*/ 0 w 171194"/>
                <a:gd name="connsiteY3" fmla="*/ 533165 h 533165"/>
                <a:gd name="connsiteX4" fmla="*/ 5749 w 171194"/>
                <a:gd name="connsiteY4" fmla="*/ 239775 h 533165"/>
                <a:gd name="connsiteX0" fmla="*/ 27678 w 193123"/>
                <a:gd name="connsiteY0" fmla="*/ 239775 h 533165"/>
                <a:gd name="connsiteX1" fmla="*/ 193123 w 193123"/>
                <a:gd name="connsiteY1" fmla="*/ 0 h 533165"/>
                <a:gd name="connsiteX2" fmla="*/ 181609 w 193123"/>
                <a:gd name="connsiteY2" fmla="*/ 289600 h 533165"/>
                <a:gd name="connsiteX3" fmla="*/ 0 w 193123"/>
                <a:gd name="connsiteY3" fmla="*/ 533165 h 533165"/>
                <a:gd name="connsiteX4" fmla="*/ 27678 w 193123"/>
                <a:gd name="connsiteY4" fmla="*/ 239775 h 533165"/>
                <a:gd name="connsiteX0" fmla="*/ 19455 w 184900"/>
                <a:gd name="connsiteY0" fmla="*/ 239775 h 539515"/>
                <a:gd name="connsiteX1" fmla="*/ 184900 w 184900"/>
                <a:gd name="connsiteY1" fmla="*/ 0 h 539515"/>
                <a:gd name="connsiteX2" fmla="*/ 173386 w 184900"/>
                <a:gd name="connsiteY2" fmla="*/ 289600 h 539515"/>
                <a:gd name="connsiteX3" fmla="*/ 0 w 184900"/>
                <a:gd name="connsiteY3" fmla="*/ 539515 h 539515"/>
                <a:gd name="connsiteX4" fmla="*/ 19455 w 184900"/>
                <a:gd name="connsiteY4" fmla="*/ 239775 h 5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00" h="539515">
                  <a:moveTo>
                    <a:pt x="19455" y="239775"/>
                  </a:moveTo>
                  <a:lnTo>
                    <a:pt x="184900" y="0"/>
                  </a:lnTo>
                  <a:cubicBezTo>
                    <a:pt x="183145" y="104976"/>
                    <a:pt x="175141" y="184624"/>
                    <a:pt x="173386" y="289600"/>
                  </a:cubicBezTo>
                  <a:lnTo>
                    <a:pt x="0" y="539515"/>
                  </a:lnTo>
                  <a:cubicBezTo>
                    <a:pt x="792" y="444323"/>
                    <a:pt x="18663" y="334967"/>
                    <a:pt x="19455" y="239775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Group 215"/>
            <p:cNvGrpSpPr>
              <a:grpSpLocks/>
            </p:cNvGrpSpPr>
            <p:nvPr/>
          </p:nvGrpSpPr>
          <p:grpSpPr bwMode="auto">
            <a:xfrm>
              <a:off x="3840707" y="5143936"/>
              <a:ext cx="783059" cy="1226077"/>
              <a:chOff x="4006870" y="5002701"/>
              <a:chExt cx="783059" cy="1226077"/>
            </a:xfrm>
          </p:grpSpPr>
          <p:sp>
            <p:nvSpPr>
              <p:cNvPr id="91" name="Rectangle 239"/>
              <p:cNvSpPr/>
              <p:nvPr/>
            </p:nvSpPr>
            <p:spPr bwMode="auto">
              <a:xfrm>
                <a:off x="4204513" y="5463948"/>
                <a:ext cx="214165" cy="539515"/>
              </a:xfrm>
              <a:custGeom>
                <a:avLst/>
                <a:gdLst>
                  <a:gd name="connsiteX0" fmla="*/ 0 w 663267"/>
                  <a:gd name="connsiteY0" fmla="*/ 0 h 292234"/>
                  <a:gd name="connsiteX1" fmla="*/ 663267 w 663267"/>
                  <a:gd name="connsiteY1" fmla="*/ 0 h 292234"/>
                  <a:gd name="connsiteX2" fmla="*/ 663267 w 663267"/>
                  <a:gd name="connsiteY2" fmla="*/ 292234 h 292234"/>
                  <a:gd name="connsiteX3" fmla="*/ 0 w 663267"/>
                  <a:gd name="connsiteY3" fmla="*/ 292234 h 292234"/>
                  <a:gd name="connsiteX4" fmla="*/ 0 w 663267"/>
                  <a:gd name="connsiteY4" fmla="*/ 0 h 292234"/>
                  <a:gd name="connsiteX0" fmla="*/ 0 w 663267"/>
                  <a:gd name="connsiteY0" fmla="*/ 239775 h 532009"/>
                  <a:gd name="connsiteX1" fmla="*/ 174817 w 663267"/>
                  <a:gd name="connsiteY1" fmla="*/ 0 h 532009"/>
                  <a:gd name="connsiteX2" fmla="*/ 663267 w 663267"/>
                  <a:gd name="connsiteY2" fmla="*/ 532009 h 532009"/>
                  <a:gd name="connsiteX3" fmla="*/ 0 w 663267"/>
                  <a:gd name="connsiteY3" fmla="*/ 532009 h 532009"/>
                  <a:gd name="connsiteX4" fmla="*/ 0 w 663267"/>
                  <a:gd name="connsiteY4" fmla="*/ 239775 h 532009"/>
                  <a:gd name="connsiteX0" fmla="*/ 0 w 219222"/>
                  <a:gd name="connsiteY0" fmla="*/ 239775 h 532009"/>
                  <a:gd name="connsiteX1" fmla="*/ 174817 w 219222"/>
                  <a:gd name="connsiteY1" fmla="*/ 0 h 532009"/>
                  <a:gd name="connsiteX2" fmla="*/ 219222 w 219222"/>
                  <a:gd name="connsiteY2" fmla="*/ 336637 h 532009"/>
                  <a:gd name="connsiteX3" fmla="*/ 0 w 219222"/>
                  <a:gd name="connsiteY3" fmla="*/ 532009 h 532009"/>
                  <a:gd name="connsiteX4" fmla="*/ 0 w 219222"/>
                  <a:gd name="connsiteY4" fmla="*/ 239775 h 532009"/>
                  <a:gd name="connsiteX0" fmla="*/ 0 w 174817"/>
                  <a:gd name="connsiteY0" fmla="*/ 239775 h 532009"/>
                  <a:gd name="connsiteX1" fmla="*/ 174817 w 174817"/>
                  <a:gd name="connsiteY1" fmla="*/ 0 h 532009"/>
                  <a:gd name="connsiteX2" fmla="*/ 157055 w 174817"/>
                  <a:gd name="connsiteY2" fmla="*/ 336637 h 532009"/>
                  <a:gd name="connsiteX3" fmla="*/ 0 w 174817"/>
                  <a:gd name="connsiteY3" fmla="*/ 532009 h 532009"/>
                  <a:gd name="connsiteX4" fmla="*/ 0 w 174817"/>
                  <a:gd name="connsiteY4" fmla="*/ 239775 h 532009"/>
                  <a:gd name="connsiteX0" fmla="*/ 0 w 165445"/>
                  <a:gd name="connsiteY0" fmla="*/ 239775 h 532009"/>
                  <a:gd name="connsiteX1" fmla="*/ 165445 w 165445"/>
                  <a:gd name="connsiteY1" fmla="*/ 0 h 532009"/>
                  <a:gd name="connsiteX2" fmla="*/ 157055 w 165445"/>
                  <a:gd name="connsiteY2" fmla="*/ 336637 h 532009"/>
                  <a:gd name="connsiteX3" fmla="*/ 0 w 165445"/>
                  <a:gd name="connsiteY3" fmla="*/ 532009 h 532009"/>
                  <a:gd name="connsiteX4" fmla="*/ 0 w 165445"/>
                  <a:gd name="connsiteY4" fmla="*/ 239775 h 532009"/>
                  <a:gd name="connsiteX0" fmla="*/ 6248 w 171693"/>
                  <a:gd name="connsiteY0" fmla="*/ 239775 h 503062"/>
                  <a:gd name="connsiteX1" fmla="*/ 171693 w 171693"/>
                  <a:gd name="connsiteY1" fmla="*/ 0 h 503062"/>
                  <a:gd name="connsiteX2" fmla="*/ 163303 w 171693"/>
                  <a:gd name="connsiteY2" fmla="*/ 336637 h 503062"/>
                  <a:gd name="connsiteX3" fmla="*/ 0 w 171693"/>
                  <a:gd name="connsiteY3" fmla="*/ 503062 h 503062"/>
                  <a:gd name="connsiteX4" fmla="*/ 6248 w 171693"/>
                  <a:gd name="connsiteY4" fmla="*/ 239775 h 503062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9551 w 177941"/>
                  <a:gd name="connsiteY2" fmla="*/ 336637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72675 w 177941"/>
                  <a:gd name="connsiteY2" fmla="*/ 314928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6427 w 177941"/>
                  <a:gd name="connsiteY2" fmla="*/ 289600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2375 w 167820"/>
                  <a:gd name="connsiteY0" fmla="*/ 239775 h 525350"/>
                  <a:gd name="connsiteX1" fmla="*/ 167820 w 167820"/>
                  <a:gd name="connsiteY1" fmla="*/ 0 h 525350"/>
                  <a:gd name="connsiteX2" fmla="*/ 156306 w 167820"/>
                  <a:gd name="connsiteY2" fmla="*/ 289600 h 525350"/>
                  <a:gd name="connsiteX3" fmla="*/ 0 w 167820"/>
                  <a:gd name="connsiteY3" fmla="*/ 525350 h 525350"/>
                  <a:gd name="connsiteX4" fmla="*/ 2375 w 167820"/>
                  <a:gd name="connsiteY4" fmla="*/ 239775 h 525350"/>
                  <a:gd name="connsiteX0" fmla="*/ 15870 w 181315"/>
                  <a:gd name="connsiteY0" fmla="*/ 239775 h 525350"/>
                  <a:gd name="connsiteX1" fmla="*/ 181315 w 181315"/>
                  <a:gd name="connsiteY1" fmla="*/ 0 h 525350"/>
                  <a:gd name="connsiteX2" fmla="*/ 169801 w 181315"/>
                  <a:gd name="connsiteY2" fmla="*/ 289600 h 525350"/>
                  <a:gd name="connsiteX3" fmla="*/ 0 w 181315"/>
                  <a:gd name="connsiteY3" fmla="*/ 525350 h 525350"/>
                  <a:gd name="connsiteX4" fmla="*/ 15870 w 181315"/>
                  <a:gd name="connsiteY4" fmla="*/ 239775 h 525350"/>
                  <a:gd name="connsiteX0" fmla="*/ 5749 w 171194"/>
                  <a:gd name="connsiteY0" fmla="*/ 239775 h 533165"/>
                  <a:gd name="connsiteX1" fmla="*/ 171194 w 171194"/>
                  <a:gd name="connsiteY1" fmla="*/ 0 h 533165"/>
                  <a:gd name="connsiteX2" fmla="*/ 159680 w 171194"/>
                  <a:gd name="connsiteY2" fmla="*/ 289600 h 533165"/>
                  <a:gd name="connsiteX3" fmla="*/ 0 w 171194"/>
                  <a:gd name="connsiteY3" fmla="*/ 533165 h 533165"/>
                  <a:gd name="connsiteX4" fmla="*/ 5749 w 171194"/>
                  <a:gd name="connsiteY4" fmla="*/ 239775 h 533165"/>
                  <a:gd name="connsiteX0" fmla="*/ 27678 w 193123"/>
                  <a:gd name="connsiteY0" fmla="*/ 239775 h 533165"/>
                  <a:gd name="connsiteX1" fmla="*/ 193123 w 193123"/>
                  <a:gd name="connsiteY1" fmla="*/ 0 h 533165"/>
                  <a:gd name="connsiteX2" fmla="*/ 181609 w 193123"/>
                  <a:gd name="connsiteY2" fmla="*/ 289600 h 533165"/>
                  <a:gd name="connsiteX3" fmla="*/ 0 w 193123"/>
                  <a:gd name="connsiteY3" fmla="*/ 533165 h 533165"/>
                  <a:gd name="connsiteX4" fmla="*/ 27678 w 193123"/>
                  <a:gd name="connsiteY4" fmla="*/ 239775 h 533165"/>
                  <a:gd name="connsiteX0" fmla="*/ 19455 w 184900"/>
                  <a:gd name="connsiteY0" fmla="*/ 239775 h 539515"/>
                  <a:gd name="connsiteX1" fmla="*/ 184900 w 184900"/>
                  <a:gd name="connsiteY1" fmla="*/ 0 h 539515"/>
                  <a:gd name="connsiteX2" fmla="*/ 173386 w 184900"/>
                  <a:gd name="connsiteY2" fmla="*/ 289600 h 539515"/>
                  <a:gd name="connsiteX3" fmla="*/ 0 w 184900"/>
                  <a:gd name="connsiteY3" fmla="*/ 539515 h 539515"/>
                  <a:gd name="connsiteX4" fmla="*/ 19455 w 184900"/>
                  <a:gd name="connsiteY4" fmla="*/ 239775 h 539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00" h="539515">
                    <a:moveTo>
                      <a:pt x="19455" y="239775"/>
                    </a:moveTo>
                    <a:lnTo>
                      <a:pt x="184900" y="0"/>
                    </a:lnTo>
                    <a:cubicBezTo>
                      <a:pt x="183145" y="104976"/>
                      <a:pt x="175141" y="184624"/>
                      <a:pt x="173386" y="289600"/>
                    </a:cubicBezTo>
                    <a:lnTo>
                      <a:pt x="0" y="539515"/>
                    </a:lnTo>
                    <a:cubicBezTo>
                      <a:pt x="792" y="444323"/>
                      <a:pt x="18663" y="334967"/>
                      <a:pt x="19455" y="239775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239"/>
              <p:cNvSpPr/>
              <p:nvPr/>
            </p:nvSpPr>
            <p:spPr bwMode="auto">
              <a:xfrm>
                <a:off x="4006870" y="5711243"/>
                <a:ext cx="206105" cy="517535"/>
              </a:xfrm>
              <a:custGeom>
                <a:avLst/>
                <a:gdLst>
                  <a:gd name="connsiteX0" fmla="*/ 0 w 663267"/>
                  <a:gd name="connsiteY0" fmla="*/ 0 h 292234"/>
                  <a:gd name="connsiteX1" fmla="*/ 663267 w 663267"/>
                  <a:gd name="connsiteY1" fmla="*/ 0 h 292234"/>
                  <a:gd name="connsiteX2" fmla="*/ 663267 w 663267"/>
                  <a:gd name="connsiteY2" fmla="*/ 292234 h 292234"/>
                  <a:gd name="connsiteX3" fmla="*/ 0 w 663267"/>
                  <a:gd name="connsiteY3" fmla="*/ 292234 h 292234"/>
                  <a:gd name="connsiteX4" fmla="*/ 0 w 663267"/>
                  <a:gd name="connsiteY4" fmla="*/ 0 h 292234"/>
                  <a:gd name="connsiteX0" fmla="*/ 0 w 663267"/>
                  <a:gd name="connsiteY0" fmla="*/ 239775 h 532009"/>
                  <a:gd name="connsiteX1" fmla="*/ 174817 w 663267"/>
                  <a:gd name="connsiteY1" fmla="*/ 0 h 532009"/>
                  <a:gd name="connsiteX2" fmla="*/ 663267 w 663267"/>
                  <a:gd name="connsiteY2" fmla="*/ 532009 h 532009"/>
                  <a:gd name="connsiteX3" fmla="*/ 0 w 663267"/>
                  <a:gd name="connsiteY3" fmla="*/ 532009 h 532009"/>
                  <a:gd name="connsiteX4" fmla="*/ 0 w 663267"/>
                  <a:gd name="connsiteY4" fmla="*/ 239775 h 532009"/>
                  <a:gd name="connsiteX0" fmla="*/ 0 w 219222"/>
                  <a:gd name="connsiteY0" fmla="*/ 239775 h 532009"/>
                  <a:gd name="connsiteX1" fmla="*/ 174817 w 219222"/>
                  <a:gd name="connsiteY1" fmla="*/ 0 h 532009"/>
                  <a:gd name="connsiteX2" fmla="*/ 219222 w 219222"/>
                  <a:gd name="connsiteY2" fmla="*/ 336637 h 532009"/>
                  <a:gd name="connsiteX3" fmla="*/ 0 w 219222"/>
                  <a:gd name="connsiteY3" fmla="*/ 532009 h 532009"/>
                  <a:gd name="connsiteX4" fmla="*/ 0 w 219222"/>
                  <a:gd name="connsiteY4" fmla="*/ 239775 h 532009"/>
                  <a:gd name="connsiteX0" fmla="*/ 0 w 174817"/>
                  <a:gd name="connsiteY0" fmla="*/ 239775 h 532009"/>
                  <a:gd name="connsiteX1" fmla="*/ 174817 w 174817"/>
                  <a:gd name="connsiteY1" fmla="*/ 0 h 532009"/>
                  <a:gd name="connsiteX2" fmla="*/ 157055 w 174817"/>
                  <a:gd name="connsiteY2" fmla="*/ 336637 h 532009"/>
                  <a:gd name="connsiteX3" fmla="*/ 0 w 174817"/>
                  <a:gd name="connsiteY3" fmla="*/ 532009 h 532009"/>
                  <a:gd name="connsiteX4" fmla="*/ 0 w 174817"/>
                  <a:gd name="connsiteY4" fmla="*/ 239775 h 532009"/>
                  <a:gd name="connsiteX0" fmla="*/ 0 w 165445"/>
                  <a:gd name="connsiteY0" fmla="*/ 239775 h 532009"/>
                  <a:gd name="connsiteX1" fmla="*/ 165445 w 165445"/>
                  <a:gd name="connsiteY1" fmla="*/ 0 h 532009"/>
                  <a:gd name="connsiteX2" fmla="*/ 157055 w 165445"/>
                  <a:gd name="connsiteY2" fmla="*/ 336637 h 532009"/>
                  <a:gd name="connsiteX3" fmla="*/ 0 w 165445"/>
                  <a:gd name="connsiteY3" fmla="*/ 532009 h 532009"/>
                  <a:gd name="connsiteX4" fmla="*/ 0 w 165445"/>
                  <a:gd name="connsiteY4" fmla="*/ 239775 h 532009"/>
                  <a:gd name="connsiteX0" fmla="*/ 6248 w 171693"/>
                  <a:gd name="connsiteY0" fmla="*/ 239775 h 503062"/>
                  <a:gd name="connsiteX1" fmla="*/ 171693 w 171693"/>
                  <a:gd name="connsiteY1" fmla="*/ 0 h 503062"/>
                  <a:gd name="connsiteX2" fmla="*/ 163303 w 171693"/>
                  <a:gd name="connsiteY2" fmla="*/ 336637 h 503062"/>
                  <a:gd name="connsiteX3" fmla="*/ 0 w 171693"/>
                  <a:gd name="connsiteY3" fmla="*/ 503062 h 503062"/>
                  <a:gd name="connsiteX4" fmla="*/ 6248 w 171693"/>
                  <a:gd name="connsiteY4" fmla="*/ 239775 h 503062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9551 w 177941"/>
                  <a:gd name="connsiteY2" fmla="*/ 336637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72675 w 177941"/>
                  <a:gd name="connsiteY2" fmla="*/ 314928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6427 w 177941"/>
                  <a:gd name="connsiteY2" fmla="*/ 289600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41" h="517535">
                    <a:moveTo>
                      <a:pt x="12496" y="239775"/>
                    </a:moveTo>
                    <a:lnTo>
                      <a:pt x="177941" y="0"/>
                    </a:lnTo>
                    <a:cubicBezTo>
                      <a:pt x="176186" y="104976"/>
                      <a:pt x="168182" y="184624"/>
                      <a:pt x="166427" y="289600"/>
                    </a:cubicBezTo>
                    <a:lnTo>
                      <a:pt x="0" y="517535"/>
                    </a:lnTo>
                    <a:lnTo>
                      <a:pt x="12496" y="239775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239"/>
              <p:cNvSpPr/>
              <p:nvPr/>
            </p:nvSpPr>
            <p:spPr bwMode="auto">
              <a:xfrm>
                <a:off x="4377140" y="5256292"/>
                <a:ext cx="214165" cy="539515"/>
              </a:xfrm>
              <a:custGeom>
                <a:avLst/>
                <a:gdLst>
                  <a:gd name="connsiteX0" fmla="*/ 0 w 663267"/>
                  <a:gd name="connsiteY0" fmla="*/ 0 h 292234"/>
                  <a:gd name="connsiteX1" fmla="*/ 663267 w 663267"/>
                  <a:gd name="connsiteY1" fmla="*/ 0 h 292234"/>
                  <a:gd name="connsiteX2" fmla="*/ 663267 w 663267"/>
                  <a:gd name="connsiteY2" fmla="*/ 292234 h 292234"/>
                  <a:gd name="connsiteX3" fmla="*/ 0 w 663267"/>
                  <a:gd name="connsiteY3" fmla="*/ 292234 h 292234"/>
                  <a:gd name="connsiteX4" fmla="*/ 0 w 663267"/>
                  <a:gd name="connsiteY4" fmla="*/ 0 h 292234"/>
                  <a:gd name="connsiteX0" fmla="*/ 0 w 663267"/>
                  <a:gd name="connsiteY0" fmla="*/ 239775 h 532009"/>
                  <a:gd name="connsiteX1" fmla="*/ 174817 w 663267"/>
                  <a:gd name="connsiteY1" fmla="*/ 0 h 532009"/>
                  <a:gd name="connsiteX2" fmla="*/ 663267 w 663267"/>
                  <a:gd name="connsiteY2" fmla="*/ 532009 h 532009"/>
                  <a:gd name="connsiteX3" fmla="*/ 0 w 663267"/>
                  <a:gd name="connsiteY3" fmla="*/ 532009 h 532009"/>
                  <a:gd name="connsiteX4" fmla="*/ 0 w 663267"/>
                  <a:gd name="connsiteY4" fmla="*/ 239775 h 532009"/>
                  <a:gd name="connsiteX0" fmla="*/ 0 w 219222"/>
                  <a:gd name="connsiteY0" fmla="*/ 239775 h 532009"/>
                  <a:gd name="connsiteX1" fmla="*/ 174817 w 219222"/>
                  <a:gd name="connsiteY1" fmla="*/ 0 h 532009"/>
                  <a:gd name="connsiteX2" fmla="*/ 219222 w 219222"/>
                  <a:gd name="connsiteY2" fmla="*/ 336637 h 532009"/>
                  <a:gd name="connsiteX3" fmla="*/ 0 w 219222"/>
                  <a:gd name="connsiteY3" fmla="*/ 532009 h 532009"/>
                  <a:gd name="connsiteX4" fmla="*/ 0 w 219222"/>
                  <a:gd name="connsiteY4" fmla="*/ 239775 h 532009"/>
                  <a:gd name="connsiteX0" fmla="*/ 0 w 174817"/>
                  <a:gd name="connsiteY0" fmla="*/ 239775 h 532009"/>
                  <a:gd name="connsiteX1" fmla="*/ 174817 w 174817"/>
                  <a:gd name="connsiteY1" fmla="*/ 0 h 532009"/>
                  <a:gd name="connsiteX2" fmla="*/ 157055 w 174817"/>
                  <a:gd name="connsiteY2" fmla="*/ 336637 h 532009"/>
                  <a:gd name="connsiteX3" fmla="*/ 0 w 174817"/>
                  <a:gd name="connsiteY3" fmla="*/ 532009 h 532009"/>
                  <a:gd name="connsiteX4" fmla="*/ 0 w 174817"/>
                  <a:gd name="connsiteY4" fmla="*/ 239775 h 532009"/>
                  <a:gd name="connsiteX0" fmla="*/ 0 w 165445"/>
                  <a:gd name="connsiteY0" fmla="*/ 239775 h 532009"/>
                  <a:gd name="connsiteX1" fmla="*/ 165445 w 165445"/>
                  <a:gd name="connsiteY1" fmla="*/ 0 h 532009"/>
                  <a:gd name="connsiteX2" fmla="*/ 157055 w 165445"/>
                  <a:gd name="connsiteY2" fmla="*/ 336637 h 532009"/>
                  <a:gd name="connsiteX3" fmla="*/ 0 w 165445"/>
                  <a:gd name="connsiteY3" fmla="*/ 532009 h 532009"/>
                  <a:gd name="connsiteX4" fmla="*/ 0 w 165445"/>
                  <a:gd name="connsiteY4" fmla="*/ 239775 h 532009"/>
                  <a:gd name="connsiteX0" fmla="*/ 6248 w 171693"/>
                  <a:gd name="connsiteY0" fmla="*/ 239775 h 503062"/>
                  <a:gd name="connsiteX1" fmla="*/ 171693 w 171693"/>
                  <a:gd name="connsiteY1" fmla="*/ 0 h 503062"/>
                  <a:gd name="connsiteX2" fmla="*/ 163303 w 171693"/>
                  <a:gd name="connsiteY2" fmla="*/ 336637 h 503062"/>
                  <a:gd name="connsiteX3" fmla="*/ 0 w 171693"/>
                  <a:gd name="connsiteY3" fmla="*/ 503062 h 503062"/>
                  <a:gd name="connsiteX4" fmla="*/ 6248 w 171693"/>
                  <a:gd name="connsiteY4" fmla="*/ 239775 h 503062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9551 w 177941"/>
                  <a:gd name="connsiteY2" fmla="*/ 336637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72675 w 177941"/>
                  <a:gd name="connsiteY2" fmla="*/ 314928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6427 w 177941"/>
                  <a:gd name="connsiteY2" fmla="*/ 289600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2375 w 167820"/>
                  <a:gd name="connsiteY0" fmla="*/ 239775 h 525350"/>
                  <a:gd name="connsiteX1" fmla="*/ 167820 w 167820"/>
                  <a:gd name="connsiteY1" fmla="*/ 0 h 525350"/>
                  <a:gd name="connsiteX2" fmla="*/ 156306 w 167820"/>
                  <a:gd name="connsiteY2" fmla="*/ 289600 h 525350"/>
                  <a:gd name="connsiteX3" fmla="*/ 0 w 167820"/>
                  <a:gd name="connsiteY3" fmla="*/ 525350 h 525350"/>
                  <a:gd name="connsiteX4" fmla="*/ 2375 w 167820"/>
                  <a:gd name="connsiteY4" fmla="*/ 239775 h 525350"/>
                  <a:gd name="connsiteX0" fmla="*/ 15870 w 181315"/>
                  <a:gd name="connsiteY0" fmla="*/ 239775 h 525350"/>
                  <a:gd name="connsiteX1" fmla="*/ 181315 w 181315"/>
                  <a:gd name="connsiteY1" fmla="*/ 0 h 525350"/>
                  <a:gd name="connsiteX2" fmla="*/ 169801 w 181315"/>
                  <a:gd name="connsiteY2" fmla="*/ 289600 h 525350"/>
                  <a:gd name="connsiteX3" fmla="*/ 0 w 181315"/>
                  <a:gd name="connsiteY3" fmla="*/ 525350 h 525350"/>
                  <a:gd name="connsiteX4" fmla="*/ 15870 w 181315"/>
                  <a:gd name="connsiteY4" fmla="*/ 239775 h 525350"/>
                  <a:gd name="connsiteX0" fmla="*/ 5749 w 171194"/>
                  <a:gd name="connsiteY0" fmla="*/ 239775 h 533165"/>
                  <a:gd name="connsiteX1" fmla="*/ 171194 w 171194"/>
                  <a:gd name="connsiteY1" fmla="*/ 0 h 533165"/>
                  <a:gd name="connsiteX2" fmla="*/ 159680 w 171194"/>
                  <a:gd name="connsiteY2" fmla="*/ 289600 h 533165"/>
                  <a:gd name="connsiteX3" fmla="*/ 0 w 171194"/>
                  <a:gd name="connsiteY3" fmla="*/ 533165 h 533165"/>
                  <a:gd name="connsiteX4" fmla="*/ 5749 w 171194"/>
                  <a:gd name="connsiteY4" fmla="*/ 239775 h 533165"/>
                  <a:gd name="connsiteX0" fmla="*/ 27678 w 193123"/>
                  <a:gd name="connsiteY0" fmla="*/ 239775 h 533165"/>
                  <a:gd name="connsiteX1" fmla="*/ 193123 w 193123"/>
                  <a:gd name="connsiteY1" fmla="*/ 0 h 533165"/>
                  <a:gd name="connsiteX2" fmla="*/ 181609 w 193123"/>
                  <a:gd name="connsiteY2" fmla="*/ 289600 h 533165"/>
                  <a:gd name="connsiteX3" fmla="*/ 0 w 193123"/>
                  <a:gd name="connsiteY3" fmla="*/ 533165 h 533165"/>
                  <a:gd name="connsiteX4" fmla="*/ 27678 w 193123"/>
                  <a:gd name="connsiteY4" fmla="*/ 239775 h 533165"/>
                  <a:gd name="connsiteX0" fmla="*/ 19455 w 184900"/>
                  <a:gd name="connsiteY0" fmla="*/ 239775 h 539515"/>
                  <a:gd name="connsiteX1" fmla="*/ 184900 w 184900"/>
                  <a:gd name="connsiteY1" fmla="*/ 0 h 539515"/>
                  <a:gd name="connsiteX2" fmla="*/ 173386 w 184900"/>
                  <a:gd name="connsiteY2" fmla="*/ 289600 h 539515"/>
                  <a:gd name="connsiteX3" fmla="*/ 0 w 184900"/>
                  <a:gd name="connsiteY3" fmla="*/ 539515 h 539515"/>
                  <a:gd name="connsiteX4" fmla="*/ 19455 w 184900"/>
                  <a:gd name="connsiteY4" fmla="*/ 239775 h 539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00" h="539515">
                    <a:moveTo>
                      <a:pt x="19455" y="239775"/>
                    </a:moveTo>
                    <a:lnTo>
                      <a:pt x="184900" y="0"/>
                    </a:lnTo>
                    <a:cubicBezTo>
                      <a:pt x="183145" y="104976"/>
                      <a:pt x="175141" y="184624"/>
                      <a:pt x="173386" y="289600"/>
                    </a:cubicBezTo>
                    <a:lnTo>
                      <a:pt x="0" y="539515"/>
                    </a:lnTo>
                    <a:cubicBezTo>
                      <a:pt x="792" y="444323"/>
                      <a:pt x="18663" y="334967"/>
                      <a:pt x="19455" y="239775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239"/>
              <p:cNvSpPr/>
              <p:nvPr/>
            </p:nvSpPr>
            <p:spPr bwMode="auto">
              <a:xfrm>
                <a:off x="4575764" y="5002701"/>
                <a:ext cx="214165" cy="539515"/>
              </a:xfrm>
              <a:custGeom>
                <a:avLst/>
                <a:gdLst>
                  <a:gd name="connsiteX0" fmla="*/ 0 w 663267"/>
                  <a:gd name="connsiteY0" fmla="*/ 0 h 292234"/>
                  <a:gd name="connsiteX1" fmla="*/ 663267 w 663267"/>
                  <a:gd name="connsiteY1" fmla="*/ 0 h 292234"/>
                  <a:gd name="connsiteX2" fmla="*/ 663267 w 663267"/>
                  <a:gd name="connsiteY2" fmla="*/ 292234 h 292234"/>
                  <a:gd name="connsiteX3" fmla="*/ 0 w 663267"/>
                  <a:gd name="connsiteY3" fmla="*/ 292234 h 292234"/>
                  <a:gd name="connsiteX4" fmla="*/ 0 w 663267"/>
                  <a:gd name="connsiteY4" fmla="*/ 0 h 292234"/>
                  <a:gd name="connsiteX0" fmla="*/ 0 w 663267"/>
                  <a:gd name="connsiteY0" fmla="*/ 239775 h 532009"/>
                  <a:gd name="connsiteX1" fmla="*/ 174817 w 663267"/>
                  <a:gd name="connsiteY1" fmla="*/ 0 h 532009"/>
                  <a:gd name="connsiteX2" fmla="*/ 663267 w 663267"/>
                  <a:gd name="connsiteY2" fmla="*/ 532009 h 532009"/>
                  <a:gd name="connsiteX3" fmla="*/ 0 w 663267"/>
                  <a:gd name="connsiteY3" fmla="*/ 532009 h 532009"/>
                  <a:gd name="connsiteX4" fmla="*/ 0 w 663267"/>
                  <a:gd name="connsiteY4" fmla="*/ 239775 h 532009"/>
                  <a:gd name="connsiteX0" fmla="*/ 0 w 219222"/>
                  <a:gd name="connsiteY0" fmla="*/ 239775 h 532009"/>
                  <a:gd name="connsiteX1" fmla="*/ 174817 w 219222"/>
                  <a:gd name="connsiteY1" fmla="*/ 0 h 532009"/>
                  <a:gd name="connsiteX2" fmla="*/ 219222 w 219222"/>
                  <a:gd name="connsiteY2" fmla="*/ 336637 h 532009"/>
                  <a:gd name="connsiteX3" fmla="*/ 0 w 219222"/>
                  <a:gd name="connsiteY3" fmla="*/ 532009 h 532009"/>
                  <a:gd name="connsiteX4" fmla="*/ 0 w 219222"/>
                  <a:gd name="connsiteY4" fmla="*/ 239775 h 532009"/>
                  <a:gd name="connsiteX0" fmla="*/ 0 w 174817"/>
                  <a:gd name="connsiteY0" fmla="*/ 239775 h 532009"/>
                  <a:gd name="connsiteX1" fmla="*/ 174817 w 174817"/>
                  <a:gd name="connsiteY1" fmla="*/ 0 h 532009"/>
                  <a:gd name="connsiteX2" fmla="*/ 157055 w 174817"/>
                  <a:gd name="connsiteY2" fmla="*/ 336637 h 532009"/>
                  <a:gd name="connsiteX3" fmla="*/ 0 w 174817"/>
                  <a:gd name="connsiteY3" fmla="*/ 532009 h 532009"/>
                  <a:gd name="connsiteX4" fmla="*/ 0 w 174817"/>
                  <a:gd name="connsiteY4" fmla="*/ 239775 h 532009"/>
                  <a:gd name="connsiteX0" fmla="*/ 0 w 165445"/>
                  <a:gd name="connsiteY0" fmla="*/ 239775 h 532009"/>
                  <a:gd name="connsiteX1" fmla="*/ 165445 w 165445"/>
                  <a:gd name="connsiteY1" fmla="*/ 0 h 532009"/>
                  <a:gd name="connsiteX2" fmla="*/ 157055 w 165445"/>
                  <a:gd name="connsiteY2" fmla="*/ 336637 h 532009"/>
                  <a:gd name="connsiteX3" fmla="*/ 0 w 165445"/>
                  <a:gd name="connsiteY3" fmla="*/ 532009 h 532009"/>
                  <a:gd name="connsiteX4" fmla="*/ 0 w 165445"/>
                  <a:gd name="connsiteY4" fmla="*/ 239775 h 532009"/>
                  <a:gd name="connsiteX0" fmla="*/ 6248 w 171693"/>
                  <a:gd name="connsiteY0" fmla="*/ 239775 h 503062"/>
                  <a:gd name="connsiteX1" fmla="*/ 171693 w 171693"/>
                  <a:gd name="connsiteY1" fmla="*/ 0 h 503062"/>
                  <a:gd name="connsiteX2" fmla="*/ 163303 w 171693"/>
                  <a:gd name="connsiteY2" fmla="*/ 336637 h 503062"/>
                  <a:gd name="connsiteX3" fmla="*/ 0 w 171693"/>
                  <a:gd name="connsiteY3" fmla="*/ 503062 h 503062"/>
                  <a:gd name="connsiteX4" fmla="*/ 6248 w 171693"/>
                  <a:gd name="connsiteY4" fmla="*/ 239775 h 503062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9551 w 177941"/>
                  <a:gd name="connsiteY2" fmla="*/ 336637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72675 w 177941"/>
                  <a:gd name="connsiteY2" fmla="*/ 314928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6427 w 177941"/>
                  <a:gd name="connsiteY2" fmla="*/ 289600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2375 w 167820"/>
                  <a:gd name="connsiteY0" fmla="*/ 239775 h 525350"/>
                  <a:gd name="connsiteX1" fmla="*/ 167820 w 167820"/>
                  <a:gd name="connsiteY1" fmla="*/ 0 h 525350"/>
                  <a:gd name="connsiteX2" fmla="*/ 156306 w 167820"/>
                  <a:gd name="connsiteY2" fmla="*/ 289600 h 525350"/>
                  <a:gd name="connsiteX3" fmla="*/ 0 w 167820"/>
                  <a:gd name="connsiteY3" fmla="*/ 525350 h 525350"/>
                  <a:gd name="connsiteX4" fmla="*/ 2375 w 167820"/>
                  <a:gd name="connsiteY4" fmla="*/ 239775 h 525350"/>
                  <a:gd name="connsiteX0" fmla="*/ 15870 w 181315"/>
                  <a:gd name="connsiteY0" fmla="*/ 239775 h 525350"/>
                  <a:gd name="connsiteX1" fmla="*/ 181315 w 181315"/>
                  <a:gd name="connsiteY1" fmla="*/ 0 h 525350"/>
                  <a:gd name="connsiteX2" fmla="*/ 169801 w 181315"/>
                  <a:gd name="connsiteY2" fmla="*/ 289600 h 525350"/>
                  <a:gd name="connsiteX3" fmla="*/ 0 w 181315"/>
                  <a:gd name="connsiteY3" fmla="*/ 525350 h 525350"/>
                  <a:gd name="connsiteX4" fmla="*/ 15870 w 181315"/>
                  <a:gd name="connsiteY4" fmla="*/ 239775 h 525350"/>
                  <a:gd name="connsiteX0" fmla="*/ 5749 w 171194"/>
                  <a:gd name="connsiteY0" fmla="*/ 239775 h 533165"/>
                  <a:gd name="connsiteX1" fmla="*/ 171194 w 171194"/>
                  <a:gd name="connsiteY1" fmla="*/ 0 h 533165"/>
                  <a:gd name="connsiteX2" fmla="*/ 159680 w 171194"/>
                  <a:gd name="connsiteY2" fmla="*/ 289600 h 533165"/>
                  <a:gd name="connsiteX3" fmla="*/ 0 w 171194"/>
                  <a:gd name="connsiteY3" fmla="*/ 533165 h 533165"/>
                  <a:gd name="connsiteX4" fmla="*/ 5749 w 171194"/>
                  <a:gd name="connsiteY4" fmla="*/ 239775 h 533165"/>
                  <a:gd name="connsiteX0" fmla="*/ 27678 w 193123"/>
                  <a:gd name="connsiteY0" fmla="*/ 239775 h 533165"/>
                  <a:gd name="connsiteX1" fmla="*/ 193123 w 193123"/>
                  <a:gd name="connsiteY1" fmla="*/ 0 h 533165"/>
                  <a:gd name="connsiteX2" fmla="*/ 181609 w 193123"/>
                  <a:gd name="connsiteY2" fmla="*/ 289600 h 533165"/>
                  <a:gd name="connsiteX3" fmla="*/ 0 w 193123"/>
                  <a:gd name="connsiteY3" fmla="*/ 533165 h 533165"/>
                  <a:gd name="connsiteX4" fmla="*/ 27678 w 193123"/>
                  <a:gd name="connsiteY4" fmla="*/ 239775 h 533165"/>
                  <a:gd name="connsiteX0" fmla="*/ 19455 w 184900"/>
                  <a:gd name="connsiteY0" fmla="*/ 239775 h 539515"/>
                  <a:gd name="connsiteX1" fmla="*/ 184900 w 184900"/>
                  <a:gd name="connsiteY1" fmla="*/ 0 h 539515"/>
                  <a:gd name="connsiteX2" fmla="*/ 173386 w 184900"/>
                  <a:gd name="connsiteY2" fmla="*/ 289600 h 539515"/>
                  <a:gd name="connsiteX3" fmla="*/ 0 w 184900"/>
                  <a:gd name="connsiteY3" fmla="*/ 539515 h 539515"/>
                  <a:gd name="connsiteX4" fmla="*/ 19455 w 184900"/>
                  <a:gd name="connsiteY4" fmla="*/ 239775 h 539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00" h="539515">
                    <a:moveTo>
                      <a:pt x="19455" y="239775"/>
                    </a:moveTo>
                    <a:lnTo>
                      <a:pt x="184900" y="0"/>
                    </a:lnTo>
                    <a:cubicBezTo>
                      <a:pt x="183145" y="104976"/>
                      <a:pt x="175141" y="184624"/>
                      <a:pt x="173386" y="289600"/>
                    </a:cubicBezTo>
                    <a:lnTo>
                      <a:pt x="0" y="539515"/>
                    </a:lnTo>
                    <a:cubicBezTo>
                      <a:pt x="792" y="444323"/>
                      <a:pt x="18663" y="334967"/>
                      <a:pt x="19455" y="239775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 216"/>
            <p:cNvGrpSpPr>
              <a:grpSpLocks/>
            </p:cNvGrpSpPr>
            <p:nvPr/>
          </p:nvGrpSpPr>
          <p:grpSpPr bwMode="auto">
            <a:xfrm>
              <a:off x="3826599" y="5437876"/>
              <a:ext cx="783059" cy="1226077"/>
              <a:chOff x="4159270" y="5155101"/>
              <a:chExt cx="783059" cy="1226077"/>
            </a:xfrm>
          </p:grpSpPr>
          <p:sp>
            <p:nvSpPr>
              <p:cNvPr id="87" name="Rectangle 239"/>
              <p:cNvSpPr/>
              <p:nvPr/>
            </p:nvSpPr>
            <p:spPr bwMode="auto">
              <a:xfrm>
                <a:off x="4356913" y="5616348"/>
                <a:ext cx="214165" cy="539515"/>
              </a:xfrm>
              <a:custGeom>
                <a:avLst/>
                <a:gdLst>
                  <a:gd name="connsiteX0" fmla="*/ 0 w 663267"/>
                  <a:gd name="connsiteY0" fmla="*/ 0 h 292234"/>
                  <a:gd name="connsiteX1" fmla="*/ 663267 w 663267"/>
                  <a:gd name="connsiteY1" fmla="*/ 0 h 292234"/>
                  <a:gd name="connsiteX2" fmla="*/ 663267 w 663267"/>
                  <a:gd name="connsiteY2" fmla="*/ 292234 h 292234"/>
                  <a:gd name="connsiteX3" fmla="*/ 0 w 663267"/>
                  <a:gd name="connsiteY3" fmla="*/ 292234 h 292234"/>
                  <a:gd name="connsiteX4" fmla="*/ 0 w 663267"/>
                  <a:gd name="connsiteY4" fmla="*/ 0 h 292234"/>
                  <a:gd name="connsiteX0" fmla="*/ 0 w 663267"/>
                  <a:gd name="connsiteY0" fmla="*/ 239775 h 532009"/>
                  <a:gd name="connsiteX1" fmla="*/ 174817 w 663267"/>
                  <a:gd name="connsiteY1" fmla="*/ 0 h 532009"/>
                  <a:gd name="connsiteX2" fmla="*/ 663267 w 663267"/>
                  <a:gd name="connsiteY2" fmla="*/ 532009 h 532009"/>
                  <a:gd name="connsiteX3" fmla="*/ 0 w 663267"/>
                  <a:gd name="connsiteY3" fmla="*/ 532009 h 532009"/>
                  <a:gd name="connsiteX4" fmla="*/ 0 w 663267"/>
                  <a:gd name="connsiteY4" fmla="*/ 239775 h 532009"/>
                  <a:gd name="connsiteX0" fmla="*/ 0 w 219222"/>
                  <a:gd name="connsiteY0" fmla="*/ 239775 h 532009"/>
                  <a:gd name="connsiteX1" fmla="*/ 174817 w 219222"/>
                  <a:gd name="connsiteY1" fmla="*/ 0 h 532009"/>
                  <a:gd name="connsiteX2" fmla="*/ 219222 w 219222"/>
                  <a:gd name="connsiteY2" fmla="*/ 336637 h 532009"/>
                  <a:gd name="connsiteX3" fmla="*/ 0 w 219222"/>
                  <a:gd name="connsiteY3" fmla="*/ 532009 h 532009"/>
                  <a:gd name="connsiteX4" fmla="*/ 0 w 219222"/>
                  <a:gd name="connsiteY4" fmla="*/ 239775 h 532009"/>
                  <a:gd name="connsiteX0" fmla="*/ 0 w 174817"/>
                  <a:gd name="connsiteY0" fmla="*/ 239775 h 532009"/>
                  <a:gd name="connsiteX1" fmla="*/ 174817 w 174817"/>
                  <a:gd name="connsiteY1" fmla="*/ 0 h 532009"/>
                  <a:gd name="connsiteX2" fmla="*/ 157055 w 174817"/>
                  <a:gd name="connsiteY2" fmla="*/ 336637 h 532009"/>
                  <a:gd name="connsiteX3" fmla="*/ 0 w 174817"/>
                  <a:gd name="connsiteY3" fmla="*/ 532009 h 532009"/>
                  <a:gd name="connsiteX4" fmla="*/ 0 w 174817"/>
                  <a:gd name="connsiteY4" fmla="*/ 239775 h 532009"/>
                  <a:gd name="connsiteX0" fmla="*/ 0 w 165445"/>
                  <a:gd name="connsiteY0" fmla="*/ 239775 h 532009"/>
                  <a:gd name="connsiteX1" fmla="*/ 165445 w 165445"/>
                  <a:gd name="connsiteY1" fmla="*/ 0 h 532009"/>
                  <a:gd name="connsiteX2" fmla="*/ 157055 w 165445"/>
                  <a:gd name="connsiteY2" fmla="*/ 336637 h 532009"/>
                  <a:gd name="connsiteX3" fmla="*/ 0 w 165445"/>
                  <a:gd name="connsiteY3" fmla="*/ 532009 h 532009"/>
                  <a:gd name="connsiteX4" fmla="*/ 0 w 165445"/>
                  <a:gd name="connsiteY4" fmla="*/ 239775 h 532009"/>
                  <a:gd name="connsiteX0" fmla="*/ 6248 w 171693"/>
                  <a:gd name="connsiteY0" fmla="*/ 239775 h 503062"/>
                  <a:gd name="connsiteX1" fmla="*/ 171693 w 171693"/>
                  <a:gd name="connsiteY1" fmla="*/ 0 h 503062"/>
                  <a:gd name="connsiteX2" fmla="*/ 163303 w 171693"/>
                  <a:gd name="connsiteY2" fmla="*/ 336637 h 503062"/>
                  <a:gd name="connsiteX3" fmla="*/ 0 w 171693"/>
                  <a:gd name="connsiteY3" fmla="*/ 503062 h 503062"/>
                  <a:gd name="connsiteX4" fmla="*/ 6248 w 171693"/>
                  <a:gd name="connsiteY4" fmla="*/ 239775 h 503062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9551 w 177941"/>
                  <a:gd name="connsiteY2" fmla="*/ 336637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72675 w 177941"/>
                  <a:gd name="connsiteY2" fmla="*/ 314928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6427 w 177941"/>
                  <a:gd name="connsiteY2" fmla="*/ 289600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2375 w 167820"/>
                  <a:gd name="connsiteY0" fmla="*/ 239775 h 525350"/>
                  <a:gd name="connsiteX1" fmla="*/ 167820 w 167820"/>
                  <a:gd name="connsiteY1" fmla="*/ 0 h 525350"/>
                  <a:gd name="connsiteX2" fmla="*/ 156306 w 167820"/>
                  <a:gd name="connsiteY2" fmla="*/ 289600 h 525350"/>
                  <a:gd name="connsiteX3" fmla="*/ 0 w 167820"/>
                  <a:gd name="connsiteY3" fmla="*/ 525350 h 525350"/>
                  <a:gd name="connsiteX4" fmla="*/ 2375 w 167820"/>
                  <a:gd name="connsiteY4" fmla="*/ 239775 h 525350"/>
                  <a:gd name="connsiteX0" fmla="*/ 15870 w 181315"/>
                  <a:gd name="connsiteY0" fmla="*/ 239775 h 525350"/>
                  <a:gd name="connsiteX1" fmla="*/ 181315 w 181315"/>
                  <a:gd name="connsiteY1" fmla="*/ 0 h 525350"/>
                  <a:gd name="connsiteX2" fmla="*/ 169801 w 181315"/>
                  <a:gd name="connsiteY2" fmla="*/ 289600 h 525350"/>
                  <a:gd name="connsiteX3" fmla="*/ 0 w 181315"/>
                  <a:gd name="connsiteY3" fmla="*/ 525350 h 525350"/>
                  <a:gd name="connsiteX4" fmla="*/ 15870 w 181315"/>
                  <a:gd name="connsiteY4" fmla="*/ 239775 h 525350"/>
                  <a:gd name="connsiteX0" fmla="*/ 5749 w 171194"/>
                  <a:gd name="connsiteY0" fmla="*/ 239775 h 533165"/>
                  <a:gd name="connsiteX1" fmla="*/ 171194 w 171194"/>
                  <a:gd name="connsiteY1" fmla="*/ 0 h 533165"/>
                  <a:gd name="connsiteX2" fmla="*/ 159680 w 171194"/>
                  <a:gd name="connsiteY2" fmla="*/ 289600 h 533165"/>
                  <a:gd name="connsiteX3" fmla="*/ 0 w 171194"/>
                  <a:gd name="connsiteY3" fmla="*/ 533165 h 533165"/>
                  <a:gd name="connsiteX4" fmla="*/ 5749 w 171194"/>
                  <a:gd name="connsiteY4" fmla="*/ 239775 h 533165"/>
                  <a:gd name="connsiteX0" fmla="*/ 27678 w 193123"/>
                  <a:gd name="connsiteY0" fmla="*/ 239775 h 533165"/>
                  <a:gd name="connsiteX1" fmla="*/ 193123 w 193123"/>
                  <a:gd name="connsiteY1" fmla="*/ 0 h 533165"/>
                  <a:gd name="connsiteX2" fmla="*/ 181609 w 193123"/>
                  <a:gd name="connsiteY2" fmla="*/ 289600 h 533165"/>
                  <a:gd name="connsiteX3" fmla="*/ 0 w 193123"/>
                  <a:gd name="connsiteY3" fmla="*/ 533165 h 533165"/>
                  <a:gd name="connsiteX4" fmla="*/ 27678 w 193123"/>
                  <a:gd name="connsiteY4" fmla="*/ 239775 h 533165"/>
                  <a:gd name="connsiteX0" fmla="*/ 19455 w 184900"/>
                  <a:gd name="connsiteY0" fmla="*/ 239775 h 539515"/>
                  <a:gd name="connsiteX1" fmla="*/ 184900 w 184900"/>
                  <a:gd name="connsiteY1" fmla="*/ 0 h 539515"/>
                  <a:gd name="connsiteX2" fmla="*/ 173386 w 184900"/>
                  <a:gd name="connsiteY2" fmla="*/ 289600 h 539515"/>
                  <a:gd name="connsiteX3" fmla="*/ 0 w 184900"/>
                  <a:gd name="connsiteY3" fmla="*/ 539515 h 539515"/>
                  <a:gd name="connsiteX4" fmla="*/ 19455 w 184900"/>
                  <a:gd name="connsiteY4" fmla="*/ 239775 h 539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00" h="539515">
                    <a:moveTo>
                      <a:pt x="19455" y="239775"/>
                    </a:moveTo>
                    <a:lnTo>
                      <a:pt x="184900" y="0"/>
                    </a:lnTo>
                    <a:cubicBezTo>
                      <a:pt x="183145" y="104976"/>
                      <a:pt x="175141" y="184624"/>
                      <a:pt x="173386" y="289600"/>
                    </a:cubicBezTo>
                    <a:lnTo>
                      <a:pt x="0" y="539515"/>
                    </a:lnTo>
                    <a:cubicBezTo>
                      <a:pt x="792" y="444323"/>
                      <a:pt x="18663" y="334967"/>
                      <a:pt x="19455" y="239775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239"/>
              <p:cNvSpPr/>
              <p:nvPr/>
            </p:nvSpPr>
            <p:spPr bwMode="auto">
              <a:xfrm>
                <a:off x="4159270" y="5863643"/>
                <a:ext cx="206105" cy="517535"/>
              </a:xfrm>
              <a:custGeom>
                <a:avLst/>
                <a:gdLst>
                  <a:gd name="connsiteX0" fmla="*/ 0 w 663267"/>
                  <a:gd name="connsiteY0" fmla="*/ 0 h 292234"/>
                  <a:gd name="connsiteX1" fmla="*/ 663267 w 663267"/>
                  <a:gd name="connsiteY1" fmla="*/ 0 h 292234"/>
                  <a:gd name="connsiteX2" fmla="*/ 663267 w 663267"/>
                  <a:gd name="connsiteY2" fmla="*/ 292234 h 292234"/>
                  <a:gd name="connsiteX3" fmla="*/ 0 w 663267"/>
                  <a:gd name="connsiteY3" fmla="*/ 292234 h 292234"/>
                  <a:gd name="connsiteX4" fmla="*/ 0 w 663267"/>
                  <a:gd name="connsiteY4" fmla="*/ 0 h 292234"/>
                  <a:gd name="connsiteX0" fmla="*/ 0 w 663267"/>
                  <a:gd name="connsiteY0" fmla="*/ 239775 h 532009"/>
                  <a:gd name="connsiteX1" fmla="*/ 174817 w 663267"/>
                  <a:gd name="connsiteY1" fmla="*/ 0 h 532009"/>
                  <a:gd name="connsiteX2" fmla="*/ 663267 w 663267"/>
                  <a:gd name="connsiteY2" fmla="*/ 532009 h 532009"/>
                  <a:gd name="connsiteX3" fmla="*/ 0 w 663267"/>
                  <a:gd name="connsiteY3" fmla="*/ 532009 h 532009"/>
                  <a:gd name="connsiteX4" fmla="*/ 0 w 663267"/>
                  <a:gd name="connsiteY4" fmla="*/ 239775 h 532009"/>
                  <a:gd name="connsiteX0" fmla="*/ 0 w 219222"/>
                  <a:gd name="connsiteY0" fmla="*/ 239775 h 532009"/>
                  <a:gd name="connsiteX1" fmla="*/ 174817 w 219222"/>
                  <a:gd name="connsiteY1" fmla="*/ 0 h 532009"/>
                  <a:gd name="connsiteX2" fmla="*/ 219222 w 219222"/>
                  <a:gd name="connsiteY2" fmla="*/ 336637 h 532009"/>
                  <a:gd name="connsiteX3" fmla="*/ 0 w 219222"/>
                  <a:gd name="connsiteY3" fmla="*/ 532009 h 532009"/>
                  <a:gd name="connsiteX4" fmla="*/ 0 w 219222"/>
                  <a:gd name="connsiteY4" fmla="*/ 239775 h 532009"/>
                  <a:gd name="connsiteX0" fmla="*/ 0 w 174817"/>
                  <a:gd name="connsiteY0" fmla="*/ 239775 h 532009"/>
                  <a:gd name="connsiteX1" fmla="*/ 174817 w 174817"/>
                  <a:gd name="connsiteY1" fmla="*/ 0 h 532009"/>
                  <a:gd name="connsiteX2" fmla="*/ 157055 w 174817"/>
                  <a:gd name="connsiteY2" fmla="*/ 336637 h 532009"/>
                  <a:gd name="connsiteX3" fmla="*/ 0 w 174817"/>
                  <a:gd name="connsiteY3" fmla="*/ 532009 h 532009"/>
                  <a:gd name="connsiteX4" fmla="*/ 0 w 174817"/>
                  <a:gd name="connsiteY4" fmla="*/ 239775 h 532009"/>
                  <a:gd name="connsiteX0" fmla="*/ 0 w 165445"/>
                  <a:gd name="connsiteY0" fmla="*/ 239775 h 532009"/>
                  <a:gd name="connsiteX1" fmla="*/ 165445 w 165445"/>
                  <a:gd name="connsiteY1" fmla="*/ 0 h 532009"/>
                  <a:gd name="connsiteX2" fmla="*/ 157055 w 165445"/>
                  <a:gd name="connsiteY2" fmla="*/ 336637 h 532009"/>
                  <a:gd name="connsiteX3" fmla="*/ 0 w 165445"/>
                  <a:gd name="connsiteY3" fmla="*/ 532009 h 532009"/>
                  <a:gd name="connsiteX4" fmla="*/ 0 w 165445"/>
                  <a:gd name="connsiteY4" fmla="*/ 239775 h 532009"/>
                  <a:gd name="connsiteX0" fmla="*/ 6248 w 171693"/>
                  <a:gd name="connsiteY0" fmla="*/ 239775 h 503062"/>
                  <a:gd name="connsiteX1" fmla="*/ 171693 w 171693"/>
                  <a:gd name="connsiteY1" fmla="*/ 0 h 503062"/>
                  <a:gd name="connsiteX2" fmla="*/ 163303 w 171693"/>
                  <a:gd name="connsiteY2" fmla="*/ 336637 h 503062"/>
                  <a:gd name="connsiteX3" fmla="*/ 0 w 171693"/>
                  <a:gd name="connsiteY3" fmla="*/ 503062 h 503062"/>
                  <a:gd name="connsiteX4" fmla="*/ 6248 w 171693"/>
                  <a:gd name="connsiteY4" fmla="*/ 239775 h 503062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9551 w 177941"/>
                  <a:gd name="connsiteY2" fmla="*/ 336637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72675 w 177941"/>
                  <a:gd name="connsiteY2" fmla="*/ 314928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6427 w 177941"/>
                  <a:gd name="connsiteY2" fmla="*/ 289600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41" h="517535">
                    <a:moveTo>
                      <a:pt x="12496" y="239775"/>
                    </a:moveTo>
                    <a:lnTo>
                      <a:pt x="177941" y="0"/>
                    </a:lnTo>
                    <a:cubicBezTo>
                      <a:pt x="176186" y="104976"/>
                      <a:pt x="168182" y="184624"/>
                      <a:pt x="166427" y="289600"/>
                    </a:cubicBezTo>
                    <a:lnTo>
                      <a:pt x="0" y="517535"/>
                    </a:lnTo>
                    <a:lnTo>
                      <a:pt x="12496" y="239775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239"/>
              <p:cNvSpPr/>
              <p:nvPr/>
            </p:nvSpPr>
            <p:spPr bwMode="auto">
              <a:xfrm>
                <a:off x="4529540" y="5408692"/>
                <a:ext cx="214165" cy="539515"/>
              </a:xfrm>
              <a:custGeom>
                <a:avLst/>
                <a:gdLst>
                  <a:gd name="connsiteX0" fmla="*/ 0 w 663267"/>
                  <a:gd name="connsiteY0" fmla="*/ 0 h 292234"/>
                  <a:gd name="connsiteX1" fmla="*/ 663267 w 663267"/>
                  <a:gd name="connsiteY1" fmla="*/ 0 h 292234"/>
                  <a:gd name="connsiteX2" fmla="*/ 663267 w 663267"/>
                  <a:gd name="connsiteY2" fmla="*/ 292234 h 292234"/>
                  <a:gd name="connsiteX3" fmla="*/ 0 w 663267"/>
                  <a:gd name="connsiteY3" fmla="*/ 292234 h 292234"/>
                  <a:gd name="connsiteX4" fmla="*/ 0 w 663267"/>
                  <a:gd name="connsiteY4" fmla="*/ 0 h 292234"/>
                  <a:gd name="connsiteX0" fmla="*/ 0 w 663267"/>
                  <a:gd name="connsiteY0" fmla="*/ 239775 h 532009"/>
                  <a:gd name="connsiteX1" fmla="*/ 174817 w 663267"/>
                  <a:gd name="connsiteY1" fmla="*/ 0 h 532009"/>
                  <a:gd name="connsiteX2" fmla="*/ 663267 w 663267"/>
                  <a:gd name="connsiteY2" fmla="*/ 532009 h 532009"/>
                  <a:gd name="connsiteX3" fmla="*/ 0 w 663267"/>
                  <a:gd name="connsiteY3" fmla="*/ 532009 h 532009"/>
                  <a:gd name="connsiteX4" fmla="*/ 0 w 663267"/>
                  <a:gd name="connsiteY4" fmla="*/ 239775 h 532009"/>
                  <a:gd name="connsiteX0" fmla="*/ 0 w 219222"/>
                  <a:gd name="connsiteY0" fmla="*/ 239775 h 532009"/>
                  <a:gd name="connsiteX1" fmla="*/ 174817 w 219222"/>
                  <a:gd name="connsiteY1" fmla="*/ 0 h 532009"/>
                  <a:gd name="connsiteX2" fmla="*/ 219222 w 219222"/>
                  <a:gd name="connsiteY2" fmla="*/ 336637 h 532009"/>
                  <a:gd name="connsiteX3" fmla="*/ 0 w 219222"/>
                  <a:gd name="connsiteY3" fmla="*/ 532009 h 532009"/>
                  <a:gd name="connsiteX4" fmla="*/ 0 w 219222"/>
                  <a:gd name="connsiteY4" fmla="*/ 239775 h 532009"/>
                  <a:gd name="connsiteX0" fmla="*/ 0 w 174817"/>
                  <a:gd name="connsiteY0" fmla="*/ 239775 h 532009"/>
                  <a:gd name="connsiteX1" fmla="*/ 174817 w 174817"/>
                  <a:gd name="connsiteY1" fmla="*/ 0 h 532009"/>
                  <a:gd name="connsiteX2" fmla="*/ 157055 w 174817"/>
                  <a:gd name="connsiteY2" fmla="*/ 336637 h 532009"/>
                  <a:gd name="connsiteX3" fmla="*/ 0 w 174817"/>
                  <a:gd name="connsiteY3" fmla="*/ 532009 h 532009"/>
                  <a:gd name="connsiteX4" fmla="*/ 0 w 174817"/>
                  <a:gd name="connsiteY4" fmla="*/ 239775 h 532009"/>
                  <a:gd name="connsiteX0" fmla="*/ 0 w 165445"/>
                  <a:gd name="connsiteY0" fmla="*/ 239775 h 532009"/>
                  <a:gd name="connsiteX1" fmla="*/ 165445 w 165445"/>
                  <a:gd name="connsiteY1" fmla="*/ 0 h 532009"/>
                  <a:gd name="connsiteX2" fmla="*/ 157055 w 165445"/>
                  <a:gd name="connsiteY2" fmla="*/ 336637 h 532009"/>
                  <a:gd name="connsiteX3" fmla="*/ 0 w 165445"/>
                  <a:gd name="connsiteY3" fmla="*/ 532009 h 532009"/>
                  <a:gd name="connsiteX4" fmla="*/ 0 w 165445"/>
                  <a:gd name="connsiteY4" fmla="*/ 239775 h 532009"/>
                  <a:gd name="connsiteX0" fmla="*/ 6248 w 171693"/>
                  <a:gd name="connsiteY0" fmla="*/ 239775 h 503062"/>
                  <a:gd name="connsiteX1" fmla="*/ 171693 w 171693"/>
                  <a:gd name="connsiteY1" fmla="*/ 0 h 503062"/>
                  <a:gd name="connsiteX2" fmla="*/ 163303 w 171693"/>
                  <a:gd name="connsiteY2" fmla="*/ 336637 h 503062"/>
                  <a:gd name="connsiteX3" fmla="*/ 0 w 171693"/>
                  <a:gd name="connsiteY3" fmla="*/ 503062 h 503062"/>
                  <a:gd name="connsiteX4" fmla="*/ 6248 w 171693"/>
                  <a:gd name="connsiteY4" fmla="*/ 239775 h 503062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9551 w 177941"/>
                  <a:gd name="connsiteY2" fmla="*/ 336637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72675 w 177941"/>
                  <a:gd name="connsiteY2" fmla="*/ 314928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6427 w 177941"/>
                  <a:gd name="connsiteY2" fmla="*/ 289600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2375 w 167820"/>
                  <a:gd name="connsiteY0" fmla="*/ 239775 h 525350"/>
                  <a:gd name="connsiteX1" fmla="*/ 167820 w 167820"/>
                  <a:gd name="connsiteY1" fmla="*/ 0 h 525350"/>
                  <a:gd name="connsiteX2" fmla="*/ 156306 w 167820"/>
                  <a:gd name="connsiteY2" fmla="*/ 289600 h 525350"/>
                  <a:gd name="connsiteX3" fmla="*/ 0 w 167820"/>
                  <a:gd name="connsiteY3" fmla="*/ 525350 h 525350"/>
                  <a:gd name="connsiteX4" fmla="*/ 2375 w 167820"/>
                  <a:gd name="connsiteY4" fmla="*/ 239775 h 525350"/>
                  <a:gd name="connsiteX0" fmla="*/ 15870 w 181315"/>
                  <a:gd name="connsiteY0" fmla="*/ 239775 h 525350"/>
                  <a:gd name="connsiteX1" fmla="*/ 181315 w 181315"/>
                  <a:gd name="connsiteY1" fmla="*/ 0 h 525350"/>
                  <a:gd name="connsiteX2" fmla="*/ 169801 w 181315"/>
                  <a:gd name="connsiteY2" fmla="*/ 289600 h 525350"/>
                  <a:gd name="connsiteX3" fmla="*/ 0 w 181315"/>
                  <a:gd name="connsiteY3" fmla="*/ 525350 h 525350"/>
                  <a:gd name="connsiteX4" fmla="*/ 15870 w 181315"/>
                  <a:gd name="connsiteY4" fmla="*/ 239775 h 525350"/>
                  <a:gd name="connsiteX0" fmla="*/ 5749 w 171194"/>
                  <a:gd name="connsiteY0" fmla="*/ 239775 h 533165"/>
                  <a:gd name="connsiteX1" fmla="*/ 171194 w 171194"/>
                  <a:gd name="connsiteY1" fmla="*/ 0 h 533165"/>
                  <a:gd name="connsiteX2" fmla="*/ 159680 w 171194"/>
                  <a:gd name="connsiteY2" fmla="*/ 289600 h 533165"/>
                  <a:gd name="connsiteX3" fmla="*/ 0 w 171194"/>
                  <a:gd name="connsiteY3" fmla="*/ 533165 h 533165"/>
                  <a:gd name="connsiteX4" fmla="*/ 5749 w 171194"/>
                  <a:gd name="connsiteY4" fmla="*/ 239775 h 533165"/>
                  <a:gd name="connsiteX0" fmla="*/ 27678 w 193123"/>
                  <a:gd name="connsiteY0" fmla="*/ 239775 h 533165"/>
                  <a:gd name="connsiteX1" fmla="*/ 193123 w 193123"/>
                  <a:gd name="connsiteY1" fmla="*/ 0 h 533165"/>
                  <a:gd name="connsiteX2" fmla="*/ 181609 w 193123"/>
                  <a:gd name="connsiteY2" fmla="*/ 289600 h 533165"/>
                  <a:gd name="connsiteX3" fmla="*/ 0 w 193123"/>
                  <a:gd name="connsiteY3" fmla="*/ 533165 h 533165"/>
                  <a:gd name="connsiteX4" fmla="*/ 27678 w 193123"/>
                  <a:gd name="connsiteY4" fmla="*/ 239775 h 533165"/>
                  <a:gd name="connsiteX0" fmla="*/ 19455 w 184900"/>
                  <a:gd name="connsiteY0" fmla="*/ 239775 h 539515"/>
                  <a:gd name="connsiteX1" fmla="*/ 184900 w 184900"/>
                  <a:gd name="connsiteY1" fmla="*/ 0 h 539515"/>
                  <a:gd name="connsiteX2" fmla="*/ 173386 w 184900"/>
                  <a:gd name="connsiteY2" fmla="*/ 289600 h 539515"/>
                  <a:gd name="connsiteX3" fmla="*/ 0 w 184900"/>
                  <a:gd name="connsiteY3" fmla="*/ 539515 h 539515"/>
                  <a:gd name="connsiteX4" fmla="*/ 19455 w 184900"/>
                  <a:gd name="connsiteY4" fmla="*/ 239775 h 539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00" h="539515">
                    <a:moveTo>
                      <a:pt x="19455" y="239775"/>
                    </a:moveTo>
                    <a:lnTo>
                      <a:pt x="184900" y="0"/>
                    </a:lnTo>
                    <a:cubicBezTo>
                      <a:pt x="183145" y="104976"/>
                      <a:pt x="175141" y="184624"/>
                      <a:pt x="173386" y="289600"/>
                    </a:cubicBezTo>
                    <a:lnTo>
                      <a:pt x="0" y="539515"/>
                    </a:lnTo>
                    <a:cubicBezTo>
                      <a:pt x="792" y="444323"/>
                      <a:pt x="18663" y="334967"/>
                      <a:pt x="19455" y="239775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239"/>
              <p:cNvSpPr/>
              <p:nvPr/>
            </p:nvSpPr>
            <p:spPr bwMode="auto">
              <a:xfrm>
                <a:off x="4728164" y="5155101"/>
                <a:ext cx="214165" cy="539515"/>
              </a:xfrm>
              <a:custGeom>
                <a:avLst/>
                <a:gdLst>
                  <a:gd name="connsiteX0" fmla="*/ 0 w 663267"/>
                  <a:gd name="connsiteY0" fmla="*/ 0 h 292234"/>
                  <a:gd name="connsiteX1" fmla="*/ 663267 w 663267"/>
                  <a:gd name="connsiteY1" fmla="*/ 0 h 292234"/>
                  <a:gd name="connsiteX2" fmla="*/ 663267 w 663267"/>
                  <a:gd name="connsiteY2" fmla="*/ 292234 h 292234"/>
                  <a:gd name="connsiteX3" fmla="*/ 0 w 663267"/>
                  <a:gd name="connsiteY3" fmla="*/ 292234 h 292234"/>
                  <a:gd name="connsiteX4" fmla="*/ 0 w 663267"/>
                  <a:gd name="connsiteY4" fmla="*/ 0 h 292234"/>
                  <a:gd name="connsiteX0" fmla="*/ 0 w 663267"/>
                  <a:gd name="connsiteY0" fmla="*/ 239775 h 532009"/>
                  <a:gd name="connsiteX1" fmla="*/ 174817 w 663267"/>
                  <a:gd name="connsiteY1" fmla="*/ 0 h 532009"/>
                  <a:gd name="connsiteX2" fmla="*/ 663267 w 663267"/>
                  <a:gd name="connsiteY2" fmla="*/ 532009 h 532009"/>
                  <a:gd name="connsiteX3" fmla="*/ 0 w 663267"/>
                  <a:gd name="connsiteY3" fmla="*/ 532009 h 532009"/>
                  <a:gd name="connsiteX4" fmla="*/ 0 w 663267"/>
                  <a:gd name="connsiteY4" fmla="*/ 239775 h 532009"/>
                  <a:gd name="connsiteX0" fmla="*/ 0 w 219222"/>
                  <a:gd name="connsiteY0" fmla="*/ 239775 h 532009"/>
                  <a:gd name="connsiteX1" fmla="*/ 174817 w 219222"/>
                  <a:gd name="connsiteY1" fmla="*/ 0 h 532009"/>
                  <a:gd name="connsiteX2" fmla="*/ 219222 w 219222"/>
                  <a:gd name="connsiteY2" fmla="*/ 336637 h 532009"/>
                  <a:gd name="connsiteX3" fmla="*/ 0 w 219222"/>
                  <a:gd name="connsiteY3" fmla="*/ 532009 h 532009"/>
                  <a:gd name="connsiteX4" fmla="*/ 0 w 219222"/>
                  <a:gd name="connsiteY4" fmla="*/ 239775 h 532009"/>
                  <a:gd name="connsiteX0" fmla="*/ 0 w 174817"/>
                  <a:gd name="connsiteY0" fmla="*/ 239775 h 532009"/>
                  <a:gd name="connsiteX1" fmla="*/ 174817 w 174817"/>
                  <a:gd name="connsiteY1" fmla="*/ 0 h 532009"/>
                  <a:gd name="connsiteX2" fmla="*/ 157055 w 174817"/>
                  <a:gd name="connsiteY2" fmla="*/ 336637 h 532009"/>
                  <a:gd name="connsiteX3" fmla="*/ 0 w 174817"/>
                  <a:gd name="connsiteY3" fmla="*/ 532009 h 532009"/>
                  <a:gd name="connsiteX4" fmla="*/ 0 w 174817"/>
                  <a:gd name="connsiteY4" fmla="*/ 239775 h 532009"/>
                  <a:gd name="connsiteX0" fmla="*/ 0 w 165445"/>
                  <a:gd name="connsiteY0" fmla="*/ 239775 h 532009"/>
                  <a:gd name="connsiteX1" fmla="*/ 165445 w 165445"/>
                  <a:gd name="connsiteY1" fmla="*/ 0 h 532009"/>
                  <a:gd name="connsiteX2" fmla="*/ 157055 w 165445"/>
                  <a:gd name="connsiteY2" fmla="*/ 336637 h 532009"/>
                  <a:gd name="connsiteX3" fmla="*/ 0 w 165445"/>
                  <a:gd name="connsiteY3" fmla="*/ 532009 h 532009"/>
                  <a:gd name="connsiteX4" fmla="*/ 0 w 165445"/>
                  <a:gd name="connsiteY4" fmla="*/ 239775 h 532009"/>
                  <a:gd name="connsiteX0" fmla="*/ 6248 w 171693"/>
                  <a:gd name="connsiteY0" fmla="*/ 239775 h 503062"/>
                  <a:gd name="connsiteX1" fmla="*/ 171693 w 171693"/>
                  <a:gd name="connsiteY1" fmla="*/ 0 h 503062"/>
                  <a:gd name="connsiteX2" fmla="*/ 163303 w 171693"/>
                  <a:gd name="connsiteY2" fmla="*/ 336637 h 503062"/>
                  <a:gd name="connsiteX3" fmla="*/ 0 w 171693"/>
                  <a:gd name="connsiteY3" fmla="*/ 503062 h 503062"/>
                  <a:gd name="connsiteX4" fmla="*/ 6248 w 171693"/>
                  <a:gd name="connsiteY4" fmla="*/ 239775 h 503062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9551 w 177941"/>
                  <a:gd name="connsiteY2" fmla="*/ 336637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72675 w 177941"/>
                  <a:gd name="connsiteY2" fmla="*/ 314928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6427 w 177941"/>
                  <a:gd name="connsiteY2" fmla="*/ 289600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2375 w 167820"/>
                  <a:gd name="connsiteY0" fmla="*/ 239775 h 525350"/>
                  <a:gd name="connsiteX1" fmla="*/ 167820 w 167820"/>
                  <a:gd name="connsiteY1" fmla="*/ 0 h 525350"/>
                  <a:gd name="connsiteX2" fmla="*/ 156306 w 167820"/>
                  <a:gd name="connsiteY2" fmla="*/ 289600 h 525350"/>
                  <a:gd name="connsiteX3" fmla="*/ 0 w 167820"/>
                  <a:gd name="connsiteY3" fmla="*/ 525350 h 525350"/>
                  <a:gd name="connsiteX4" fmla="*/ 2375 w 167820"/>
                  <a:gd name="connsiteY4" fmla="*/ 239775 h 525350"/>
                  <a:gd name="connsiteX0" fmla="*/ 15870 w 181315"/>
                  <a:gd name="connsiteY0" fmla="*/ 239775 h 525350"/>
                  <a:gd name="connsiteX1" fmla="*/ 181315 w 181315"/>
                  <a:gd name="connsiteY1" fmla="*/ 0 h 525350"/>
                  <a:gd name="connsiteX2" fmla="*/ 169801 w 181315"/>
                  <a:gd name="connsiteY2" fmla="*/ 289600 h 525350"/>
                  <a:gd name="connsiteX3" fmla="*/ 0 w 181315"/>
                  <a:gd name="connsiteY3" fmla="*/ 525350 h 525350"/>
                  <a:gd name="connsiteX4" fmla="*/ 15870 w 181315"/>
                  <a:gd name="connsiteY4" fmla="*/ 239775 h 525350"/>
                  <a:gd name="connsiteX0" fmla="*/ 5749 w 171194"/>
                  <a:gd name="connsiteY0" fmla="*/ 239775 h 533165"/>
                  <a:gd name="connsiteX1" fmla="*/ 171194 w 171194"/>
                  <a:gd name="connsiteY1" fmla="*/ 0 h 533165"/>
                  <a:gd name="connsiteX2" fmla="*/ 159680 w 171194"/>
                  <a:gd name="connsiteY2" fmla="*/ 289600 h 533165"/>
                  <a:gd name="connsiteX3" fmla="*/ 0 w 171194"/>
                  <a:gd name="connsiteY3" fmla="*/ 533165 h 533165"/>
                  <a:gd name="connsiteX4" fmla="*/ 5749 w 171194"/>
                  <a:gd name="connsiteY4" fmla="*/ 239775 h 533165"/>
                  <a:gd name="connsiteX0" fmla="*/ 27678 w 193123"/>
                  <a:gd name="connsiteY0" fmla="*/ 239775 h 533165"/>
                  <a:gd name="connsiteX1" fmla="*/ 193123 w 193123"/>
                  <a:gd name="connsiteY1" fmla="*/ 0 h 533165"/>
                  <a:gd name="connsiteX2" fmla="*/ 181609 w 193123"/>
                  <a:gd name="connsiteY2" fmla="*/ 289600 h 533165"/>
                  <a:gd name="connsiteX3" fmla="*/ 0 w 193123"/>
                  <a:gd name="connsiteY3" fmla="*/ 533165 h 533165"/>
                  <a:gd name="connsiteX4" fmla="*/ 27678 w 193123"/>
                  <a:gd name="connsiteY4" fmla="*/ 239775 h 533165"/>
                  <a:gd name="connsiteX0" fmla="*/ 19455 w 184900"/>
                  <a:gd name="connsiteY0" fmla="*/ 239775 h 539515"/>
                  <a:gd name="connsiteX1" fmla="*/ 184900 w 184900"/>
                  <a:gd name="connsiteY1" fmla="*/ 0 h 539515"/>
                  <a:gd name="connsiteX2" fmla="*/ 173386 w 184900"/>
                  <a:gd name="connsiteY2" fmla="*/ 289600 h 539515"/>
                  <a:gd name="connsiteX3" fmla="*/ 0 w 184900"/>
                  <a:gd name="connsiteY3" fmla="*/ 539515 h 539515"/>
                  <a:gd name="connsiteX4" fmla="*/ 19455 w 184900"/>
                  <a:gd name="connsiteY4" fmla="*/ 239775 h 539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00" h="539515">
                    <a:moveTo>
                      <a:pt x="19455" y="239775"/>
                    </a:moveTo>
                    <a:lnTo>
                      <a:pt x="184900" y="0"/>
                    </a:lnTo>
                    <a:cubicBezTo>
                      <a:pt x="183145" y="104976"/>
                      <a:pt x="175141" y="184624"/>
                      <a:pt x="173386" y="289600"/>
                    </a:cubicBezTo>
                    <a:lnTo>
                      <a:pt x="0" y="539515"/>
                    </a:lnTo>
                    <a:cubicBezTo>
                      <a:pt x="792" y="444323"/>
                      <a:pt x="18663" y="334967"/>
                      <a:pt x="19455" y="239775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217"/>
            <p:cNvGrpSpPr>
              <a:grpSpLocks/>
            </p:cNvGrpSpPr>
            <p:nvPr/>
          </p:nvGrpSpPr>
          <p:grpSpPr bwMode="auto">
            <a:xfrm>
              <a:off x="3809922" y="5733324"/>
              <a:ext cx="783059" cy="1226077"/>
              <a:chOff x="4311670" y="5307501"/>
              <a:chExt cx="783059" cy="1226077"/>
            </a:xfrm>
          </p:grpSpPr>
          <p:sp>
            <p:nvSpPr>
              <p:cNvPr id="83" name="Rectangle 239"/>
              <p:cNvSpPr/>
              <p:nvPr/>
            </p:nvSpPr>
            <p:spPr bwMode="auto">
              <a:xfrm>
                <a:off x="4509313" y="5768748"/>
                <a:ext cx="214165" cy="539515"/>
              </a:xfrm>
              <a:custGeom>
                <a:avLst/>
                <a:gdLst>
                  <a:gd name="connsiteX0" fmla="*/ 0 w 663267"/>
                  <a:gd name="connsiteY0" fmla="*/ 0 h 292234"/>
                  <a:gd name="connsiteX1" fmla="*/ 663267 w 663267"/>
                  <a:gd name="connsiteY1" fmla="*/ 0 h 292234"/>
                  <a:gd name="connsiteX2" fmla="*/ 663267 w 663267"/>
                  <a:gd name="connsiteY2" fmla="*/ 292234 h 292234"/>
                  <a:gd name="connsiteX3" fmla="*/ 0 w 663267"/>
                  <a:gd name="connsiteY3" fmla="*/ 292234 h 292234"/>
                  <a:gd name="connsiteX4" fmla="*/ 0 w 663267"/>
                  <a:gd name="connsiteY4" fmla="*/ 0 h 292234"/>
                  <a:gd name="connsiteX0" fmla="*/ 0 w 663267"/>
                  <a:gd name="connsiteY0" fmla="*/ 239775 h 532009"/>
                  <a:gd name="connsiteX1" fmla="*/ 174817 w 663267"/>
                  <a:gd name="connsiteY1" fmla="*/ 0 h 532009"/>
                  <a:gd name="connsiteX2" fmla="*/ 663267 w 663267"/>
                  <a:gd name="connsiteY2" fmla="*/ 532009 h 532009"/>
                  <a:gd name="connsiteX3" fmla="*/ 0 w 663267"/>
                  <a:gd name="connsiteY3" fmla="*/ 532009 h 532009"/>
                  <a:gd name="connsiteX4" fmla="*/ 0 w 663267"/>
                  <a:gd name="connsiteY4" fmla="*/ 239775 h 532009"/>
                  <a:gd name="connsiteX0" fmla="*/ 0 w 219222"/>
                  <a:gd name="connsiteY0" fmla="*/ 239775 h 532009"/>
                  <a:gd name="connsiteX1" fmla="*/ 174817 w 219222"/>
                  <a:gd name="connsiteY1" fmla="*/ 0 h 532009"/>
                  <a:gd name="connsiteX2" fmla="*/ 219222 w 219222"/>
                  <a:gd name="connsiteY2" fmla="*/ 336637 h 532009"/>
                  <a:gd name="connsiteX3" fmla="*/ 0 w 219222"/>
                  <a:gd name="connsiteY3" fmla="*/ 532009 h 532009"/>
                  <a:gd name="connsiteX4" fmla="*/ 0 w 219222"/>
                  <a:gd name="connsiteY4" fmla="*/ 239775 h 532009"/>
                  <a:gd name="connsiteX0" fmla="*/ 0 w 174817"/>
                  <a:gd name="connsiteY0" fmla="*/ 239775 h 532009"/>
                  <a:gd name="connsiteX1" fmla="*/ 174817 w 174817"/>
                  <a:gd name="connsiteY1" fmla="*/ 0 h 532009"/>
                  <a:gd name="connsiteX2" fmla="*/ 157055 w 174817"/>
                  <a:gd name="connsiteY2" fmla="*/ 336637 h 532009"/>
                  <a:gd name="connsiteX3" fmla="*/ 0 w 174817"/>
                  <a:gd name="connsiteY3" fmla="*/ 532009 h 532009"/>
                  <a:gd name="connsiteX4" fmla="*/ 0 w 174817"/>
                  <a:gd name="connsiteY4" fmla="*/ 239775 h 532009"/>
                  <a:gd name="connsiteX0" fmla="*/ 0 w 165445"/>
                  <a:gd name="connsiteY0" fmla="*/ 239775 h 532009"/>
                  <a:gd name="connsiteX1" fmla="*/ 165445 w 165445"/>
                  <a:gd name="connsiteY1" fmla="*/ 0 h 532009"/>
                  <a:gd name="connsiteX2" fmla="*/ 157055 w 165445"/>
                  <a:gd name="connsiteY2" fmla="*/ 336637 h 532009"/>
                  <a:gd name="connsiteX3" fmla="*/ 0 w 165445"/>
                  <a:gd name="connsiteY3" fmla="*/ 532009 h 532009"/>
                  <a:gd name="connsiteX4" fmla="*/ 0 w 165445"/>
                  <a:gd name="connsiteY4" fmla="*/ 239775 h 532009"/>
                  <a:gd name="connsiteX0" fmla="*/ 6248 w 171693"/>
                  <a:gd name="connsiteY0" fmla="*/ 239775 h 503062"/>
                  <a:gd name="connsiteX1" fmla="*/ 171693 w 171693"/>
                  <a:gd name="connsiteY1" fmla="*/ 0 h 503062"/>
                  <a:gd name="connsiteX2" fmla="*/ 163303 w 171693"/>
                  <a:gd name="connsiteY2" fmla="*/ 336637 h 503062"/>
                  <a:gd name="connsiteX3" fmla="*/ 0 w 171693"/>
                  <a:gd name="connsiteY3" fmla="*/ 503062 h 503062"/>
                  <a:gd name="connsiteX4" fmla="*/ 6248 w 171693"/>
                  <a:gd name="connsiteY4" fmla="*/ 239775 h 503062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9551 w 177941"/>
                  <a:gd name="connsiteY2" fmla="*/ 336637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72675 w 177941"/>
                  <a:gd name="connsiteY2" fmla="*/ 314928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6427 w 177941"/>
                  <a:gd name="connsiteY2" fmla="*/ 289600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2375 w 167820"/>
                  <a:gd name="connsiteY0" fmla="*/ 239775 h 525350"/>
                  <a:gd name="connsiteX1" fmla="*/ 167820 w 167820"/>
                  <a:gd name="connsiteY1" fmla="*/ 0 h 525350"/>
                  <a:gd name="connsiteX2" fmla="*/ 156306 w 167820"/>
                  <a:gd name="connsiteY2" fmla="*/ 289600 h 525350"/>
                  <a:gd name="connsiteX3" fmla="*/ 0 w 167820"/>
                  <a:gd name="connsiteY3" fmla="*/ 525350 h 525350"/>
                  <a:gd name="connsiteX4" fmla="*/ 2375 w 167820"/>
                  <a:gd name="connsiteY4" fmla="*/ 239775 h 525350"/>
                  <a:gd name="connsiteX0" fmla="*/ 15870 w 181315"/>
                  <a:gd name="connsiteY0" fmla="*/ 239775 h 525350"/>
                  <a:gd name="connsiteX1" fmla="*/ 181315 w 181315"/>
                  <a:gd name="connsiteY1" fmla="*/ 0 h 525350"/>
                  <a:gd name="connsiteX2" fmla="*/ 169801 w 181315"/>
                  <a:gd name="connsiteY2" fmla="*/ 289600 h 525350"/>
                  <a:gd name="connsiteX3" fmla="*/ 0 w 181315"/>
                  <a:gd name="connsiteY3" fmla="*/ 525350 h 525350"/>
                  <a:gd name="connsiteX4" fmla="*/ 15870 w 181315"/>
                  <a:gd name="connsiteY4" fmla="*/ 239775 h 525350"/>
                  <a:gd name="connsiteX0" fmla="*/ 5749 w 171194"/>
                  <a:gd name="connsiteY0" fmla="*/ 239775 h 533165"/>
                  <a:gd name="connsiteX1" fmla="*/ 171194 w 171194"/>
                  <a:gd name="connsiteY1" fmla="*/ 0 h 533165"/>
                  <a:gd name="connsiteX2" fmla="*/ 159680 w 171194"/>
                  <a:gd name="connsiteY2" fmla="*/ 289600 h 533165"/>
                  <a:gd name="connsiteX3" fmla="*/ 0 w 171194"/>
                  <a:gd name="connsiteY3" fmla="*/ 533165 h 533165"/>
                  <a:gd name="connsiteX4" fmla="*/ 5749 w 171194"/>
                  <a:gd name="connsiteY4" fmla="*/ 239775 h 533165"/>
                  <a:gd name="connsiteX0" fmla="*/ 27678 w 193123"/>
                  <a:gd name="connsiteY0" fmla="*/ 239775 h 533165"/>
                  <a:gd name="connsiteX1" fmla="*/ 193123 w 193123"/>
                  <a:gd name="connsiteY1" fmla="*/ 0 h 533165"/>
                  <a:gd name="connsiteX2" fmla="*/ 181609 w 193123"/>
                  <a:gd name="connsiteY2" fmla="*/ 289600 h 533165"/>
                  <a:gd name="connsiteX3" fmla="*/ 0 w 193123"/>
                  <a:gd name="connsiteY3" fmla="*/ 533165 h 533165"/>
                  <a:gd name="connsiteX4" fmla="*/ 27678 w 193123"/>
                  <a:gd name="connsiteY4" fmla="*/ 239775 h 533165"/>
                  <a:gd name="connsiteX0" fmla="*/ 19455 w 184900"/>
                  <a:gd name="connsiteY0" fmla="*/ 239775 h 539515"/>
                  <a:gd name="connsiteX1" fmla="*/ 184900 w 184900"/>
                  <a:gd name="connsiteY1" fmla="*/ 0 h 539515"/>
                  <a:gd name="connsiteX2" fmla="*/ 173386 w 184900"/>
                  <a:gd name="connsiteY2" fmla="*/ 289600 h 539515"/>
                  <a:gd name="connsiteX3" fmla="*/ 0 w 184900"/>
                  <a:gd name="connsiteY3" fmla="*/ 539515 h 539515"/>
                  <a:gd name="connsiteX4" fmla="*/ 19455 w 184900"/>
                  <a:gd name="connsiteY4" fmla="*/ 239775 h 539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00" h="539515">
                    <a:moveTo>
                      <a:pt x="19455" y="239775"/>
                    </a:moveTo>
                    <a:lnTo>
                      <a:pt x="184900" y="0"/>
                    </a:lnTo>
                    <a:cubicBezTo>
                      <a:pt x="183145" y="104976"/>
                      <a:pt x="175141" y="184624"/>
                      <a:pt x="173386" y="289600"/>
                    </a:cubicBezTo>
                    <a:lnTo>
                      <a:pt x="0" y="539515"/>
                    </a:lnTo>
                    <a:cubicBezTo>
                      <a:pt x="792" y="444323"/>
                      <a:pt x="18663" y="334967"/>
                      <a:pt x="19455" y="239775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239"/>
              <p:cNvSpPr/>
              <p:nvPr/>
            </p:nvSpPr>
            <p:spPr bwMode="auto">
              <a:xfrm>
                <a:off x="4311670" y="6016043"/>
                <a:ext cx="206105" cy="517535"/>
              </a:xfrm>
              <a:custGeom>
                <a:avLst/>
                <a:gdLst>
                  <a:gd name="connsiteX0" fmla="*/ 0 w 663267"/>
                  <a:gd name="connsiteY0" fmla="*/ 0 h 292234"/>
                  <a:gd name="connsiteX1" fmla="*/ 663267 w 663267"/>
                  <a:gd name="connsiteY1" fmla="*/ 0 h 292234"/>
                  <a:gd name="connsiteX2" fmla="*/ 663267 w 663267"/>
                  <a:gd name="connsiteY2" fmla="*/ 292234 h 292234"/>
                  <a:gd name="connsiteX3" fmla="*/ 0 w 663267"/>
                  <a:gd name="connsiteY3" fmla="*/ 292234 h 292234"/>
                  <a:gd name="connsiteX4" fmla="*/ 0 w 663267"/>
                  <a:gd name="connsiteY4" fmla="*/ 0 h 292234"/>
                  <a:gd name="connsiteX0" fmla="*/ 0 w 663267"/>
                  <a:gd name="connsiteY0" fmla="*/ 239775 h 532009"/>
                  <a:gd name="connsiteX1" fmla="*/ 174817 w 663267"/>
                  <a:gd name="connsiteY1" fmla="*/ 0 h 532009"/>
                  <a:gd name="connsiteX2" fmla="*/ 663267 w 663267"/>
                  <a:gd name="connsiteY2" fmla="*/ 532009 h 532009"/>
                  <a:gd name="connsiteX3" fmla="*/ 0 w 663267"/>
                  <a:gd name="connsiteY3" fmla="*/ 532009 h 532009"/>
                  <a:gd name="connsiteX4" fmla="*/ 0 w 663267"/>
                  <a:gd name="connsiteY4" fmla="*/ 239775 h 532009"/>
                  <a:gd name="connsiteX0" fmla="*/ 0 w 219222"/>
                  <a:gd name="connsiteY0" fmla="*/ 239775 h 532009"/>
                  <a:gd name="connsiteX1" fmla="*/ 174817 w 219222"/>
                  <a:gd name="connsiteY1" fmla="*/ 0 h 532009"/>
                  <a:gd name="connsiteX2" fmla="*/ 219222 w 219222"/>
                  <a:gd name="connsiteY2" fmla="*/ 336637 h 532009"/>
                  <a:gd name="connsiteX3" fmla="*/ 0 w 219222"/>
                  <a:gd name="connsiteY3" fmla="*/ 532009 h 532009"/>
                  <a:gd name="connsiteX4" fmla="*/ 0 w 219222"/>
                  <a:gd name="connsiteY4" fmla="*/ 239775 h 532009"/>
                  <a:gd name="connsiteX0" fmla="*/ 0 w 174817"/>
                  <a:gd name="connsiteY0" fmla="*/ 239775 h 532009"/>
                  <a:gd name="connsiteX1" fmla="*/ 174817 w 174817"/>
                  <a:gd name="connsiteY1" fmla="*/ 0 h 532009"/>
                  <a:gd name="connsiteX2" fmla="*/ 157055 w 174817"/>
                  <a:gd name="connsiteY2" fmla="*/ 336637 h 532009"/>
                  <a:gd name="connsiteX3" fmla="*/ 0 w 174817"/>
                  <a:gd name="connsiteY3" fmla="*/ 532009 h 532009"/>
                  <a:gd name="connsiteX4" fmla="*/ 0 w 174817"/>
                  <a:gd name="connsiteY4" fmla="*/ 239775 h 532009"/>
                  <a:gd name="connsiteX0" fmla="*/ 0 w 165445"/>
                  <a:gd name="connsiteY0" fmla="*/ 239775 h 532009"/>
                  <a:gd name="connsiteX1" fmla="*/ 165445 w 165445"/>
                  <a:gd name="connsiteY1" fmla="*/ 0 h 532009"/>
                  <a:gd name="connsiteX2" fmla="*/ 157055 w 165445"/>
                  <a:gd name="connsiteY2" fmla="*/ 336637 h 532009"/>
                  <a:gd name="connsiteX3" fmla="*/ 0 w 165445"/>
                  <a:gd name="connsiteY3" fmla="*/ 532009 h 532009"/>
                  <a:gd name="connsiteX4" fmla="*/ 0 w 165445"/>
                  <a:gd name="connsiteY4" fmla="*/ 239775 h 532009"/>
                  <a:gd name="connsiteX0" fmla="*/ 6248 w 171693"/>
                  <a:gd name="connsiteY0" fmla="*/ 239775 h 503062"/>
                  <a:gd name="connsiteX1" fmla="*/ 171693 w 171693"/>
                  <a:gd name="connsiteY1" fmla="*/ 0 h 503062"/>
                  <a:gd name="connsiteX2" fmla="*/ 163303 w 171693"/>
                  <a:gd name="connsiteY2" fmla="*/ 336637 h 503062"/>
                  <a:gd name="connsiteX3" fmla="*/ 0 w 171693"/>
                  <a:gd name="connsiteY3" fmla="*/ 503062 h 503062"/>
                  <a:gd name="connsiteX4" fmla="*/ 6248 w 171693"/>
                  <a:gd name="connsiteY4" fmla="*/ 239775 h 503062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9551 w 177941"/>
                  <a:gd name="connsiteY2" fmla="*/ 336637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72675 w 177941"/>
                  <a:gd name="connsiteY2" fmla="*/ 314928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6427 w 177941"/>
                  <a:gd name="connsiteY2" fmla="*/ 289600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41" h="517535">
                    <a:moveTo>
                      <a:pt x="12496" y="239775"/>
                    </a:moveTo>
                    <a:lnTo>
                      <a:pt x="177941" y="0"/>
                    </a:lnTo>
                    <a:cubicBezTo>
                      <a:pt x="176186" y="104976"/>
                      <a:pt x="168182" y="184624"/>
                      <a:pt x="166427" y="289600"/>
                    </a:cubicBezTo>
                    <a:lnTo>
                      <a:pt x="0" y="517535"/>
                    </a:lnTo>
                    <a:lnTo>
                      <a:pt x="12496" y="239775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239"/>
              <p:cNvSpPr/>
              <p:nvPr/>
            </p:nvSpPr>
            <p:spPr bwMode="auto">
              <a:xfrm>
                <a:off x="4681940" y="5561092"/>
                <a:ext cx="214165" cy="539515"/>
              </a:xfrm>
              <a:custGeom>
                <a:avLst/>
                <a:gdLst>
                  <a:gd name="connsiteX0" fmla="*/ 0 w 663267"/>
                  <a:gd name="connsiteY0" fmla="*/ 0 h 292234"/>
                  <a:gd name="connsiteX1" fmla="*/ 663267 w 663267"/>
                  <a:gd name="connsiteY1" fmla="*/ 0 h 292234"/>
                  <a:gd name="connsiteX2" fmla="*/ 663267 w 663267"/>
                  <a:gd name="connsiteY2" fmla="*/ 292234 h 292234"/>
                  <a:gd name="connsiteX3" fmla="*/ 0 w 663267"/>
                  <a:gd name="connsiteY3" fmla="*/ 292234 h 292234"/>
                  <a:gd name="connsiteX4" fmla="*/ 0 w 663267"/>
                  <a:gd name="connsiteY4" fmla="*/ 0 h 292234"/>
                  <a:gd name="connsiteX0" fmla="*/ 0 w 663267"/>
                  <a:gd name="connsiteY0" fmla="*/ 239775 h 532009"/>
                  <a:gd name="connsiteX1" fmla="*/ 174817 w 663267"/>
                  <a:gd name="connsiteY1" fmla="*/ 0 h 532009"/>
                  <a:gd name="connsiteX2" fmla="*/ 663267 w 663267"/>
                  <a:gd name="connsiteY2" fmla="*/ 532009 h 532009"/>
                  <a:gd name="connsiteX3" fmla="*/ 0 w 663267"/>
                  <a:gd name="connsiteY3" fmla="*/ 532009 h 532009"/>
                  <a:gd name="connsiteX4" fmla="*/ 0 w 663267"/>
                  <a:gd name="connsiteY4" fmla="*/ 239775 h 532009"/>
                  <a:gd name="connsiteX0" fmla="*/ 0 w 219222"/>
                  <a:gd name="connsiteY0" fmla="*/ 239775 h 532009"/>
                  <a:gd name="connsiteX1" fmla="*/ 174817 w 219222"/>
                  <a:gd name="connsiteY1" fmla="*/ 0 h 532009"/>
                  <a:gd name="connsiteX2" fmla="*/ 219222 w 219222"/>
                  <a:gd name="connsiteY2" fmla="*/ 336637 h 532009"/>
                  <a:gd name="connsiteX3" fmla="*/ 0 w 219222"/>
                  <a:gd name="connsiteY3" fmla="*/ 532009 h 532009"/>
                  <a:gd name="connsiteX4" fmla="*/ 0 w 219222"/>
                  <a:gd name="connsiteY4" fmla="*/ 239775 h 532009"/>
                  <a:gd name="connsiteX0" fmla="*/ 0 w 174817"/>
                  <a:gd name="connsiteY0" fmla="*/ 239775 h 532009"/>
                  <a:gd name="connsiteX1" fmla="*/ 174817 w 174817"/>
                  <a:gd name="connsiteY1" fmla="*/ 0 h 532009"/>
                  <a:gd name="connsiteX2" fmla="*/ 157055 w 174817"/>
                  <a:gd name="connsiteY2" fmla="*/ 336637 h 532009"/>
                  <a:gd name="connsiteX3" fmla="*/ 0 w 174817"/>
                  <a:gd name="connsiteY3" fmla="*/ 532009 h 532009"/>
                  <a:gd name="connsiteX4" fmla="*/ 0 w 174817"/>
                  <a:gd name="connsiteY4" fmla="*/ 239775 h 532009"/>
                  <a:gd name="connsiteX0" fmla="*/ 0 w 165445"/>
                  <a:gd name="connsiteY0" fmla="*/ 239775 h 532009"/>
                  <a:gd name="connsiteX1" fmla="*/ 165445 w 165445"/>
                  <a:gd name="connsiteY1" fmla="*/ 0 h 532009"/>
                  <a:gd name="connsiteX2" fmla="*/ 157055 w 165445"/>
                  <a:gd name="connsiteY2" fmla="*/ 336637 h 532009"/>
                  <a:gd name="connsiteX3" fmla="*/ 0 w 165445"/>
                  <a:gd name="connsiteY3" fmla="*/ 532009 h 532009"/>
                  <a:gd name="connsiteX4" fmla="*/ 0 w 165445"/>
                  <a:gd name="connsiteY4" fmla="*/ 239775 h 532009"/>
                  <a:gd name="connsiteX0" fmla="*/ 6248 w 171693"/>
                  <a:gd name="connsiteY0" fmla="*/ 239775 h 503062"/>
                  <a:gd name="connsiteX1" fmla="*/ 171693 w 171693"/>
                  <a:gd name="connsiteY1" fmla="*/ 0 h 503062"/>
                  <a:gd name="connsiteX2" fmla="*/ 163303 w 171693"/>
                  <a:gd name="connsiteY2" fmla="*/ 336637 h 503062"/>
                  <a:gd name="connsiteX3" fmla="*/ 0 w 171693"/>
                  <a:gd name="connsiteY3" fmla="*/ 503062 h 503062"/>
                  <a:gd name="connsiteX4" fmla="*/ 6248 w 171693"/>
                  <a:gd name="connsiteY4" fmla="*/ 239775 h 503062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9551 w 177941"/>
                  <a:gd name="connsiteY2" fmla="*/ 336637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72675 w 177941"/>
                  <a:gd name="connsiteY2" fmla="*/ 314928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6427 w 177941"/>
                  <a:gd name="connsiteY2" fmla="*/ 289600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2375 w 167820"/>
                  <a:gd name="connsiteY0" fmla="*/ 239775 h 525350"/>
                  <a:gd name="connsiteX1" fmla="*/ 167820 w 167820"/>
                  <a:gd name="connsiteY1" fmla="*/ 0 h 525350"/>
                  <a:gd name="connsiteX2" fmla="*/ 156306 w 167820"/>
                  <a:gd name="connsiteY2" fmla="*/ 289600 h 525350"/>
                  <a:gd name="connsiteX3" fmla="*/ 0 w 167820"/>
                  <a:gd name="connsiteY3" fmla="*/ 525350 h 525350"/>
                  <a:gd name="connsiteX4" fmla="*/ 2375 w 167820"/>
                  <a:gd name="connsiteY4" fmla="*/ 239775 h 525350"/>
                  <a:gd name="connsiteX0" fmla="*/ 15870 w 181315"/>
                  <a:gd name="connsiteY0" fmla="*/ 239775 h 525350"/>
                  <a:gd name="connsiteX1" fmla="*/ 181315 w 181315"/>
                  <a:gd name="connsiteY1" fmla="*/ 0 h 525350"/>
                  <a:gd name="connsiteX2" fmla="*/ 169801 w 181315"/>
                  <a:gd name="connsiteY2" fmla="*/ 289600 h 525350"/>
                  <a:gd name="connsiteX3" fmla="*/ 0 w 181315"/>
                  <a:gd name="connsiteY3" fmla="*/ 525350 h 525350"/>
                  <a:gd name="connsiteX4" fmla="*/ 15870 w 181315"/>
                  <a:gd name="connsiteY4" fmla="*/ 239775 h 525350"/>
                  <a:gd name="connsiteX0" fmla="*/ 5749 w 171194"/>
                  <a:gd name="connsiteY0" fmla="*/ 239775 h 533165"/>
                  <a:gd name="connsiteX1" fmla="*/ 171194 w 171194"/>
                  <a:gd name="connsiteY1" fmla="*/ 0 h 533165"/>
                  <a:gd name="connsiteX2" fmla="*/ 159680 w 171194"/>
                  <a:gd name="connsiteY2" fmla="*/ 289600 h 533165"/>
                  <a:gd name="connsiteX3" fmla="*/ 0 w 171194"/>
                  <a:gd name="connsiteY3" fmla="*/ 533165 h 533165"/>
                  <a:gd name="connsiteX4" fmla="*/ 5749 w 171194"/>
                  <a:gd name="connsiteY4" fmla="*/ 239775 h 533165"/>
                  <a:gd name="connsiteX0" fmla="*/ 27678 w 193123"/>
                  <a:gd name="connsiteY0" fmla="*/ 239775 h 533165"/>
                  <a:gd name="connsiteX1" fmla="*/ 193123 w 193123"/>
                  <a:gd name="connsiteY1" fmla="*/ 0 h 533165"/>
                  <a:gd name="connsiteX2" fmla="*/ 181609 w 193123"/>
                  <a:gd name="connsiteY2" fmla="*/ 289600 h 533165"/>
                  <a:gd name="connsiteX3" fmla="*/ 0 w 193123"/>
                  <a:gd name="connsiteY3" fmla="*/ 533165 h 533165"/>
                  <a:gd name="connsiteX4" fmla="*/ 27678 w 193123"/>
                  <a:gd name="connsiteY4" fmla="*/ 239775 h 533165"/>
                  <a:gd name="connsiteX0" fmla="*/ 19455 w 184900"/>
                  <a:gd name="connsiteY0" fmla="*/ 239775 h 539515"/>
                  <a:gd name="connsiteX1" fmla="*/ 184900 w 184900"/>
                  <a:gd name="connsiteY1" fmla="*/ 0 h 539515"/>
                  <a:gd name="connsiteX2" fmla="*/ 173386 w 184900"/>
                  <a:gd name="connsiteY2" fmla="*/ 289600 h 539515"/>
                  <a:gd name="connsiteX3" fmla="*/ 0 w 184900"/>
                  <a:gd name="connsiteY3" fmla="*/ 539515 h 539515"/>
                  <a:gd name="connsiteX4" fmla="*/ 19455 w 184900"/>
                  <a:gd name="connsiteY4" fmla="*/ 239775 h 539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00" h="539515">
                    <a:moveTo>
                      <a:pt x="19455" y="239775"/>
                    </a:moveTo>
                    <a:lnTo>
                      <a:pt x="184900" y="0"/>
                    </a:lnTo>
                    <a:cubicBezTo>
                      <a:pt x="183145" y="104976"/>
                      <a:pt x="175141" y="184624"/>
                      <a:pt x="173386" y="289600"/>
                    </a:cubicBezTo>
                    <a:lnTo>
                      <a:pt x="0" y="539515"/>
                    </a:lnTo>
                    <a:cubicBezTo>
                      <a:pt x="792" y="444323"/>
                      <a:pt x="18663" y="334967"/>
                      <a:pt x="19455" y="239775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239"/>
              <p:cNvSpPr/>
              <p:nvPr/>
            </p:nvSpPr>
            <p:spPr bwMode="auto">
              <a:xfrm>
                <a:off x="4880564" y="5307501"/>
                <a:ext cx="214165" cy="539515"/>
              </a:xfrm>
              <a:custGeom>
                <a:avLst/>
                <a:gdLst>
                  <a:gd name="connsiteX0" fmla="*/ 0 w 663267"/>
                  <a:gd name="connsiteY0" fmla="*/ 0 h 292234"/>
                  <a:gd name="connsiteX1" fmla="*/ 663267 w 663267"/>
                  <a:gd name="connsiteY1" fmla="*/ 0 h 292234"/>
                  <a:gd name="connsiteX2" fmla="*/ 663267 w 663267"/>
                  <a:gd name="connsiteY2" fmla="*/ 292234 h 292234"/>
                  <a:gd name="connsiteX3" fmla="*/ 0 w 663267"/>
                  <a:gd name="connsiteY3" fmla="*/ 292234 h 292234"/>
                  <a:gd name="connsiteX4" fmla="*/ 0 w 663267"/>
                  <a:gd name="connsiteY4" fmla="*/ 0 h 292234"/>
                  <a:gd name="connsiteX0" fmla="*/ 0 w 663267"/>
                  <a:gd name="connsiteY0" fmla="*/ 239775 h 532009"/>
                  <a:gd name="connsiteX1" fmla="*/ 174817 w 663267"/>
                  <a:gd name="connsiteY1" fmla="*/ 0 h 532009"/>
                  <a:gd name="connsiteX2" fmla="*/ 663267 w 663267"/>
                  <a:gd name="connsiteY2" fmla="*/ 532009 h 532009"/>
                  <a:gd name="connsiteX3" fmla="*/ 0 w 663267"/>
                  <a:gd name="connsiteY3" fmla="*/ 532009 h 532009"/>
                  <a:gd name="connsiteX4" fmla="*/ 0 w 663267"/>
                  <a:gd name="connsiteY4" fmla="*/ 239775 h 532009"/>
                  <a:gd name="connsiteX0" fmla="*/ 0 w 219222"/>
                  <a:gd name="connsiteY0" fmla="*/ 239775 h 532009"/>
                  <a:gd name="connsiteX1" fmla="*/ 174817 w 219222"/>
                  <a:gd name="connsiteY1" fmla="*/ 0 h 532009"/>
                  <a:gd name="connsiteX2" fmla="*/ 219222 w 219222"/>
                  <a:gd name="connsiteY2" fmla="*/ 336637 h 532009"/>
                  <a:gd name="connsiteX3" fmla="*/ 0 w 219222"/>
                  <a:gd name="connsiteY3" fmla="*/ 532009 h 532009"/>
                  <a:gd name="connsiteX4" fmla="*/ 0 w 219222"/>
                  <a:gd name="connsiteY4" fmla="*/ 239775 h 532009"/>
                  <a:gd name="connsiteX0" fmla="*/ 0 w 174817"/>
                  <a:gd name="connsiteY0" fmla="*/ 239775 h 532009"/>
                  <a:gd name="connsiteX1" fmla="*/ 174817 w 174817"/>
                  <a:gd name="connsiteY1" fmla="*/ 0 h 532009"/>
                  <a:gd name="connsiteX2" fmla="*/ 157055 w 174817"/>
                  <a:gd name="connsiteY2" fmla="*/ 336637 h 532009"/>
                  <a:gd name="connsiteX3" fmla="*/ 0 w 174817"/>
                  <a:gd name="connsiteY3" fmla="*/ 532009 h 532009"/>
                  <a:gd name="connsiteX4" fmla="*/ 0 w 174817"/>
                  <a:gd name="connsiteY4" fmla="*/ 239775 h 532009"/>
                  <a:gd name="connsiteX0" fmla="*/ 0 w 165445"/>
                  <a:gd name="connsiteY0" fmla="*/ 239775 h 532009"/>
                  <a:gd name="connsiteX1" fmla="*/ 165445 w 165445"/>
                  <a:gd name="connsiteY1" fmla="*/ 0 h 532009"/>
                  <a:gd name="connsiteX2" fmla="*/ 157055 w 165445"/>
                  <a:gd name="connsiteY2" fmla="*/ 336637 h 532009"/>
                  <a:gd name="connsiteX3" fmla="*/ 0 w 165445"/>
                  <a:gd name="connsiteY3" fmla="*/ 532009 h 532009"/>
                  <a:gd name="connsiteX4" fmla="*/ 0 w 165445"/>
                  <a:gd name="connsiteY4" fmla="*/ 239775 h 532009"/>
                  <a:gd name="connsiteX0" fmla="*/ 6248 w 171693"/>
                  <a:gd name="connsiteY0" fmla="*/ 239775 h 503062"/>
                  <a:gd name="connsiteX1" fmla="*/ 171693 w 171693"/>
                  <a:gd name="connsiteY1" fmla="*/ 0 h 503062"/>
                  <a:gd name="connsiteX2" fmla="*/ 163303 w 171693"/>
                  <a:gd name="connsiteY2" fmla="*/ 336637 h 503062"/>
                  <a:gd name="connsiteX3" fmla="*/ 0 w 171693"/>
                  <a:gd name="connsiteY3" fmla="*/ 503062 h 503062"/>
                  <a:gd name="connsiteX4" fmla="*/ 6248 w 171693"/>
                  <a:gd name="connsiteY4" fmla="*/ 239775 h 503062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9551 w 177941"/>
                  <a:gd name="connsiteY2" fmla="*/ 336637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72675 w 177941"/>
                  <a:gd name="connsiteY2" fmla="*/ 314928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6427 w 177941"/>
                  <a:gd name="connsiteY2" fmla="*/ 289600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2375 w 167820"/>
                  <a:gd name="connsiteY0" fmla="*/ 239775 h 525350"/>
                  <a:gd name="connsiteX1" fmla="*/ 167820 w 167820"/>
                  <a:gd name="connsiteY1" fmla="*/ 0 h 525350"/>
                  <a:gd name="connsiteX2" fmla="*/ 156306 w 167820"/>
                  <a:gd name="connsiteY2" fmla="*/ 289600 h 525350"/>
                  <a:gd name="connsiteX3" fmla="*/ 0 w 167820"/>
                  <a:gd name="connsiteY3" fmla="*/ 525350 h 525350"/>
                  <a:gd name="connsiteX4" fmla="*/ 2375 w 167820"/>
                  <a:gd name="connsiteY4" fmla="*/ 239775 h 525350"/>
                  <a:gd name="connsiteX0" fmla="*/ 15870 w 181315"/>
                  <a:gd name="connsiteY0" fmla="*/ 239775 h 525350"/>
                  <a:gd name="connsiteX1" fmla="*/ 181315 w 181315"/>
                  <a:gd name="connsiteY1" fmla="*/ 0 h 525350"/>
                  <a:gd name="connsiteX2" fmla="*/ 169801 w 181315"/>
                  <a:gd name="connsiteY2" fmla="*/ 289600 h 525350"/>
                  <a:gd name="connsiteX3" fmla="*/ 0 w 181315"/>
                  <a:gd name="connsiteY3" fmla="*/ 525350 h 525350"/>
                  <a:gd name="connsiteX4" fmla="*/ 15870 w 181315"/>
                  <a:gd name="connsiteY4" fmla="*/ 239775 h 525350"/>
                  <a:gd name="connsiteX0" fmla="*/ 5749 w 171194"/>
                  <a:gd name="connsiteY0" fmla="*/ 239775 h 533165"/>
                  <a:gd name="connsiteX1" fmla="*/ 171194 w 171194"/>
                  <a:gd name="connsiteY1" fmla="*/ 0 h 533165"/>
                  <a:gd name="connsiteX2" fmla="*/ 159680 w 171194"/>
                  <a:gd name="connsiteY2" fmla="*/ 289600 h 533165"/>
                  <a:gd name="connsiteX3" fmla="*/ 0 w 171194"/>
                  <a:gd name="connsiteY3" fmla="*/ 533165 h 533165"/>
                  <a:gd name="connsiteX4" fmla="*/ 5749 w 171194"/>
                  <a:gd name="connsiteY4" fmla="*/ 239775 h 533165"/>
                  <a:gd name="connsiteX0" fmla="*/ 27678 w 193123"/>
                  <a:gd name="connsiteY0" fmla="*/ 239775 h 533165"/>
                  <a:gd name="connsiteX1" fmla="*/ 193123 w 193123"/>
                  <a:gd name="connsiteY1" fmla="*/ 0 h 533165"/>
                  <a:gd name="connsiteX2" fmla="*/ 181609 w 193123"/>
                  <a:gd name="connsiteY2" fmla="*/ 289600 h 533165"/>
                  <a:gd name="connsiteX3" fmla="*/ 0 w 193123"/>
                  <a:gd name="connsiteY3" fmla="*/ 533165 h 533165"/>
                  <a:gd name="connsiteX4" fmla="*/ 27678 w 193123"/>
                  <a:gd name="connsiteY4" fmla="*/ 239775 h 533165"/>
                  <a:gd name="connsiteX0" fmla="*/ 19455 w 184900"/>
                  <a:gd name="connsiteY0" fmla="*/ 239775 h 539515"/>
                  <a:gd name="connsiteX1" fmla="*/ 184900 w 184900"/>
                  <a:gd name="connsiteY1" fmla="*/ 0 h 539515"/>
                  <a:gd name="connsiteX2" fmla="*/ 173386 w 184900"/>
                  <a:gd name="connsiteY2" fmla="*/ 289600 h 539515"/>
                  <a:gd name="connsiteX3" fmla="*/ 0 w 184900"/>
                  <a:gd name="connsiteY3" fmla="*/ 539515 h 539515"/>
                  <a:gd name="connsiteX4" fmla="*/ 19455 w 184900"/>
                  <a:gd name="connsiteY4" fmla="*/ 239775 h 539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00" h="539515">
                    <a:moveTo>
                      <a:pt x="19455" y="239775"/>
                    </a:moveTo>
                    <a:lnTo>
                      <a:pt x="184900" y="0"/>
                    </a:lnTo>
                    <a:cubicBezTo>
                      <a:pt x="183145" y="104976"/>
                      <a:pt x="175141" y="184624"/>
                      <a:pt x="173386" y="289600"/>
                    </a:cubicBezTo>
                    <a:lnTo>
                      <a:pt x="0" y="539515"/>
                    </a:lnTo>
                    <a:cubicBezTo>
                      <a:pt x="792" y="444323"/>
                      <a:pt x="18663" y="334967"/>
                      <a:pt x="19455" y="239775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TextBox 218"/>
            <p:cNvSpPr txBox="1">
              <a:spLocks noChangeArrowheads="1"/>
            </p:cNvSpPr>
            <p:nvPr/>
          </p:nvSpPr>
          <p:spPr bwMode="auto">
            <a:xfrm rot="-2814368">
              <a:off x="3929014" y="5167641"/>
              <a:ext cx="451557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302</a:t>
              </a:r>
            </a:p>
          </p:txBody>
        </p:sp>
        <p:sp>
          <p:nvSpPr>
            <p:cNvPr id="45" name="TextBox 219"/>
            <p:cNvSpPr txBox="1">
              <a:spLocks noChangeArrowheads="1"/>
            </p:cNvSpPr>
            <p:nvPr/>
          </p:nvSpPr>
          <p:spPr bwMode="auto">
            <a:xfrm rot="-2814368">
              <a:off x="4094949" y="4967397"/>
              <a:ext cx="451557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298</a:t>
              </a:r>
            </a:p>
          </p:txBody>
        </p:sp>
        <p:sp>
          <p:nvSpPr>
            <p:cNvPr id="46" name="TextBox 220"/>
            <p:cNvSpPr txBox="1">
              <a:spLocks noChangeArrowheads="1"/>
            </p:cNvSpPr>
            <p:nvPr/>
          </p:nvSpPr>
          <p:spPr bwMode="auto">
            <a:xfrm rot="-2814368">
              <a:off x="4302462" y="4707625"/>
              <a:ext cx="451557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288</a:t>
              </a:r>
            </a:p>
          </p:txBody>
        </p:sp>
        <p:sp>
          <p:nvSpPr>
            <p:cNvPr id="47" name="TextBox 221"/>
            <p:cNvSpPr txBox="1">
              <a:spLocks noChangeArrowheads="1"/>
            </p:cNvSpPr>
            <p:nvPr/>
          </p:nvSpPr>
          <p:spPr bwMode="auto">
            <a:xfrm rot="-2814368">
              <a:off x="3729471" y="5674192"/>
              <a:ext cx="451557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34.5</a:t>
              </a:r>
            </a:p>
          </p:txBody>
        </p:sp>
        <p:sp>
          <p:nvSpPr>
            <p:cNvPr id="48" name="TextBox 222"/>
            <p:cNvSpPr txBox="1">
              <a:spLocks noChangeArrowheads="1"/>
            </p:cNvSpPr>
            <p:nvPr/>
          </p:nvSpPr>
          <p:spPr bwMode="auto">
            <a:xfrm rot="-2814368">
              <a:off x="3924285" y="5452146"/>
              <a:ext cx="451557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22.4</a:t>
              </a:r>
            </a:p>
          </p:txBody>
        </p:sp>
        <p:sp>
          <p:nvSpPr>
            <p:cNvPr id="49" name="TextBox 223"/>
            <p:cNvSpPr txBox="1">
              <a:spLocks noChangeArrowheads="1"/>
            </p:cNvSpPr>
            <p:nvPr/>
          </p:nvSpPr>
          <p:spPr bwMode="auto">
            <a:xfrm rot="-2814368">
              <a:off x="4090220" y="5251901"/>
              <a:ext cx="451557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34.6</a:t>
              </a:r>
            </a:p>
          </p:txBody>
        </p:sp>
        <p:sp>
          <p:nvSpPr>
            <p:cNvPr id="50" name="TextBox 224"/>
            <p:cNvSpPr txBox="1">
              <a:spLocks noChangeArrowheads="1"/>
            </p:cNvSpPr>
            <p:nvPr/>
          </p:nvSpPr>
          <p:spPr bwMode="auto">
            <a:xfrm rot="-2814368">
              <a:off x="4297731" y="4992128"/>
              <a:ext cx="451557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36</a:t>
              </a:r>
            </a:p>
          </p:txBody>
        </p:sp>
        <p:sp>
          <p:nvSpPr>
            <p:cNvPr id="51" name="TextBox 225"/>
            <p:cNvSpPr txBox="1">
              <a:spLocks noChangeArrowheads="1"/>
            </p:cNvSpPr>
            <p:nvPr/>
          </p:nvSpPr>
          <p:spPr bwMode="auto">
            <a:xfrm rot="-2814368">
              <a:off x="3711902" y="5975545"/>
              <a:ext cx="451557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9.81</a:t>
              </a:r>
            </a:p>
          </p:txBody>
        </p:sp>
        <p:sp>
          <p:nvSpPr>
            <p:cNvPr id="52" name="TextBox 226"/>
            <p:cNvSpPr txBox="1">
              <a:spLocks noChangeArrowheads="1"/>
            </p:cNvSpPr>
            <p:nvPr/>
          </p:nvSpPr>
          <p:spPr bwMode="auto">
            <a:xfrm rot="-2814368">
              <a:off x="3906716" y="5753498"/>
              <a:ext cx="451557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24</a:t>
              </a:r>
            </a:p>
          </p:txBody>
        </p:sp>
        <p:sp>
          <p:nvSpPr>
            <p:cNvPr id="53" name="TextBox 227"/>
            <p:cNvSpPr txBox="1">
              <a:spLocks noChangeArrowheads="1"/>
            </p:cNvSpPr>
            <p:nvPr/>
          </p:nvSpPr>
          <p:spPr bwMode="auto">
            <a:xfrm rot="-2814368">
              <a:off x="4072653" y="5553252"/>
              <a:ext cx="451557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3.6</a:t>
              </a:r>
            </a:p>
          </p:txBody>
        </p:sp>
        <p:sp>
          <p:nvSpPr>
            <p:cNvPr id="54" name="TextBox 228"/>
            <p:cNvSpPr txBox="1">
              <a:spLocks noChangeArrowheads="1"/>
            </p:cNvSpPr>
            <p:nvPr/>
          </p:nvSpPr>
          <p:spPr bwMode="auto">
            <a:xfrm rot="-2814368">
              <a:off x="4280163" y="5293480"/>
              <a:ext cx="451557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49</a:t>
              </a:r>
            </a:p>
          </p:txBody>
        </p:sp>
        <p:sp>
          <p:nvSpPr>
            <p:cNvPr id="55" name="TextBox 229"/>
            <p:cNvSpPr txBox="1">
              <a:spLocks noChangeArrowheads="1"/>
            </p:cNvSpPr>
            <p:nvPr/>
          </p:nvSpPr>
          <p:spPr bwMode="auto">
            <a:xfrm rot="-2814368">
              <a:off x="3718253" y="6255287"/>
              <a:ext cx="451557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14.1</a:t>
              </a:r>
            </a:p>
          </p:txBody>
        </p:sp>
        <p:sp>
          <p:nvSpPr>
            <p:cNvPr id="56" name="TextBox 230"/>
            <p:cNvSpPr txBox="1">
              <a:spLocks noChangeArrowheads="1"/>
            </p:cNvSpPr>
            <p:nvPr/>
          </p:nvSpPr>
          <p:spPr bwMode="auto">
            <a:xfrm rot="-2814368">
              <a:off x="3913065" y="6033243"/>
              <a:ext cx="451557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7.2</a:t>
              </a:r>
            </a:p>
          </p:txBody>
        </p:sp>
        <p:sp>
          <p:nvSpPr>
            <p:cNvPr id="57" name="TextBox 231"/>
            <p:cNvSpPr txBox="1">
              <a:spLocks noChangeArrowheads="1"/>
            </p:cNvSpPr>
            <p:nvPr/>
          </p:nvSpPr>
          <p:spPr bwMode="auto">
            <a:xfrm rot="-2814368">
              <a:off x="4079003" y="5832995"/>
              <a:ext cx="451557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53</a:t>
              </a:r>
            </a:p>
          </p:txBody>
        </p:sp>
        <p:sp>
          <p:nvSpPr>
            <p:cNvPr id="58" name="TextBox 232"/>
            <p:cNvSpPr txBox="1">
              <a:spLocks noChangeArrowheads="1"/>
            </p:cNvSpPr>
            <p:nvPr/>
          </p:nvSpPr>
          <p:spPr bwMode="auto">
            <a:xfrm rot="-2814368">
              <a:off x="4286514" y="5573223"/>
              <a:ext cx="451557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67</a:t>
              </a:r>
            </a:p>
          </p:txBody>
        </p:sp>
        <p:sp>
          <p:nvSpPr>
            <p:cNvPr id="59" name="TextBox 233"/>
            <p:cNvSpPr txBox="1">
              <a:spLocks noChangeArrowheads="1"/>
            </p:cNvSpPr>
            <p:nvPr/>
          </p:nvSpPr>
          <p:spPr bwMode="auto">
            <a:xfrm rot="-2814368">
              <a:off x="3690736" y="6568128"/>
              <a:ext cx="451557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12.4</a:t>
              </a:r>
            </a:p>
          </p:txBody>
        </p:sp>
        <p:sp>
          <p:nvSpPr>
            <p:cNvPr id="60" name="TextBox 234"/>
            <p:cNvSpPr txBox="1">
              <a:spLocks noChangeArrowheads="1"/>
            </p:cNvSpPr>
            <p:nvPr/>
          </p:nvSpPr>
          <p:spPr bwMode="auto">
            <a:xfrm rot="-2814368">
              <a:off x="3881317" y="6341849"/>
              <a:ext cx="451557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25.6</a:t>
              </a:r>
            </a:p>
          </p:txBody>
        </p:sp>
        <p:sp>
          <p:nvSpPr>
            <p:cNvPr id="61" name="TextBox 235"/>
            <p:cNvSpPr txBox="1">
              <a:spLocks noChangeArrowheads="1"/>
            </p:cNvSpPr>
            <p:nvPr/>
          </p:nvSpPr>
          <p:spPr bwMode="auto">
            <a:xfrm rot="-2814368">
              <a:off x="4047254" y="6141601"/>
              <a:ext cx="451557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34</a:t>
              </a:r>
            </a:p>
          </p:txBody>
        </p:sp>
        <p:sp>
          <p:nvSpPr>
            <p:cNvPr id="62" name="TextBox 236"/>
            <p:cNvSpPr txBox="1">
              <a:spLocks noChangeArrowheads="1"/>
            </p:cNvSpPr>
            <p:nvPr/>
          </p:nvSpPr>
          <p:spPr bwMode="auto">
            <a:xfrm rot="-2814368">
              <a:off x="4254764" y="5881829"/>
              <a:ext cx="451557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33.2</a:t>
              </a: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3199335" y="5791798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303.7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30720" y="5791755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308.9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569193" y="5791668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284.80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1199651" y="5791668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298.3</a:t>
              </a: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1866289" y="5794286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300.0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3198953" y="6095660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263.33</a:t>
              </a: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530338" y="6095617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275.54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568811" y="6095530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273.1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199269" y="6095530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286.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865907" y="6093914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286.40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3202827" y="6387444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294.2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534212" y="6387401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283.3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572685" y="6387314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298.4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1203143" y="6387314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303.9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1869781" y="6385698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285.0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3205070" y="6668489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297.3</a:t>
              </a: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536455" y="6668446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289.7</a:t>
              </a: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574928" y="6668359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294.3</a:t>
              </a: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1205386" y="6668359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312.77</a:t>
              </a: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1872023" y="6670977"/>
              <a:ext cx="663267" cy="2863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284.3</a:t>
              </a:r>
            </a:p>
          </p:txBody>
        </p:sp>
      </p:grpSp>
      <p:sp>
        <p:nvSpPr>
          <p:cNvPr id="219" name="TextBox 218"/>
          <p:cNvSpPr txBox="1"/>
          <p:nvPr/>
        </p:nvSpPr>
        <p:spPr>
          <a:xfrm>
            <a:off x="3374913" y="3059899"/>
            <a:ext cx="1620957" cy="369332"/>
          </a:xfrm>
          <a:prstGeom prst="rect">
            <a:avLst/>
          </a:prstGeom>
          <a:solidFill>
            <a:srgbClr val="FF7E79">
              <a:alpha val="40000"/>
            </a:srgb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Raw input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5" name="Rectangle 238"/>
          <p:cNvSpPr/>
          <p:nvPr/>
        </p:nvSpPr>
        <p:spPr bwMode="auto">
          <a:xfrm>
            <a:off x="7457582" y="2556685"/>
            <a:ext cx="559635" cy="209726"/>
          </a:xfrm>
          <a:custGeom>
            <a:avLst/>
            <a:gdLst>
              <a:gd name="connsiteX0" fmla="*/ 0 w 962775"/>
              <a:gd name="connsiteY0" fmla="*/ 0 h 443203"/>
              <a:gd name="connsiteX1" fmla="*/ 962775 w 962775"/>
              <a:gd name="connsiteY1" fmla="*/ 0 h 443203"/>
              <a:gd name="connsiteX2" fmla="*/ 962775 w 962775"/>
              <a:gd name="connsiteY2" fmla="*/ 443203 h 443203"/>
              <a:gd name="connsiteX3" fmla="*/ 0 w 962775"/>
              <a:gd name="connsiteY3" fmla="*/ 443203 h 443203"/>
              <a:gd name="connsiteX4" fmla="*/ 0 w 962775"/>
              <a:gd name="connsiteY4" fmla="*/ 0 h 443203"/>
              <a:gd name="connsiteX0" fmla="*/ 0 w 1255845"/>
              <a:gd name="connsiteY0" fmla="*/ 0 h 443203"/>
              <a:gd name="connsiteX1" fmla="*/ 1255845 w 1255845"/>
              <a:gd name="connsiteY1" fmla="*/ 8880 h 443203"/>
              <a:gd name="connsiteX2" fmla="*/ 962775 w 1255845"/>
              <a:gd name="connsiteY2" fmla="*/ 443203 h 443203"/>
              <a:gd name="connsiteX3" fmla="*/ 0 w 1255845"/>
              <a:gd name="connsiteY3" fmla="*/ 443203 h 443203"/>
              <a:gd name="connsiteX4" fmla="*/ 0 w 1255845"/>
              <a:gd name="connsiteY4" fmla="*/ 0 h 443203"/>
              <a:gd name="connsiteX0" fmla="*/ 293070 w 1255845"/>
              <a:gd name="connsiteY0" fmla="*/ 0 h 443203"/>
              <a:gd name="connsiteX1" fmla="*/ 1255845 w 1255845"/>
              <a:gd name="connsiteY1" fmla="*/ 8880 h 443203"/>
              <a:gd name="connsiteX2" fmla="*/ 962775 w 1255845"/>
              <a:gd name="connsiteY2" fmla="*/ 443203 h 443203"/>
              <a:gd name="connsiteX3" fmla="*/ 0 w 1255845"/>
              <a:gd name="connsiteY3" fmla="*/ 443203 h 443203"/>
              <a:gd name="connsiteX4" fmla="*/ 293070 w 1255845"/>
              <a:gd name="connsiteY4" fmla="*/ 0 h 443203"/>
              <a:gd name="connsiteX0" fmla="*/ 319256 w 1282031"/>
              <a:gd name="connsiteY0" fmla="*/ 0 h 443203"/>
              <a:gd name="connsiteX1" fmla="*/ 1282031 w 1282031"/>
              <a:gd name="connsiteY1" fmla="*/ 8880 h 443203"/>
              <a:gd name="connsiteX2" fmla="*/ 988961 w 1282031"/>
              <a:gd name="connsiteY2" fmla="*/ 443203 h 443203"/>
              <a:gd name="connsiteX3" fmla="*/ 0 w 1282031"/>
              <a:gd name="connsiteY3" fmla="*/ 443203 h 443203"/>
              <a:gd name="connsiteX4" fmla="*/ 319256 w 1282031"/>
              <a:gd name="connsiteY4" fmla="*/ 0 h 443203"/>
              <a:gd name="connsiteX0" fmla="*/ 319255 w 1282031"/>
              <a:gd name="connsiteY0" fmla="*/ 4326 h 434323"/>
              <a:gd name="connsiteX1" fmla="*/ 1282031 w 1282031"/>
              <a:gd name="connsiteY1" fmla="*/ 0 h 434323"/>
              <a:gd name="connsiteX2" fmla="*/ 988961 w 1282031"/>
              <a:gd name="connsiteY2" fmla="*/ 434323 h 434323"/>
              <a:gd name="connsiteX3" fmla="*/ 0 w 1282031"/>
              <a:gd name="connsiteY3" fmla="*/ 434323 h 434323"/>
              <a:gd name="connsiteX4" fmla="*/ 319255 w 1282031"/>
              <a:gd name="connsiteY4" fmla="*/ 4326 h 434323"/>
              <a:gd name="connsiteX0" fmla="*/ 308780 w 1282031"/>
              <a:gd name="connsiteY0" fmla="*/ 4325 h 434323"/>
              <a:gd name="connsiteX1" fmla="*/ 1282031 w 1282031"/>
              <a:gd name="connsiteY1" fmla="*/ 0 h 434323"/>
              <a:gd name="connsiteX2" fmla="*/ 988961 w 1282031"/>
              <a:gd name="connsiteY2" fmla="*/ 434323 h 434323"/>
              <a:gd name="connsiteX3" fmla="*/ 0 w 1282031"/>
              <a:gd name="connsiteY3" fmla="*/ 434323 h 434323"/>
              <a:gd name="connsiteX4" fmla="*/ 308780 w 1282031"/>
              <a:gd name="connsiteY4" fmla="*/ 4325 h 434323"/>
              <a:gd name="connsiteX0" fmla="*/ 298305 w 1282031"/>
              <a:gd name="connsiteY0" fmla="*/ 0 h 502634"/>
              <a:gd name="connsiteX1" fmla="*/ 1282031 w 1282031"/>
              <a:gd name="connsiteY1" fmla="*/ 68311 h 502634"/>
              <a:gd name="connsiteX2" fmla="*/ 988961 w 1282031"/>
              <a:gd name="connsiteY2" fmla="*/ 502634 h 502634"/>
              <a:gd name="connsiteX3" fmla="*/ 0 w 1282031"/>
              <a:gd name="connsiteY3" fmla="*/ 502634 h 502634"/>
              <a:gd name="connsiteX4" fmla="*/ 298305 w 1282031"/>
              <a:gd name="connsiteY4" fmla="*/ 0 h 502634"/>
              <a:gd name="connsiteX0" fmla="*/ 298305 w 1282031"/>
              <a:gd name="connsiteY0" fmla="*/ 10930 h 434323"/>
              <a:gd name="connsiteX1" fmla="*/ 1282031 w 1282031"/>
              <a:gd name="connsiteY1" fmla="*/ 0 h 434323"/>
              <a:gd name="connsiteX2" fmla="*/ 988961 w 1282031"/>
              <a:gd name="connsiteY2" fmla="*/ 434323 h 434323"/>
              <a:gd name="connsiteX3" fmla="*/ 0 w 1282031"/>
              <a:gd name="connsiteY3" fmla="*/ 434323 h 434323"/>
              <a:gd name="connsiteX4" fmla="*/ 298305 w 1282031"/>
              <a:gd name="connsiteY4" fmla="*/ 10930 h 434323"/>
              <a:gd name="connsiteX0" fmla="*/ 256409 w 1282031"/>
              <a:gd name="connsiteY0" fmla="*/ 4327 h 434323"/>
              <a:gd name="connsiteX1" fmla="*/ 1282031 w 1282031"/>
              <a:gd name="connsiteY1" fmla="*/ 0 h 434323"/>
              <a:gd name="connsiteX2" fmla="*/ 988961 w 1282031"/>
              <a:gd name="connsiteY2" fmla="*/ 434323 h 434323"/>
              <a:gd name="connsiteX3" fmla="*/ 0 w 1282031"/>
              <a:gd name="connsiteY3" fmla="*/ 434323 h 434323"/>
              <a:gd name="connsiteX4" fmla="*/ 256409 w 1282031"/>
              <a:gd name="connsiteY4" fmla="*/ 4327 h 434323"/>
              <a:gd name="connsiteX0" fmla="*/ 256409 w 1282031"/>
              <a:gd name="connsiteY0" fmla="*/ 0 h 456409"/>
              <a:gd name="connsiteX1" fmla="*/ 1282031 w 1282031"/>
              <a:gd name="connsiteY1" fmla="*/ 22086 h 456409"/>
              <a:gd name="connsiteX2" fmla="*/ 988961 w 1282031"/>
              <a:gd name="connsiteY2" fmla="*/ 456409 h 456409"/>
              <a:gd name="connsiteX3" fmla="*/ 0 w 1282031"/>
              <a:gd name="connsiteY3" fmla="*/ 456409 h 456409"/>
              <a:gd name="connsiteX4" fmla="*/ 256409 w 1282031"/>
              <a:gd name="connsiteY4" fmla="*/ 0 h 456409"/>
              <a:gd name="connsiteX0" fmla="*/ 245935 w 1282031"/>
              <a:gd name="connsiteY0" fmla="*/ 10930 h 434323"/>
              <a:gd name="connsiteX1" fmla="*/ 1282031 w 1282031"/>
              <a:gd name="connsiteY1" fmla="*/ 0 h 434323"/>
              <a:gd name="connsiteX2" fmla="*/ 988961 w 1282031"/>
              <a:gd name="connsiteY2" fmla="*/ 434323 h 434323"/>
              <a:gd name="connsiteX3" fmla="*/ 0 w 1282031"/>
              <a:gd name="connsiteY3" fmla="*/ 434323 h 434323"/>
              <a:gd name="connsiteX4" fmla="*/ 245935 w 1282031"/>
              <a:gd name="connsiteY4" fmla="*/ 10930 h 434323"/>
              <a:gd name="connsiteX0" fmla="*/ 224988 w 1282031"/>
              <a:gd name="connsiteY0" fmla="*/ 0 h 443203"/>
              <a:gd name="connsiteX1" fmla="*/ 1282031 w 1282031"/>
              <a:gd name="connsiteY1" fmla="*/ 8880 h 443203"/>
              <a:gd name="connsiteX2" fmla="*/ 988961 w 1282031"/>
              <a:gd name="connsiteY2" fmla="*/ 443203 h 443203"/>
              <a:gd name="connsiteX3" fmla="*/ 0 w 1282031"/>
              <a:gd name="connsiteY3" fmla="*/ 443203 h 443203"/>
              <a:gd name="connsiteX4" fmla="*/ 224988 w 1282031"/>
              <a:gd name="connsiteY4" fmla="*/ 0 h 443203"/>
              <a:gd name="connsiteX0" fmla="*/ 188329 w 1282031"/>
              <a:gd name="connsiteY0" fmla="*/ 4327 h 434323"/>
              <a:gd name="connsiteX1" fmla="*/ 1282031 w 1282031"/>
              <a:gd name="connsiteY1" fmla="*/ 0 h 434323"/>
              <a:gd name="connsiteX2" fmla="*/ 988961 w 1282031"/>
              <a:gd name="connsiteY2" fmla="*/ 434323 h 434323"/>
              <a:gd name="connsiteX3" fmla="*/ 0 w 1282031"/>
              <a:gd name="connsiteY3" fmla="*/ 434323 h 434323"/>
              <a:gd name="connsiteX4" fmla="*/ 188329 w 1282031"/>
              <a:gd name="connsiteY4" fmla="*/ 4327 h 434323"/>
              <a:gd name="connsiteX0" fmla="*/ 204039 w 1282031"/>
              <a:gd name="connsiteY0" fmla="*/ 0 h 436599"/>
              <a:gd name="connsiteX1" fmla="*/ 1282031 w 1282031"/>
              <a:gd name="connsiteY1" fmla="*/ 2276 h 436599"/>
              <a:gd name="connsiteX2" fmla="*/ 988961 w 1282031"/>
              <a:gd name="connsiteY2" fmla="*/ 436599 h 436599"/>
              <a:gd name="connsiteX3" fmla="*/ 0 w 1282031"/>
              <a:gd name="connsiteY3" fmla="*/ 436599 h 436599"/>
              <a:gd name="connsiteX4" fmla="*/ 204039 w 1282031"/>
              <a:gd name="connsiteY4" fmla="*/ 0 h 436599"/>
              <a:gd name="connsiteX0" fmla="*/ 235462 w 1282031"/>
              <a:gd name="connsiteY0" fmla="*/ 0 h 443202"/>
              <a:gd name="connsiteX1" fmla="*/ 1282031 w 1282031"/>
              <a:gd name="connsiteY1" fmla="*/ 8879 h 443202"/>
              <a:gd name="connsiteX2" fmla="*/ 988961 w 1282031"/>
              <a:gd name="connsiteY2" fmla="*/ 443202 h 443202"/>
              <a:gd name="connsiteX3" fmla="*/ 0 w 1282031"/>
              <a:gd name="connsiteY3" fmla="*/ 443202 h 443202"/>
              <a:gd name="connsiteX4" fmla="*/ 235462 w 1282031"/>
              <a:gd name="connsiteY4" fmla="*/ 0 h 443202"/>
              <a:gd name="connsiteX0" fmla="*/ 235462 w 1282031"/>
              <a:gd name="connsiteY0" fmla="*/ 0 h 436599"/>
              <a:gd name="connsiteX1" fmla="*/ 1282031 w 1282031"/>
              <a:gd name="connsiteY1" fmla="*/ 2276 h 436599"/>
              <a:gd name="connsiteX2" fmla="*/ 988961 w 1282031"/>
              <a:gd name="connsiteY2" fmla="*/ 436599 h 436599"/>
              <a:gd name="connsiteX3" fmla="*/ 0 w 1282031"/>
              <a:gd name="connsiteY3" fmla="*/ 436599 h 436599"/>
              <a:gd name="connsiteX4" fmla="*/ 235462 w 1282031"/>
              <a:gd name="connsiteY4" fmla="*/ 0 h 436599"/>
              <a:gd name="connsiteX0" fmla="*/ 293068 w 1282031"/>
              <a:gd name="connsiteY0" fmla="*/ 0 h 436599"/>
              <a:gd name="connsiteX1" fmla="*/ 1282031 w 1282031"/>
              <a:gd name="connsiteY1" fmla="*/ 2276 h 436599"/>
              <a:gd name="connsiteX2" fmla="*/ 988961 w 1282031"/>
              <a:gd name="connsiteY2" fmla="*/ 436599 h 436599"/>
              <a:gd name="connsiteX3" fmla="*/ 0 w 1282031"/>
              <a:gd name="connsiteY3" fmla="*/ 436599 h 436599"/>
              <a:gd name="connsiteX4" fmla="*/ 293068 w 1282031"/>
              <a:gd name="connsiteY4" fmla="*/ 0 h 43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2031" h="436599">
                <a:moveTo>
                  <a:pt x="293068" y="0"/>
                </a:moveTo>
                <a:lnTo>
                  <a:pt x="1282031" y="2276"/>
                </a:lnTo>
                <a:lnTo>
                  <a:pt x="988961" y="436599"/>
                </a:lnTo>
                <a:lnTo>
                  <a:pt x="0" y="436599"/>
                </a:lnTo>
                <a:lnTo>
                  <a:pt x="29306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extrusionH="317500"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 smtClean="0">
                <a:solidFill>
                  <a:schemeClr val="tx1"/>
                </a:solidFill>
              </a:rPr>
              <a:t>298.3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0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5136" y="1907091"/>
            <a:ext cx="5633423" cy="4432754"/>
          </a:xfrm>
          <a:prstGeom prst="rect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365"/>
          <p:cNvSpPr txBox="1">
            <a:spLocks noChangeArrowheads="1"/>
          </p:cNvSpPr>
          <p:nvPr/>
        </p:nvSpPr>
        <p:spPr bwMode="auto">
          <a:xfrm>
            <a:off x="7970313" y="2045781"/>
            <a:ext cx="190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/>
            <a:r>
              <a:rPr lang="en-US" altLang="x-none" sz="1800" dirty="0"/>
              <a:t>Height (</a:t>
            </a:r>
            <a:r>
              <a:rPr lang="en-US" altLang="x-none" sz="1800" dirty="0" smtClean="0"/>
              <a:t>meters)</a:t>
            </a:r>
            <a:endParaRPr lang="en-US" altLang="x-none" sz="1800" dirty="0"/>
          </a:p>
        </p:txBody>
      </p:sp>
      <p:grpSp>
        <p:nvGrpSpPr>
          <p:cNvPr id="5" name="Group 269"/>
          <p:cNvGrpSpPr>
            <a:grpSpLocks/>
          </p:cNvGrpSpPr>
          <p:nvPr/>
        </p:nvGrpSpPr>
        <p:grpSpPr bwMode="auto">
          <a:xfrm>
            <a:off x="5717708" y="2385904"/>
            <a:ext cx="2376917" cy="2108034"/>
            <a:chOff x="568811" y="4556079"/>
            <a:chExt cx="4217047" cy="2404644"/>
          </a:xfrm>
        </p:grpSpPr>
        <p:sp>
          <p:nvSpPr>
            <p:cNvPr id="6" name="Rectangle 239"/>
            <p:cNvSpPr/>
            <p:nvPr/>
          </p:nvSpPr>
          <p:spPr bwMode="auto">
            <a:xfrm>
              <a:off x="4060575" y="5019328"/>
              <a:ext cx="214165" cy="539515"/>
            </a:xfrm>
            <a:custGeom>
              <a:avLst/>
              <a:gdLst>
                <a:gd name="connsiteX0" fmla="*/ 0 w 663267"/>
                <a:gd name="connsiteY0" fmla="*/ 0 h 292234"/>
                <a:gd name="connsiteX1" fmla="*/ 663267 w 663267"/>
                <a:gd name="connsiteY1" fmla="*/ 0 h 292234"/>
                <a:gd name="connsiteX2" fmla="*/ 663267 w 663267"/>
                <a:gd name="connsiteY2" fmla="*/ 292234 h 292234"/>
                <a:gd name="connsiteX3" fmla="*/ 0 w 663267"/>
                <a:gd name="connsiteY3" fmla="*/ 292234 h 292234"/>
                <a:gd name="connsiteX4" fmla="*/ 0 w 663267"/>
                <a:gd name="connsiteY4" fmla="*/ 0 h 292234"/>
                <a:gd name="connsiteX0" fmla="*/ 0 w 663267"/>
                <a:gd name="connsiteY0" fmla="*/ 239775 h 532009"/>
                <a:gd name="connsiteX1" fmla="*/ 174817 w 663267"/>
                <a:gd name="connsiteY1" fmla="*/ 0 h 532009"/>
                <a:gd name="connsiteX2" fmla="*/ 663267 w 663267"/>
                <a:gd name="connsiteY2" fmla="*/ 532009 h 532009"/>
                <a:gd name="connsiteX3" fmla="*/ 0 w 663267"/>
                <a:gd name="connsiteY3" fmla="*/ 532009 h 532009"/>
                <a:gd name="connsiteX4" fmla="*/ 0 w 663267"/>
                <a:gd name="connsiteY4" fmla="*/ 239775 h 532009"/>
                <a:gd name="connsiteX0" fmla="*/ 0 w 219222"/>
                <a:gd name="connsiteY0" fmla="*/ 239775 h 532009"/>
                <a:gd name="connsiteX1" fmla="*/ 174817 w 219222"/>
                <a:gd name="connsiteY1" fmla="*/ 0 h 532009"/>
                <a:gd name="connsiteX2" fmla="*/ 219222 w 219222"/>
                <a:gd name="connsiteY2" fmla="*/ 336637 h 532009"/>
                <a:gd name="connsiteX3" fmla="*/ 0 w 219222"/>
                <a:gd name="connsiteY3" fmla="*/ 532009 h 532009"/>
                <a:gd name="connsiteX4" fmla="*/ 0 w 219222"/>
                <a:gd name="connsiteY4" fmla="*/ 239775 h 532009"/>
                <a:gd name="connsiteX0" fmla="*/ 0 w 174817"/>
                <a:gd name="connsiteY0" fmla="*/ 239775 h 532009"/>
                <a:gd name="connsiteX1" fmla="*/ 174817 w 174817"/>
                <a:gd name="connsiteY1" fmla="*/ 0 h 532009"/>
                <a:gd name="connsiteX2" fmla="*/ 157055 w 174817"/>
                <a:gd name="connsiteY2" fmla="*/ 336637 h 532009"/>
                <a:gd name="connsiteX3" fmla="*/ 0 w 174817"/>
                <a:gd name="connsiteY3" fmla="*/ 532009 h 532009"/>
                <a:gd name="connsiteX4" fmla="*/ 0 w 174817"/>
                <a:gd name="connsiteY4" fmla="*/ 239775 h 532009"/>
                <a:gd name="connsiteX0" fmla="*/ 0 w 165445"/>
                <a:gd name="connsiteY0" fmla="*/ 239775 h 532009"/>
                <a:gd name="connsiteX1" fmla="*/ 165445 w 165445"/>
                <a:gd name="connsiteY1" fmla="*/ 0 h 532009"/>
                <a:gd name="connsiteX2" fmla="*/ 157055 w 165445"/>
                <a:gd name="connsiteY2" fmla="*/ 336637 h 532009"/>
                <a:gd name="connsiteX3" fmla="*/ 0 w 165445"/>
                <a:gd name="connsiteY3" fmla="*/ 532009 h 532009"/>
                <a:gd name="connsiteX4" fmla="*/ 0 w 165445"/>
                <a:gd name="connsiteY4" fmla="*/ 239775 h 532009"/>
                <a:gd name="connsiteX0" fmla="*/ 6248 w 171693"/>
                <a:gd name="connsiteY0" fmla="*/ 239775 h 503062"/>
                <a:gd name="connsiteX1" fmla="*/ 171693 w 171693"/>
                <a:gd name="connsiteY1" fmla="*/ 0 h 503062"/>
                <a:gd name="connsiteX2" fmla="*/ 163303 w 171693"/>
                <a:gd name="connsiteY2" fmla="*/ 336637 h 503062"/>
                <a:gd name="connsiteX3" fmla="*/ 0 w 171693"/>
                <a:gd name="connsiteY3" fmla="*/ 503062 h 503062"/>
                <a:gd name="connsiteX4" fmla="*/ 6248 w 171693"/>
                <a:gd name="connsiteY4" fmla="*/ 239775 h 503062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9551 w 177941"/>
                <a:gd name="connsiteY2" fmla="*/ 336637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72675 w 177941"/>
                <a:gd name="connsiteY2" fmla="*/ 314928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6427 w 177941"/>
                <a:gd name="connsiteY2" fmla="*/ 289600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2375 w 167820"/>
                <a:gd name="connsiteY0" fmla="*/ 239775 h 525350"/>
                <a:gd name="connsiteX1" fmla="*/ 167820 w 167820"/>
                <a:gd name="connsiteY1" fmla="*/ 0 h 525350"/>
                <a:gd name="connsiteX2" fmla="*/ 156306 w 167820"/>
                <a:gd name="connsiteY2" fmla="*/ 289600 h 525350"/>
                <a:gd name="connsiteX3" fmla="*/ 0 w 167820"/>
                <a:gd name="connsiteY3" fmla="*/ 525350 h 525350"/>
                <a:gd name="connsiteX4" fmla="*/ 2375 w 167820"/>
                <a:gd name="connsiteY4" fmla="*/ 239775 h 525350"/>
                <a:gd name="connsiteX0" fmla="*/ 15870 w 181315"/>
                <a:gd name="connsiteY0" fmla="*/ 239775 h 525350"/>
                <a:gd name="connsiteX1" fmla="*/ 181315 w 181315"/>
                <a:gd name="connsiteY1" fmla="*/ 0 h 525350"/>
                <a:gd name="connsiteX2" fmla="*/ 169801 w 181315"/>
                <a:gd name="connsiteY2" fmla="*/ 289600 h 525350"/>
                <a:gd name="connsiteX3" fmla="*/ 0 w 181315"/>
                <a:gd name="connsiteY3" fmla="*/ 525350 h 525350"/>
                <a:gd name="connsiteX4" fmla="*/ 15870 w 181315"/>
                <a:gd name="connsiteY4" fmla="*/ 239775 h 525350"/>
                <a:gd name="connsiteX0" fmla="*/ 5749 w 171194"/>
                <a:gd name="connsiteY0" fmla="*/ 239775 h 533165"/>
                <a:gd name="connsiteX1" fmla="*/ 171194 w 171194"/>
                <a:gd name="connsiteY1" fmla="*/ 0 h 533165"/>
                <a:gd name="connsiteX2" fmla="*/ 159680 w 171194"/>
                <a:gd name="connsiteY2" fmla="*/ 289600 h 533165"/>
                <a:gd name="connsiteX3" fmla="*/ 0 w 171194"/>
                <a:gd name="connsiteY3" fmla="*/ 533165 h 533165"/>
                <a:gd name="connsiteX4" fmla="*/ 5749 w 171194"/>
                <a:gd name="connsiteY4" fmla="*/ 239775 h 533165"/>
                <a:gd name="connsiteX0" fmla="*/ 27678 w 193123"/>
                <a:gd name="connsiteY0" fmla="*/ 239775 h 533165"/>
                <a:gd name="connsiteX1" fmla="*/ 193123 w 193123"/>
                <a:gd name="connsiteY1" fmla="*/ 0 h 533165"/>
                <a:gd name="connsiteX2" fmla="*/ 181609 w 193123"/>
                <a:gd name="connsiteY2" fmla="*/ 289600 h 533165"/>
                <a:gd name="connsiteX3" fmla="*/ 0 w 193123"/>
                <a:gd name="connsiteY3" fmla="*/ 533165 h 533165"/>
                <a:gd name="connsiteX4" fmla="*/ 27678 w 193123"/>
                <a:gd name="connsiteY4" fmla="*/ 239775 h 533165"/>
                <a:gd name="connsiteX0" fmla="*/ 19455 w 184900"/>
                <a:gd name="connsiteY0" fmla="*/ 239775 h 539515"/>
                <a:gd name="connsiteX1" fmla="*/ 184900 w 184900"/>
                <a:gd name="connsiteY1" fmla="*/ 0 h 539515"/>
                <a:gd name="connsiteX2" fmla="*/ 173386 w 184900"/>
                <a:gd name="connsiteY2" fmla="*/ 289600 h 539515"/>
                <a:gd name="connsiteX3" fmla="*/ 0 w 184900"/>
                <a:gd name="connsiteY3" fmla="*/ 539515 h 539515"/>
                <a:gd name="connsiteX4" fmla="*/ 19455 w 184900"/>
                <a:gd name="connsiteY4" fmla="*/ 239775 h 5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00" h="539515">
                  <a:moveTo>
                    <a:pt x="19455" y="239775"/>
                  </a:moveTo>
                  <a:lnTo>
                    <a:pt x="184900" y="0"/>
                  </a:lnTo>
                  <a:cubicBezTo>
                    <a:pt x="183145" y="104976"/>
                    <a:pt x="175141" y="184624"/>
                    <a:pt x="173386" y="289600"/>
                  </a:cubicBezTo>
                  <a:lnTo>
                    <a:pt x="0" y="539515"/>
                  </a:lnTo>
                  <a:cubicBezTo>
                    <a:pt x="792" y="444323"/>
                    <a:pt x="18663" y="334967"/>
                    <a:pt x="19455" y="239775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205004" y="5502780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303.2</a:t>
              </a:r>
            </a:p>
          </p:txBody>
        </p:sp>
        <p:sp>
          <p:nvSpPr>
            <p:cNvPr id="8" name="Rectangle 238"/>
            <p:cNvSpPr/>
            <p:nvPr/>
          </p:nvSpPr>
          <p:spPr bwMode="auto">
            <a:xfrm>
              <a:off x="3205023" y="5262180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303.2</a:t>
              </a:r>
            </a:p>
          </p:txBody>
        </p:sp>
        <p:sp>
          <p:nvSpPr>
            <p:cNvPr id="9" name="Rectangle 239"/>
            <p:cNvSpPr/>
            <p:nvPr/>
          </p:nvSpPr>
          <p:spPr bwMode="auto">
            <a:xfrm>
              <a:off x="3862932" y="5266623"/>
              <a:ext cx="206105" cy="517535"/>
            </a:xfrm>
            <a:custGeom>
              <a:avLst/>
              <a:gdLst>
                <a:gd name="connsiteX0" fmla="*/ 0 w 663267"/>
                <a:gd name="connsiteY0" fmla="*/ 0 h 292234"/>
                <a:gd name="connsiteX1" fmla="*/ 663267 w 663267"/>
                <a:gd name="connsiteY1" fmla="*/ 0 h 292234"/>
                <a:gd name="connsiteX2" fmla="*/ 663267 w 663267"/>
                <a:gd name="connsiteY2" fmla="*/ 292234 h 292234"/>
                <a:gd name="connsiteX3" fmla="*/ 0 w 663267"/>
                <a:gd name="connsiteY3" fmla="*/ 292234 h 292234"/>
                <a:gd name="connsiteX4" fmla="*/ 0 w 663267"/>
                <a:gd name="connsiteY4" fmla="*/ 0 h 292234"/>
                <a:gd name="connsiteX0" fmla="*/ 0 w 663267"/>
                <a:gd name="connsiteY0" fmla="*/ 239775 h 532009"/>
                <a:gd name="connsiteX1" fmla="*/ 174817 w 663267"/>
                <a:gd name="connsiteY1" fmla="*/ 0 h 532009"/>
                <a:gd name="connsiteX2" fmla="*/ 663267 w 663267"/>
                <a:gd name="connsiteY2" fmla="*/ 532009 h 532009"/>
                <a:gd name="connsiteX3" fmla="*/ 0 w 663267"/>
                <a:gd name="connsiteY3" fmla="*/ 532009 h 532009"/>
                <a:gd name="connsiteX4" fmla="*/ 0 w 663267"/>
                <a:gd name="connsiteY4" fmla="*/ 239775 h 532009"/>
                <a:gd name="connsiteX0" fmla="*/ 0 w 219222"/>
                <a:gd name="connsiteY0" fmla="*/ 239775 h 532009"/>
                <a:gd name="connsiteX1" fmla="*/ 174817 w 219222"/>
                <a:gd name="connsiteY1" fmla="*/ 0 h 532009"/>
                <a:gd name="connsiteX2" fmla="*/ 219222 w 219222"/>
                <a:gd name="connsiteY2" fmla="*/ 336637 h 532009"/>
                <a:gd name="connsiteX3" fmla="*/ 0 w 219222"/>
                <a:gd name="connsiteY3" fmla="*/ 532009 h 532009"/>
                <a:gd name="connsiteX4" fmla="*/ 0 w 219222"/>
                <a:gd name="connsiteY4" fmla="*/ 239775 h 532009"/>
                <a:gd name="connsiteX0" fmla="*/ 0 w 174817"/>
                <a:gd name="connsiteY0" fmla="*/ 239775 h 532009"/>
                <a:gd name="connsiteX1" fmla="*/ 174817 w 174817"/>
                <a:gd name="connsiteY1" fmla="*/ 0 h 532009"/>
                <a:gd name="connsiteX2" fmla="*/ 157055 w 174817"/>
                <a:gd name="connsiteY2" fmla="*/ 336637 h 532009"/>
                <a:gd name="connsiteX3" fmla="*/ 0 w 174817"/>
                <a:gd name="connsiteY3" fmla="*/ 532009 h 532009"/>
                <a:gd name="connsiteX4" fmla="*/ 0 w 174817"/>
                <a:gd name="connsiteY4" fmla="*/ 239775 h 532009"/>
                <a:gd name="connsiteX0" fmla="*/ 0 w 165445"/>
                <a:gd name="connsiteY0" fmla="*/ 239775 h 532009"/>
                <a:gd name="connsiteX1" fmla="*/ 165445 w 165445"/>
                <a:gd name="connsiteY1" fmla="*/ 0 h 532009"/>
                <a:gd name="connsiteX2" fmla="*/ 157055 w 165445"/>
                <a:gd name="connsiteY2" fmla="*/ 336637 h 532009"/>
                <a:gd name="connsiteX3" fmla="*/ 0 w 165445"/>
                <a:gd name="connsiteY3" fmla="*/ 532009 h 532009"/>
                <a:gd name="connsiteX4" fmla="*/ 0 w 165445"/>
                <a:gd name="connsiteY4" fmla="*/ 239775 h 532009"/>
                <a:gd name="connsiteX0" fmla="*/ 6248 w 171693"/>
                <a:gd name="connsiteY0" fmla="*/ 239775 h 503062"/>
                <a:gd name="connsiteX1" fmla="*/ 171693 w 171693"/>
                <a:gd name="connsiteY1" fmla="*/ 0 h 503062"/>
                <a:gd name="connsiteX2" fmla="*/ 163303 w 171693"/>
                <a:gd name="connsiteY2" fmla="*/ 336637 h 503062"/>
                <a:gd name="connsiteX3" fmla="*/ 0 w 171693"/>
                <a:gd name="connsiteY3" fmla="*/ 503062 h 503062"/>
                <a:gd name="connsiteX4" fmla="*/ 6248 w 171693"/>
                <a:gd name="connsiteY4" fmla="*/ 239775 h 503062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9551 w 177941"/>
                <a:gd name="connsiteY2" fmla="*/ 336637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72675 w 177941"/>
                <a:gd name="connsiteY2" fmla="*/ 314928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6427 w 177941"/>
                <a:gd name="connsiteY2" fmla="*/ 289600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41" h="517535">
                  <a:moveTo>
                    <a:pt x="12496" y="239775"/>
                  </a:moveTo>
                  <a:lnTo>
                    <a:pt x="177941" y="0"/>
                  </a:lnTo>
                  <a:cubicBezTo>
                    <a:pt x="176186" y="104976"/>
                    <a:pt x="168182" y="184624"/>
                    <a:pt x="166427" y="289600"/>
                  </a:cubicBezTo>
                  <a:lnTo>
                    <a:pt x="0" y="517535"/>
                  </a:lnTo>
                  <a:lnTo>
                    <a:pt x="12496" y="2397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536389" y="5502737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288.4</a:t>
              </a:r>
            </a:p>
          </p:txBody>
        </p:sp>
        <p:sp>
          <p:nvSpPr>
            <p:cNvPr id="11" name="Rectangle 238"/>
            <p:cNvSpPr/>
            <p:nvPr/>
          </p:nvSpPr>
          <p:spPr bwMode="auto">
            <a:xfrm>
              <a:off x="2536408" y="5262137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288.4</a:t>
              </a:r>
            </a:p>
          </p:txBody>
        </p:sp>
        <p:sp>
          <p:nvSpPr>
            <p:cNvPr id="12" name="Rectangle 238"/>
            <p:cNvSpPr/>
            <p:nvPr/>
          </p:nvSpPr>
          <p:spPr bwMode="auto">
            <a:xfrm>
              <a:off x="2724003" y="5019327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294.1</a:t>
              </a:r>
            </a:p>
          </p:txBody>
        </p:sp>
        <p:sp>
          <p:nvSpPr>
            <p:cNvPr id="13" name="Rectangle 238"/>
            <p:cNvSpPr/>
            <p:nvPr/>
          </p:nvSpPr>
          <p:spPr bwMode="auto">
            <a:xfrm>
              <a:off x="3402786" y="5019240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302.3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74862" y="5502650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225</a:t>
              </a:r>
            </a:p>
          </p:txBody>
        </p:sp>
        <p:sp>
          <p:nvSpPr>
            <p:cNvPr id="15" name="Rectangle 238"/>
            <p:cNvSpPr/>
            <p:nvPr/>
          </p:nvSpPr>
          <p:spPr bwMode="auto">
            <a:xfrm>
              <a:off x="574881" y="5262050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225.</a:t>
              </a:r>
            </a:p>
          </p:txBody>
        </p:sp>
        <p:sp>
          <p:nvSpPr>
            <p:cNvPr id="16" name="Rectangle 238"/>
            <p:cNvSpPr/>
            <p:nvPr/>
          </p:nvSpPr>
          <p:spPr bwMode="auto">
            <a:xfrm>
              <a:off x="762476" y="5019240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245.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205320" y="5502650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287.3</a:t>
              </a:r>
            </a:p>
          </p:txBody>
        </p:sp>
        <p:sp>
          <p:nvSpPr>
            <p:cNvPr id="18" name="Rectangle 238"/>
            <p:cNvSpPr/>
            <p:nvPr/>
          </p:nvSpPr>
          <p:spPr bwMode="auto">
            <a:xfrm>
              <a:off x="1205339" y="5262050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287.3</a:t>
              </a:r>
            </a:p>
          </p:txBody>
        </p:sp>
        <p:sp>
          <p:nvSpPr>
            <p:cNvPr id="19" name="Rectangle 238"/>
            <p:cNvSpPr/>
            <p:nvPr/>
          </p:nvSpPr>
          <p:spPr bwMode="auto">
            <a:xfrm>
              <a:off x="1392934" y="5019240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298.4</a:t>
              </a:r>
            </a:p>
          </p:txBody>
        </p:sp>
        <p:sp>
          <p:nvSpPr>
            <p:cNvPr id="20" name="Rectangle 238"/>
            <p:cNvSpPr/>
            <p:nvPr/>
          </p:nvSpPr>
          <p:spPr bwMode="auto">
            <a:xfrm>
              <a:off x="1871977" y="5264053"/>
              <a:ext cx="885725" cy="231750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 smtClean="0">
                  <a:solidFill>
                    <a:schemeClr val="tx1"/>
                  </a:solidFill>
                </a:rPr>
                <a:t>284.2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38"/>
            <p:cNvSpPr/>
            <p:nvPr/>
          </p:nvSpPr>
          <p:spPr bwMode="auto">
            <a:xfrm>
              <a:off x="2059572" y="5021242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276.2</a:t>
              </a:r>
            </a:p>
          </p:txBody>
        </p:sp>
        <p:sp>
          <p:nvSpPr>
            <p:cNvPr id="22" name="Rectangle 238"/>
            <p:cNvSpPr/>
            <p:nvPr/>
          </p:nvSpPr>
          <p:spPr bwMode="auto">
            <a:xfrm>
              <a:off x="2918834" y="4788444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276,4</a:t>
              </a:r>
            </a:p>
          </p:txBody>
        </p:sp>
        <p:sp>
          <p:nvSpPr>
            <p:cNvPr id="24" name="Rectangle 238"/>
            <p:cNvSpPr/>
            <p:nvPr/>
          </p:nvSpPr>
          <p:spPr bwMode="auto">
            <a:xfrm>
              <a:off x="957307" y="4788357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265.3</a:t>
              </a:r>
            </a:p>
          </p:txBody>
        </p:sp>
        <p:sp>
          <p:nvSpPr>
            <p:cNvPr id="25" name="Rectangle 238"/>
            <p:cNvSpPr/>
            <p:nvPr/>
          </p:nvSpPr>
          <p:spPr bwMode="auto">
            <a:xfrm>
              <a:off x="1587765" y="4788357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270.1</a:t>
              </a:r>
            </a:p>
          </p:txBody>
        </p:sp>
        <p:sp>
          <p:nvSpPr>
            <p:cNvPr id="26" name="Rectangle 238"/>
            <p:cNvSpPr/>
            <p:nvPr/>
          </p:nvSpPr>
          <p:spPr bwMode="auto">
            <a:xfrm>
              <a:off x="2254403" y="4786741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256.3</a:t>
              </a:r>
            </a:p>
          </p:txBody>
        </p:sp>
        <p:sp>
          <p:nvSpPr>
            <p:cNvPr id="27" name="Rectangle 238"/>
            <p:cNvSpPr/>
            <p:nvPr/>
          </p:nvSpPr>
          <p:spPr bwMode="auto">
            <a:xfrm>
              <a:off x="3103466" y="4556166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282.4</a:t>
              </a:r>
            </a:p>
          </p:txBody>
        </p:sp>
        <p:sp>
          <p:nvSpPr>
            <p:cNvPr id="28" name="Rectangle 238"/>
            <p:cNvSpPr/>
            <p:nvPr/>
          </p:nvSpPr>
          <p:spPr bwMode="auto">
            <a:xfrm>
              <a:off x="3768114" y="4556079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288.5</a:t>
              </a:r>
            </a:p>
          </p:txBody>
        </p:sp>
        <p:sp>
          <p:nvSpPr>
            <p:cNvPr id="29" name="Rectangle 238"/>
            <p:cNvSpPr/>
            <p:nvPr/>
          </p:nvSpPr>
          <p:spPr bwMode="auto">
            <a:xfrm>
              <a:off x="1141939" y="4556079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244.</a:t>
              </a:r>
            </a:p>
          </p:txBody>
        </p:sp>
        <p:sp>
          <p:nvSpPr>
            <p:cNvPr id="30" name="Rectangle 238"/>
            <p:cNvSpPr/>
            <p:nvPr/>
          </p:nvSpPr>
          <p:spPr bwMode="auto">
            <a:xfrm>
              <a:off x="1772397" y="4556079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275.2</a:t>
              </a:r>
            </a:p>
          </p:txBody>
        </p:sp>
        <p:sp>
          <p:nvSpPr>
            <p:cNvPr id="31" name="Rectangle 238"/>
            <p:cNvSpPr/>
            <p:nvPr/>
          </p:nvSpPr>
          <p:spPr bwMode="auto">
            <a:xfrm>
              <a:off x="2439035" y="4558081"/>
              <a:ext cx="885725" cy="23923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229.4</a:t>
              </a:r>
            </a:p>
          </p:txBody>
        </p:sp>
        <p:sp>
          <p:nvSpPr>
            <p:cNvPr id="32" name="Rectangle 239"/>
            <p:cNvSpPr/>
            <p:nvPr/>
          </p:nvSpPr>
          <p:spPr bwMode="auto">
            <a:xfrm>
              <a:off x="4233202" y="4811672"/>
              <a:ext cx="214165" cy="539515"/>
            </a:xfrm>
            <a:custGeom>
              <a:avLst/>
              <a:gdLst>
                <a:gd name="connsiteX0" fmla="*/ 0 w 663267"/>
                <a:gd name="connsiteY0" fmla="*/ 0 h 292234"/>
                <a:gd name="connsiteX1" fmla="*/ 663267 w 663267"/>
                <a:gd name="connsiteY1" fmla="*/ 0 h 292234"/>
                <a:gd name="connsiteX2" fmla="*/ 663267 w 663267"/>
                <a:gd name="connsiteY2" fmla="*/ 292234 h 292234"/>
                <a:gd name="connsiteX3" fmla="*/ 0 w 663267"/>
                <a:gd name="connsiteY3" fmla="*/ 292234 h 292234"/>
                <a:gd name="connsiteX4" fmla="*/ 0 w 663267"/>
                <a:gd name="connsiteY4" fmla="*/ 0 h 292234"/>
                <a:gd name="connsiteX0" fmla="*/ 0 w 663267"/>
                <a:gd name="connsiteY0" fmla="*/ 239775 h 532009"/>
                <a:gd name="connsiteX1" fmla="*/ 174817 w 663267"/>
                <a:gd name="connsiteY1" fmla="*/ 0 h 532009"/>
                <a:gd name="connsiteX2" fmla="*/ 663267 w 663267"/>
                <a:gd name="connsiteY2" fmla="*/ 532009 h 532009"/>
                <a:gd name="connsiteX3" fmla="*/ 0 w 663267"/>
                <a:gd name="connsiteY3" fmla="*/ 532009 h 532009"/>
                <a:gd name="connsiteX4" fmla="*/ 0 w 663267"/>
                <a:gd name="connsiteY4" fmla="*/ 239775 h 532009"/>
                <a:gd name="connsiteX0" fmla="*/ 0 w 219222"/>
                <a:gd name="connsiteY0" fmla="*/ 239775 h 532009"/>
                <a:gd name="connsiteX1" fmla="*/ 174817 w 219222"/>
                <a:gd name="connsiteY1" fmla="*/ 0 h 532009"/>
                <a:gd name="connsiteX2" fmla="*/ 219222 w 219222"/>
                <a:gd name="connsiteY2" fmla="*/ 336637 h 532009"/>
                <a:gd name="connsiteX3" fmla="*/ 0 w 219222"/>
                <a:gd name="connsiteY3" fmla="*/ 532009 h 532009"/>
                <a:gd name="connsiteX4" fmla="*/ 0 w 219222"/>
                <a:gd name="connsiteY4" fmla="*/ 239775 h 532009"/>
                <a:gd name="connsiteX0" fmla="*/ 0 w 174817"/>
                <a:gd name="connsiteY0" fmla="*/ 239775 h 532009"/>
                <a:gd name="connsiteX1" fmla="*/ 174817 w 174817"/>
                <a:gd name="connsiteY1" fmla="*/ 0 h 532009"/>
                <a:gd name="connsiteX2" fmla="*/ 157055 w 174817"/>
                <a:gd name="connsiteY2" fmla="*/ 336637 h 532009"/>
                <a:gd name="connsiteX3" fmla="*/ 0 w 174817"/>
                <a:gd name="connsiteY3" fmla="*/ 532009 h 532009"/>
                <a:gd name="connsiteX4" fmla="*/ 0 w 174817"/>
                <a:gd name="connsiteY4" fmla="*/ 239775 h 532009"/>
                <a:gd name="connsiteX0" fmla="*/ 0 w 165445"/>
                <a:gd name="connsiteY0" fmla="*/ 239775 h 532009"/>
                <a:gd name="connsiteX1" fmla="*/ 165445 w 165445"/>
                <a:gd name="connsiteY1" fmla="*/ 0 h 532009"/>
                <a:gd name="connsiteX2" fmla="*/ 157055 w 165445"/>
                <a:gd name="connsiteY2" fmla="*/ 336637 h 532009"/>
                <a:gd name="connsiteX3" fmla="*/ 0 w 165445"/>
                <a:gd name="connsiteY3" fmla="*/ 532009 h 532009"/>
                <a:gd name="connsiteX4" fmla="*/ 0 w 165445"/>
                <a:gd name="connsiteY4" fmla="*/ 239775 h 532009"/>
                <a:gd name="connsiteX0" fmla="*/ 6248 w 171693"/>
                <a:gd name="connsiteY0" fmla="*/ 239775 h 503062"/>
                <a:gd name="connsiteX1" fmla="*/ 171693 w 171693"/>
                <a:gd name="connsiteY1" fmla="*/ 0 h 503062"/>
                <a:gd name="connsiteX2" fmla="*/ 163303 w 171693"/>
                <a:gd name="connsiteY2" fmla="*/ 336637 h 503062"/>
                <a:gd name="connsiteX3" fmla="*/ 0 w 171693"/>
                <a:gd name="connsiteY3" fmla="*/ 503062 h 503062"/>
                <a:gd name="connsiteX4" fmla="*/ 6248 w 171693"/>
                <a:gd name="connsiteY4" fmla="*/ 239775 h 503062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9551 w 177941"/>
                <a:gd name="connsiteY2" fmla="*/ 336637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72675 w 177941"/>
                <a:gd name="connsiteY2" fmla="*/ 314928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6427 w 177941"/>
                <a:gd name="connsiteY2" fmla="*/ 289600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2375 w 167820"/>
                <a:gd name="connsiteY0" fmla="*/ 239775 h 525350"/>
                <a:gd name="connsiteX1" fmla="*/ 167820 w 167820"/>
                <a:gd name="connsiteY1" fmla="*/ 0 h 525350"/>
                <a:gd name="connsiteX2" fmla="*/ 156306 w 167820"/>
                <a:gd name="connsiteY2" fmla="*/ 289600 h 525350"/>
                <a:gd name="connsiteX3" fmla="*/ 0 w 167820"/>
                <a:gd name="connsiteY3" fmla="*/ 525350 h 525350"/>
                <a:gd name="connsiteX4" fmla="*/ 2375 w 167820"/>
                <a:gd name="connsiteY4" fmla="*/ 239775 h 525350"/>
                <a:gd name="connsiteX0" fmla="*/ 15870 w 181315"/>
                <a:gd name="connsiteY0" fmla="*/ 239775 h 525350"/>
                <a:gd name="connsiteX1" fmla="*/ 181315 w 181315"/>
                <a:gd name="connsiteY1" fmla="*/ 0 h 525350"/>
                <a:gd name="connsiteX2" fmla="*/ 169801 w 181315"/>
                <a:gd name="connsiteY2" fmla="*/ 289600 h 525350"/>
                <a:gd name="connsiteX3" fmla="*/ 0 w 181315"/>
                <a:gd name="connsiteY3" fmla="*/ 525350 h 525350"/>
                <a:gd name="connsiteX4" fmla="*/ 15870 w 181315"/>
                <a:gd name="connsiteY4" fmla="*/ 239775 h 525350"/>
                <a:gd name="connsiteX0" fmla="*/ 5749 w 171194"/>
                <a:gd name="connsiteY0" fmla="*/ 239775 h 533165"/>
                <a:gd name="connsiteX1" fmla="*/ 171194 w 171194"/>
                <a:gd name="connsiteY1" fmla="*/ 0 h 533165"/>
                <a:gd name="connsiteX2" fmla="*/ 159680 w 171194"/>
                <a:gd name="connsiteY2" fmla="*/ 289600 h 533165"/>
                <a:gd name="connsiteX3" fmla="*/ 0 w 171194"/>
                <a:gd name="connsiteY3" fmla="*/ 533165 h 533165"/>
                <a:gd name="connsiteX4" fmla="*/ 5749 w 171194"/>
                <a:gd name="connsiteY4" fmla="*/ 239775 h 533165"/>
                <a:gd name="connsiteX0" fmla="*/ 27678 w 193123"/>
                <a:gd name="connsiteY0" fmla="*/ 239775 h 533165"/>
                <a:gd name="connsiteX1" fmla="*/ 193123 w 193123"/>
                <a:gd name="connsiteY1" fmla="*/ 0 h 533165"/>
                <a:gd name="connsiteX2" fmla="*/ 181609 w 193123"/>
                <a:gd name="connsiteY2" fmla="*/ 289600 h 533165"/>
                <a:gd name="connsiteX3" fmla="*/ 0 w 193123"/>
                <a:gd name="connsiteY3" fmla="*/ 533165 h 533165"/>
                <a:gd name="connsiteX4" fmla="*/ 27678 w 193123"/>
                <a:gd name="connsiteY4" fmla="*/ 239775 h 533165"/>
                <a:gd name="connsiteX0" fmla="*/ 19455 w 184900"/>
                <a:gd name="connsiteY0" fmla="*/ 239775 h 539515"/>
                <a:gd name="connsiteX1" fmla="*/ 184900 w 184900"/>
                <a:gd name="connsiteY1" fmla="*/ 0 h 539515"/>
                <a:gd name="connsiteX2" fmla="*/ 173386 w 184900"/>
                <a:gd name="connsiteY2" fmla="*/ 289600 h 539515"/>
                <a:gd name="connsiteX3" fmla="*/ 0 w 184900"/>
                <a:gd name="connsiteY3" fmla="*/ 539515 h 539515"/>
                <a:gd name="connsiteX4" fmla="*/ 19455 w 184900"/>
                <a:gd name="connsiteY4" fmla="*/ 239775 h 5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00" h="539515">
                  <a:moveTo>
                    <a:pt x="19455" y="239775"/>
                  </a:moveTo>
                  <a:lnTo>
                    <a:pt x="184900" y="0"/>
                  </a:lnTo>
                  <a:cubicBezTo>
                    <a:pt x="183145" y="104976"/>
                    <a:pt x="175141" y="184624"/>
                    <a:pt x="173386" y="289600"/>
                  </a:cubicBezTo>
                  <a:lnTo>
                    <a:pt x="0" y="539515"/>
                  </a:lnTo>
                  <a:cubicBezTo>
                    <a:pt x="792" y="444323"/>
                    <a:pt x="18663" y="334967"/>
                    <a:pt x="19455" y="239775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239"/>
            <p:cNvSpPr/>
            <p:nvPr/>
          </p:nvSpPr>
          <p:spPr bwMode="auto">
            <a:xfrm>
              <a:off x="4431826" y="4558081"/>
              <a:ext cx="214165" cy="539515"/>
            </a:xfrm>
            <a:custGeom>
              <a:avLst/>
              <a:gdLst>
                <a:gd name="connsiteX0" fmla="*/ 0 w 663267"/>
                <a:gd name="connsiteY0" fmla="*/ 0 h 292234"/>
                <a:gd name="connsiteX1" fmla="*/ 663267 w 663267"/>
                <a:gd name="connsiteY1" fmla="*/ 0 h 292234"/>
                <a:gd name="connsiteX2" fmla="*/ 663267 w 663267"/>
                <a:gd name="connsiteY2" fmla="*/ 292234 h 292234"/>
                <a:gd name="connsiteX3" fmla="*/ 0 w 663267"/>
                <a:gd name="connsiteY3" fmla="*/ 292234 h 292234"/>
                <a:gd name="connsiteX4" fmla="*/ 0 w 663267"/>
                <a:gd name="connsiteY4" fmla="*/ 0 h 292234"/>
                <a:gd name="connsiteX0" fmla="*/ 0 w 663267"/>
                <a:gd name="connsiteY0" fmla="*/ 239775 h 532009"/>
                <a:gd name="connsiteX1" fmla="*/ 174817 w 663267"/>
                <a:gd name="connsiteY1" fmla="*/ 0 h 532009"/>
                <a:gd name="connsiteX2" fmla="*/ 663267 w 663267"/>
                <a:gd name="connsiteY2" fmla="*/ 532009 h 532009"/>
                <a:gd name="connsiteX3" fmla="*/ 0 w 663267"/>
                <a:gd name="connsiteY3" fmla="*/ 532009 h 532009"/>
                <a:gd name="connsiteX4" fmla="*/ 0 w 663267"/>
                <a:gd name="connsiteY4" fmla="*/ 239775 h 532009"/>
                <a:gd name="connsiteX0" fmla="*/ 0 w 219222"/>
                <a:gd name="connsiteY0" fmla="*/ 239775 h 532009"/>
                <a:gd name="connsiteX1" fmla="*/ 174817 w 219222"/>
                <a:gd name="connsiteY1" fmla="*/ 0 h 532009"/>
                <a:gd name="connsiteX2" fmla="*/ 219222 w 219222"/>
                <a:gd name="connsiteY2" fmla="*/ 336637 h 532009"/>
                <a:gd name="connsiteX3" fmla="*/ 0 w 219222"/>
                <a:gd name="connsiteY3" fmla="*/ 532009 h 532009"/>
                <a:gd name="connsiteX4" fmla="*/ 0 w 219222"/>
                <a:gd name="connsiteY4" fmla="*/ 239775 h 532009"/>
                <a:gd name="connsiteX0" fmla="*/ 0 w 174817"/>
                <a:gd name="connsiteY0" fmla="*/ 239775 h 532009"/>
                <a:gd name="connsiteX1" fmla="*/ 174817 w 174817"/>
                <a:gd name="connsiteY1" fmla="*/ 0 h 532009"/>
                <a:gd name="connsiteX2" fmla="*/ 157055 w 174817"/>
                <a:gd name="connsiteY2" fmla="*/ 336637 h 532009"/>
                <a:gd name="connsiteX3" fmla="*/ 0 w 174817"/>
                <a:gd name="connsiteY3" fmla="*/ 532009 h 532009"/>
                <a:gd name="connsiteX4" fmla="*/ 0 w 174817"/>
                <a:gd name="connsiteY4" fmla="*/ 239775 h 532009"/>
                <a:gd name="connsiteX0" fmla="*/ 0 w 165445"/>
                <a:gd name="connsiteY0" fmla="*/ 239775 h 532009"/>
                <a:gd name="connsiteX1" fmla="*/ 165445 w 165445"/>
                <a:gd name="connsiteY1" fmla="*/ 0 h 532009"/>
                <a:gd name="connsiteX2" fmla="*/ 157055 w 165445"/>
                <a:gd name="connsiteY2" fmla="*/ 336637 h 532009"/>
                <a:gd name="connsiteX3" fmla="*/ 0 w 165445"/>
                <a:gd name="connsiteY3" fmla="*/ 532009 h 532009"/>
                <a:gd name="connsiteX4" fmla="*/ 0 w 165445"/>
                <a:gd name="connsiteY4" fmla="*/ 239775 h 532009"/>
                <a:gd name="connsiteX0" fmla="*/ 6248 w 171693"/>
                <a:gd name="connsiteY0" fmla="*/ 239775 h 503062"/>
                <a:gd name="connsiteX1" fmla="*/ 171693 w 171693"/>
                <a:gd name="connsiteY1" fmla="*/ 0 h 503062"/>
                <a:gd name="connsiteX2" fmla="*/ 163303 w 171693"/>
                <a:gd name="connsiteY2" fmla="*/ 336637 h 503062"/>
                <a:gd name="connsiteX3" fmla="*/ 0 w 171693"/>
                <a:gd name="connsiteY3" fmla="*/ 503062 h 503062"/>
                <a:gd name="connsiteX4" fmla="*/ 6248 w 171693"/>
                <a:gd name="connsiteY4" fmla="*/ 239775 h 503062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9551 w 177941"/>
                <a:gd name="connsiteY2" fmla="*/ 336637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72675 w 177941"/>
                <a:gd name="connsiteY2" fmla="*/ 314928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6427 w 177941"/>
                <a:gd name="connsiteY2" fmla="*/ 289600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2375 w 167820"/>
                <a:gd name="connsiteY0" fmla="*/ 239775 h 525350"/>
                <a:gd name="connsiteX1" fmla="*/ 167820 w 167820"/>
                <a:gd name="connsiteY1" fmla="*/ 0 h 525350"/>
                <a:gd name="connsiteX2" fmla="*/ 156306 w 167820"/>
                <a:gd name="connsiteY2" fmla="*/ 289600 h 525350"/>
                <a:gd name="connsiteX3" fmla="*/ 0 w 167820"/>
                <a:gd name="connsiteY3" fmla="*/ 525350 h 525350"/>
                <a:gd name="connsiteX4" fmla="*/ 2375 w 167820"/>
                <a:gd name="connsiteY4" fmla="*/ 239775 h 525350"/>
                <a:gd name="connsiteX0" fmla="*/ 15870 w 181315"/>
                <a:gd name="connsiteY0" fmla="*/ 239775 h 525350"/>
                <a:gd name="connsiteX1" fmla="*/ 181315 w 181315"/>
                <a:gd name="connsiteY1" fmla="*/ 0 h 525350"/>
                <a:gd name="connsiteX2" fmla="*/ 169801 w 181315"/>
                <a:gd name="connsiteY2" fmla="*/ 289600 h 525350"/>
                <a:gd name="connsiteX3" fmla="*/ 0 w 181315"/>
                <a:gd name="connsiteY3" fmla="*/ 525350 h 525350"/>
                <a:gd name="connsiteX4" fmla="*/ 15870 w 181315"/>
                <a:gd name="connsiteY4" fmla="*/ 239775 h 525350"/>
                <a:gd name="connsiteX0" fmla="*/ 5749 w 171194"/>
                <a:gd name="connsiteY0" fmla="*/ 239775 h 533165"/>
                <a:gd name="connsiteX1" fmla="*/ 171194 w 171194"/>
                <a:gd name="connsiteY1" fmla="*/ 0 h 533165"/>
                <a:gd name="connsiteX2" fmla="*/ 159680 w 171194"/>
                <a:gd name="connsiteY2" fmla="*/ 289600 h 533165"/>
                <a:gd name="connsiteX3" fmla="*/ 0 w 171194"/>
                <a:gd name="connsiteY3" fmla="*/ 533165 h 533165"/>
                <a:gd name="connsiteX4" fmla="*/ 5749 w 171194"/>
                <a:gd name="connsiteY4" fmla="*/ 239775 h 533165"/>
                <a:gd name="connsiteX0" fmla="*/ 27678 w 193123"/>
                <a:gd name="connsiteY0" fmla="*/ 239775 h 533165"/>
                <a:gd name="connsiteX1" fmla="*/ 193123 w 193123"/>
                <a:gd name="connsiteY1" fmla="*/ 0 h 533165"/>
                <a:gd name="connsiteX2" fmla="*/ 181609 w 193123"/>
                <a:gd name="connsiteY2" fmla="*/ 289600 h 533165"/>
                <a:gd name="connsiteX3" fmla="*/ 0 w 193123"/>
                <a:gd name="connsiteY3" fmla="*/ 533165 h 533165"/>
                <a:gd name="connsiteX4" fmla="*/ 27678 w 193123"/>
                <a:gd name="connsiteY4" fmla="*/ 239775 h 533165"/>
                <a:gd name="connsiteX0" fmla="*/ 19455 w 184900"/>
                <a:gd name="connsiteY0" fmla="*/ 239775 h 539515"/>
                <a:gd name="connsiteX1" fmla="*/ 184900 w 184900"/>
                <a:gd name="connsiteY1" fmla="*/ 0 h 539515"/>
                <a:gd name="connsiteX2" fmla="*/ 173386 w 184900"/>
                <a:gd name="connsiteY2" fmla="*/ 289600 h 539515"/>
                <a:gd name="connsiteX3" fmla="*/ 0 w 184900"/>
                <a:gd name="connsiteY3" fmla="*/ 539515 h 539515"/>
                <a:gd name="connsiteX4" fmla="*/ 19455 w 184900"/>
                <a:gd name="connsiteY4" fmla="*/ 239775 h 5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00" h="539515">
                  <a:moveTo>
                    <a:pt x="19455" y="239775"/>
                  </a:moveTo>
                  <a:lnTo>
                    <a:pt x="184900" y="0"/>
                  </a:lnTo>
                  <a:cubicBezTo>
                    <a:pt x="183145" y="104976"/>
                    <a:pt x="175141" y="184624"/>
                    <a:pt x="173386" y="289600"/>
                  </a:cubicBezTo>
                  <a:lnTo>
                    <a:pt x="0" y="539515"/>
                  </a:lnTo>
                  <a:cubicBezTo>
                    <a:pt x="792" y="444323"/>
                    <a:pt x="18663" y="334967"/>
                    <a:pt x="19455" y="239775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239"/>
            <p:cNvSpPr/>
            <p:nvPr/>
          </p:nvSpPr>
          <p:spPr bwMode="auto">
            <a:xfrm>
              <a:off x="4052113" y="5311548"/>
              <a:ext cx="214165" cy="539515"/>
            </a:xfrm>
            <a:custGeom>
              <a:avLst/>
              <a:gdLst>
                <a:gd name="connsiteX0" fmla="*/ 0 w 663267"/>
                <a:gd name="connsiteY0" fmla="*/ 0 h 292234"/>
                <a:gd name="connsiteX1" fmla="*/ 663267 w 663267"/>
                <a:gd name="connsiteY1" fmla="*/ 0 h 292234"/>
                <a:gd name="connsiteX2" fmla="*/ 663267 w 663267"/>
                <a:gd name="connsiteY2" fmla="*/ 292234 h 292234"/>
                <a:gd name="connsiteX3" fmla="*/ 0 w 663267"/>
                <a:gd name="connsiteY3" fmla="*/ 292234 h 292234"/>
                <a:gd name="connsiteX4" fmla="*/ 0 w 663267"/>
                <a:gd name="connsiteY4" fmla="*/ 0 h 292234"/>
                <a:gd name="connsiteX0" fmla="*/ 0 w 663267"/>
                <a:gd name="connsiteY0" fmla="*/ 239775 h 532009"/>
                <a:gd name="connsiteX1" fmla="*/ 174817 w 663267"/>
                <a:gd name="connsiteY1" fmla="*/ 0 h 532009"/>
                <a:gd name="connsiteX2" fmla="*/ 663267 w 663267"/>
                <a:gd name="connsiteY2" fmla="*/ 532009 h 532009"/>
                <a:gd name="connsiteX3" fmla="*/ 0 w 663267"/>
                <a:gd name="connsiteY3" fmla="*/ 532009 h 532009"/>
                <a:gd name="connsiteX4" fmla="*/ 0 w 663267"/>
                <a:gd name="connsiteY4" fmla="*/ 239775 h 532009"/>
                <a:gd name="connsiteX0" fmla="*/ 0 w 219222"/>
                <a:gd name="connsiteY0" fmla="*/ 239775 h 532009"/>
                <a:gd name="connsiteX1" fmla="*/ 174817 w 219222"/>
                <a:gd name="connsiteY1" fmla="*/ 0 h 532009"/>
                <a:gd name="connsiteX2" fmla="*/ 219222 w 219222"/>
                <a:gd name="connsiteY2" fmla="*/ 336637 h 532009"/>
                <a:gd name="connsiteX3" fmla="*/ 0 w 219222"/>
                <a:gd name="connsiteY3" fmla="*/ 532009 h 532009"/>
                <a:gd name="connsiteX4" fmla="*/ 0 w 219222"/>
                <a:gd name="connsiteY4" fmla="*/ 239775 h 532009"/>
                <a:gd name="connsiteX0" fmla="*/ 0 w 174817"/>
                <a:gd name="connsiteY0" fmla="*/ 239775 h 532009"/>
                <a:gd name="connsiteX1" fmla="*/ 174817 w 174817"/>
                <a:gd name="connsiteY1" fmla="*/ 0 h 532009"/>
                <a:gd name="connsiteX2" fmla="*/ 157055 w 174817"/>
                <a:gd name="connsiteY2" fmla="*/ 336637 h 532009"/>
                <a:gd name="connsiteX3" fmla="*/ 0 w 174817"/>
                <a:gd name="connsiteY3" fmla="*/ 532009 h 532009"/>
                <a:gd name="connsiteX4" fmla="*/ 0 w 174817"/>
                <a:gd name="connsiteY4" fmla="*/ 239775 h 532009"/>
                <a:gd name="connsiteX0" fmla="*/ 0 w 165445"/>
                <a:gd name="connsiteY0" fmla="*/ 239775 h 532009"/>
                <a:gd name="connsiteX1" fmla="*/ 165445 w 165445"/>
                <a:gd name="connsiteY1" fmla="*/ 0 h 532009"/>
                <a:gd name="connsiteX2" fmla="*/ 157055 w 165445"/>
                <a:gd name="connsiteY2" fmla="*/ 336637 h 532009"/>
                <a:gd name="connsiteX3" fmla="*/ 0 w 165445"/>
                <a:gd name="connsiteY3" fmla="*/ 532009 h 532009"/>
                <a:gd name="connsiteX4" fmla="*/ 0 w 165445"/>
                <a:gd name="connsiteY4" fmla="*/ 239775 h 532009"/>
                <a:gd name="connsiteX0" fmla="*/ 6248 w 171693"/>
                <a:gd name="connsiteY0" fmla="*/ 239775 h 503062"/>
                <a:gd name="connsiteX1" fmla="*/ 171693 w 171693"/>
                <a:gd name="connsiteY1" fmla="*/ 0 h 503062"/>
                <a:gd name="connsiteX2" fmla="*/ 163303 w 171693"/>
                <a:gd name="connsiteY2" fmla="*/ 336637 h 503062"/>
                <a:gd name="connsiteX3" fmla="*/ 0 w 171693"/>
                <a:gd name="connsiteY3" fmla="*/ 503062 h 503062"/>
                <a:gd name="connsiteX4" fmla="*/ 6248 w 171693"/>
                <a:gd name="connsiteY4" fmla="*/ 239775 h 503062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9551 w 177941"/>
                <a:gd name="connsiteY2" fmla="*/ 336637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72675 w 177941"/>
                <a:gd name="connsiteY2" fmla="*/ 314928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6427 w 177941"/>
                <a:gd name="connsiteY2" fmla="*/ 289600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2375 w 167820"/>
                <a:gd name="connsiteY0" fmla="*/ 239775 h 525350"/>
                <a:gd name="connsiteX1" fmla="*/ 167820 w 167820"/>
                <a:gd name="connsiteY1" fmla="*/ 0 h 525350"/>
                <a:gd name="connsiteX2" fmla="*/ 156306 w 167820"/>
                <a:gd name="connsiteY2" fmla="*/ 289600 h 525350"/>
                <a:gd name="connsiteX3" fmla="*/ 0 w 167820"/>
                <a:gd name="connsiteY3" fmla="*/ 525350 h 525350"/>
                <a:gd name="connsiteX4" fmla="*/ 2375 w 167820"/>
                <a:gd name="connsiteY4" fmla="*/ 239775 h 525350"/>
                <a:gd name="connsiteX0" fmla="*/ 15870 w 181315"/>
                <a:gd name="connsiteY0" fmla="*/ 239775 h 525350"/>
                <a:gd name="connsiteX1" fmla="*/ 181315 w 181315"/>
                <a:gd name="connsiteY1" fmla="*/ 0 h 525350"/>
                <a:gd name="connsiteX2" fmla="*/ 169801 w 181315"/>
                <a:gd name="connsiteY2" fmla="*/ 289600 h 525350"/>
                <a:gd name="connsiteX3" fmla="*/ 0 w 181315"/>
                <a:gd name="connsiteY3" fmla="*/ 525350 h 525350"/>
                <a:gd name="connsiteX4" fmla="*/ 15870 w 181315"/>
                <a:gd name="connsiteY4" fmla="*/ 239775 h 525350"/>
                <a:gd name="connsiteX0" fmla="*/ 5749 w 171194"/>
                <a:gd name="connsiteY0" fmla="*/ 239775 h 533165"/>
                <a:gd name="connsiteX1" fmla="*/ 171194 w 171194"/>
                <a:gd name="connsiteY1" fmla="*/ 0 h 533165"/>
                <a:gd name="connsiteX2" fmla="*/ 159680 w 171194"/>
                <a:gd name="connsiteY2" fmla="*/ 289600 h 533165"/>
                <a:gd name="connsiteX3" fmla="*/ 0 w 171194"/>
                <a:gd name="connsiteY3" fmla="*/ 533165 h 533165"/>
                <a:gd name="connsiteX4" fmla="*/ 5749 w 171194"/>
                <a:gd name="connsiteY4" fmla="*/ 239775 h 533165"/>
                <a:gd name="connsiteX0" fmla="*/ 27678 w 193123"/>
                <a:gd name="connsiteY0" fmla="*/ 239775 h 533165"/>
                <a:gd name="connsiteX1" fmla="*/ 193123 w 193123"/>
                <a:gd name="connsiteY1" fmla="*/ 0 h 533165"/>
                <a:gd name="connsiteX2" fmla="*/ 181609 w 193123"/>
                <a:gd name="connsiteY2" fmla="*/ 289600 h 533165"/>
                <a:gd name="connsiteX3" fmla="*/ 0 w 193123"/>
                <a:gd name="connsiteY3" fmla="*/ 533165 h 533165"/>
                <a:gd name="connsiteX4" fmla="*/ 27678 w 193123"/>
                <a:gd name="connsiteY4" fmla="*/ 239775 h 533165"/>
                <a:gd name="connsiteX0" fmla="*/ 19455 w 184900"/>
                <a:gd name="connsiteY0" fmla="*/ 239775 h 539515"/>
                <a:gd name="connsiteX1" fmla="*/ 184900 w 184900"/>
                <a:gd name="connsiteY1" fmla="*/ 0 h 539515"/>
                <a:gd name="connsiteX2" fmla="*/ 173386 w 184900"/>
                <a:gd name="connsiteY2" fmla="*/ 289600 h 539515"/>
                <a:gd name="connsiteX3" fmla="*/ 0 w 184900"/>
                <a:gd name="connsiteY3" fmla="*/ 539515 h 539515"/>
                <a:gd name="connsiteX4" fmla="*/ 19455 w 184900"/>
                <a:gd name="connsiteY4" fmla="*/ 239775 h 5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00" h="539515">
                  <a:moveTo>
                    <a:pt x="19455" y="239775"/>
                  </a:moveTo>
                  <a:lnTo>
                    <a:pt x="184900" y="0"/>
                  </a:lnTo>
                  <a:cubicBezTo>
                    <a:pt x="183145" y="104976"/>
                    <a:pt x="175141" y="184624"/>
                    <a:pt x="173386" y="289600"/>
                  </a:cubicBezTo>
                  <a:lnTo>
                    <a:pt x="0" y="539515"/>
                  </a:lnTo>
                  <a:cubicBezTo>
                    <a:pt x="792" y="444323"/>
                    <a:pt x="18663" y="334967"/>
                    <a:pt x="19455" y="239775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239"/>
            <p:cNvSpPr/>
            <p:nvPr/>
          </p:nvSpPr>
          <p:spPr bwMode="auto">
            <a:xfrm>
              <a:off x="3854470" y="5558843"/>
              <a:ext cx="206105" cy="517535"/>
            </a:xfrm>
            <a:custGeom>
              <a:avLst/>
              <a:gdLst>
                <a:gd name="connsiteX0" fmla="*/ 0 w 663267"/>
                <a:gd name="connsiteY0" fmla="*/ 0 h 292234"/>
                <a:gd name="connsiteX1" fmla="*/ 663267 w 663267"/>
                <a:gd name="connsiteY1" fmla="*/ 0 h 292234"/>
                <a:gd name="connsiteX2" fmla="*/ 663267 w 663267"/>
                <a:gd name="connsiteY2" fmla="*/ 292234 h 292234"/>
                <a:gd name="connsiteX3" fmla="*/ 0 w 663267"/>
                <a:gd name="connsiteY3" fmla="*/ 292234 h 292234"/>
                <a:gd name="connsiteX4" fmla="*/ 0 w 663267"/>
                <a:gd name="connsiteY4" fmla="*/ 0 h 292234"/>
                <a:gd name="connsiteX0" fmla="*/ 0 w 663267"/>
                <a:gd name="connsiteY0" fmla="*/ 239775 h 532009"/>
                <a:gd name="connsiteX1" fmla="*/ 174817 w 663267"/>
                <a:gd name="connsiteY1" fmla="*/ 0 h 532009"/>
                <a:gd name="connsiteX2" fmla="*/ 663267 w 663267"/>
                <a:gd name="connsiteY2" fmla="*/ 532009 h 532009"/>
                <a:gd name="connsiteX3" fmla="*/ 0 w 663267"/>
                <a:gd name="connsiteY3" fmla="*/ 532009 h 532009"/>
                <a:gd name="connsiteX4" fmla="*/ 0 w 663267"/>
                <a:gd name="connsiteY4" fmla="*/ 239775 h 532009"/>
                <a:gd name="connsiteX0" fmla="*/ 0 w 219222"/>
                <a:gd name="connsiteY0" fmla="*/ 239775 h 532009"/>
                <a:gd name="connsiteX1" fmla="*/ 174817 w 219222"/>
                <a:gd name="connsiteY1" fmla="*/ 0 h 532009"/>
                <a:gd name="connsiteX2" fmla="*/ 219222 w 219222"/>
                <a:gd name="connsiteY2" fmla="*/ 336637 h 532009"/>
                <a:gd name="connsiteX3" fmla="*/ 0 w 219222"/>
                <a:gd name="connsiteY3" fmla="*/ 532009 h 532009"/>
                <a:gd name="connsiteX4" fmla="*/ 0 w 219222"/>
                <a:gd name="connsiteY4" fmla="*/ 239775 h 532009"/>
                <a:gd name="connsiteX0" fmla="*/ 0 w 174817"/>
                <a:gd name="connsiteY0" fmla="*/ 239775 h 532009"/>
                <a:gd name="connsiteX1" fmla="*/ 174817 w 174817"/>
                <a:gd name="connsiteY1" fmla="*/ 0 h 532009"/>
                <a:gd name="connsiteX2" fmla="*/ 157055 w 174817"/>
                <a:gd name="connsiteY2" fmla="*/ 336637 h 532009"/>
                <a:gd name="connsiteX3" fmla="*/ 0 w 174817"/>
                <a:gd name="connsiteY3" fmla="*/ 532009 h 532009"/>
                <a:gd name="connsiteX4" fmla="*/ 0 w 174817"/>
                <a:gd name="connsiteY4" fmla="*/ 239775 h 532009"/>
                <a:gd name="connsiteX0" fmla="*/ 0 w 165445"/>
                <a:gd name="connsiteY0" fmla="*/ 239775 h 532009"/>
                <a:gd name="connsiteX1" fmla="*/ 165445 w 165445"/>
                <a:gd name="connsiteY1" fmla="*/ 0 h 532009"/>
                <a:gd name="connsiteX2" fmla="*/ 157055 w 165445"/>
                <a:gd name="connsiteY2" fmla="*/ 336637 h 532009"/>
                <a:gd name="connsiteX3" fmla="*/ 0 w 165445"/>
                <a:gd name="connsiteY3" fmla="*/ 532009 h 532009"/>
                <a:gd name="connsiteX4" fmla="*/ 0 w 165445"/>
                <a:gd name="connsiteY4" fmla="*/ 239775 h 532009"/>
                <a:gd name="connsiteX0" fmla="*/ 6248 w 171693"/>
                <a:gd name="connsiteY0" fmla="*/ 239775 h 503062"/>
                <a:gd name="connsiteX1" fmla="*/ 171693 w 171693"/>
                <a:gd name="connsiteY1" fmla="*/ 0 h 503062"/>
                <a:gd name="connsiteX2" fmla="*/ 163303 w 171693"/>
                <a:gd name="connsiteY2" fmla="*/ 336637 h 503062"/>
                <a:gd name="connsiteX3" fmla="*/ 0 w 171693"/>
                <a:gd name="connsiteY3" fmla="*/ 503062 h 503062"/>
                <a:gd name="connsiteX4" fmla="*/ 6248 w 171693"/>
                <a:gd name="connsiteY4" fmla="*/ 239775 h 503062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9551 w 177941"/>
                <a:gd name="connsiteY2" fmla="*/ 336637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72675 w 177941"/>
                <a:gd name="connsiteY2" fmla="*/ 314928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6427 w 177941"/>
                <a:gd name="connsiteY2" fmla="*/ 289600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41" h="517535">
                  <a:moveTo>
                    <a:pt x="12496" y="239775"/>
                  </a:moveTo>
                  <a:lnTo>
                    <a:pt x="177941" y="0"/>
                  </a:lnTo>
                  <a:cubicBezTo>
                    <a:pt x="176186" y="104976"/>
                    <a:pt x="168182" y="184624"/>
                    <a:pt x="166427" y="289600"/>
                  </a:cubicBezTo>
                  <a:lnTo>
                    <a:pt x="0" y="517535"/>
                  </a:lnTo>
                  <a:lnTo>
                    <a:pt x="12496" y="23977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239"/>
            <p:cNvSpPr/>
            <p:nvPr/>
          </p:nvSpPr>
          <p:spPr bwMode="auto">
            <a:xfrm>
              <a:off x="4224740" y="5103892"/>
              <a:ext cx="214165" cy="539515"/>
            </a:xfrm>
            <a:custGeom>
              <a:avLst/>
              <a:gdLst>
                <a:gd name="connsiteX0" fmla="*/ 0 w 663267"/>
                <a:gd name="connsiteY0" fmla="*/ 0 h 292234"/>
                <a:gd name="connsiteX1" fmla="*/ 663267 w 663267"/>
                <a:gd name="connsiteY1" fmla="*/ 0 h 292234"/>
                <a:gd name="connsiteX2" fmla="*/ 663267 w 663267"/>
                <a:gd name="connsiteY2" fmla="*/ 292234 h 292234"/>
                <a:gd name="connsiteX3" fmla="*/ 0 w 663267"/>
                <a:gd name="connsiteY3" fmla="*/ 292234 h 292234"/>
                <a:gd name="connsiteX4" fmla="*/ 0 w 663267"/>
                <a:gd name="connsiteY4" fmla="*/ 0 h 292234"/>
                <a:gd name="connsiteX0" fmla="*/ 0 w 663267"/>
                <a:gd name="connsiteY0" fmla="*/ 239775 h 532009"/>
                <a:gd name="connsiteX1" fmla="*/ 174817 w 663267"/>
                <a:gd name="connsiteY1" fmla="*/ 0 h 532009"/>
                <a:gd name="connsiteX2" fmla="*/ 663267 w 663267"/>
                <a:gd name="connsiteY2" fmla="*/ 532009 h 532009"/>
                <a:gd name="connsiteX3" fmla="*/ 0 w 663267"/>
                <a:gd name="connsiteY3" fmla="*/ 532009 h 532009"/>
                <a:gd name="connsiteX4" fmla="*/ 0 w 663267"/>
                <a:gd name="connsiteY4" fmla="*/ 239775 h 532009"/>
                <a:gd name="connsiteX0" fmla="*/ 0 w 219222"/>
                <a:gd name="connsiteY0" fmla="*/ 239775 h 532009"/>
                <a:gd name="connsiteX1" fmla="*/ 174817 w 219222"/>
                <a:gd name="connsiteY1" fmla="*/ 0 h 532009"/>
                <a:gd name="connsiteX2" fmla="*/ 219222 w 219222"/>
                <a:gd name="connsiteY2" fmla="*/ 336637 h 532009"/>
                <a:gd name="connsiteX3" fmla="*/ 0 w 219222"/>
                <a:gd name="connsiteY3" fmla="*/ 532009 h 532009"/>
                <a:gd name="connsiteX4" fmla="*/ 0 w 219222"/>
                <a:gd name="connsiteY4" fmla="*/ 239775 h 532009"/>
                <a:gd name="connsiteX0" fmla="*/ 0 w 174817"/>
                <a:gd name="connsiteY0" fmla="*/ 239775 h 532009"/>
                <a:gd name="connsiteX1" fmla="*/ 174817 w 174817"/>
                <a:gd name="connsiteY1" fmla="*/ 0 h 532009"/>
                <a:gd name="connsiteX2" fmla="*/ 157055 w 174817"/>
                <a:gd name="connsiteY2" fmla="*/ 336637 h 532009"/>
                <a:gd name="connsiteX3" fmla="*/ 0 w 174817"/>
                <a:gd name="connsiteY3" fmla="*/ 532009 h 532009"/>
                <a:gd name="connsiteX4" fmla="*/ 0 w 174817"/>
                <a:gd name="connsiteY4" fmla="*/ 239775 h 532009"/>
                <a:gd name="connsiteX0" fmla="*/ 0 w 165445"/>
                <a:gd name="connsiteY0" fmla="*/ 239775 h 532009"/>
                <a:gd name="connsiteX1" fmla="*/ 165445 w 165445"/>
                <a:gd name="connsiteY1" fmla="*/ 0 h 532009"/>
                <a:gd name="connsiteX2" fmla="*/ 157055 w 165445"/>
                <a:gd name="connsiteY2" fmla="*/ 336637 h 532009"/>
                <a:gd name="connsiteX3" fmla="*/ 0 w 165445"/>
                <a:gd name="connsiteY3" fmla="*/ 532009 h 532009"/>
                <a:gd name="connsiteX4" fmla="*/ 0 w 165445"/>
                <a:gd name="connsiteY4" fmla="*/ 239775 h 532009"/>
                <a:gd name="connsiteX0" fmla="*/ 6248 w 171693"/>
                <a:gd name="connsiteY0" fmla="*/ 239775 h 503062"/>
                <a:gd name="connsiteX1" fmla="*/ 171693 w 171693"/>
                <a:gd name="connsiteY1" fmla="*/ 0 h 503062"/>
                <a:gd name="connsiteX2" fmla="*/ 163303 w 171693"/>
                <a:gd name="connsiteY2" fmla="*/ 336637 h 503062"/>
                <a:gd name="connsiteX3" fmla="*/ 0 w 171693"/>
                <a:gd name="connsiteY3" fmla="*/ 503062 h 503062"/>
                <a:gd name="connsiteX4" fmla="*/ 6248 w 171693"/>
                <a:gd name="connsiteY4" fmla="*/ 239775 h 503062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9551 w 177941"/>
                <a:gd name="connsiteY2" fmla="*/ 336637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72675 w 177941"/>
                <a:gd name="connsiteY2" fmla="*/ 314928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6427 w 177941"/>
                <a:gd name="connsiteY2" fmla="*/ 289600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2375 w 167820"/>
                <a:gd name="connsiteY0" fmla="*/ 239775 h 525350"/>
                <a:gd name="connsiteX1" fmla="*/ 167820 w 167820"/>
                <a:gd name="connsiteY1" fmla="*/ 0 h 525350"/>
                <a:gd name="connsiteX2" fmla="*/ 156306 w 167820"/>
                <a:gd name="connsiteY2" fmla="*/ 289600 h 525350"/>
                <a:gd name="connsiteX3" fmla="*/ 0 w 167820"/>
                <a:gd name="connsiteY3" fmla="*/ 525350 h 525350"/>
                <a:gd name="connsiteX4" fmla="*/ 2375 w 167820"/>
                <a:gd name="connsiteY4" fmla="*/ 239775 h 525350"/>
                <a:gd name="connsiteX0" fmla="*/ 15870 w 181315"/>
                <a:gd name="connsiteY0" fmla="*/ 239775 h 525350"/>
                <a:gd name="connsiteX1" fmla="*/ 181315 w 181315"/>
                <a:gd name="connsiteY1" fmla="*/ 0 h 525350"/>
                <a:gd name="connsiteX2" fmla="*/ 169801 w 181315"/>
                <a:gd name="connsiteY2" fmla="*/ 289600 h 525350"/>
                <a:gd name="connsiteX3" fmla="*/ 0 w 181315"/>
                <a:gd name="connsiteY3" fmla="*/ 525350 h 525350"/>
                <a:gd name="connsiteX4" fmla="*/ 15870 w 181315"/>
                <a:gd name="connsiteY4" fmla="*/ 239775 h 525350"/>
                <a:gd name="connsiteX0" fmla="*/ 5749 w 171194"/>
                <a:gd name="connsiteY0" fmla="*/ 239775 h 533165"/>
                <a:gd name="connsiteX1" fmla="*/ 171194 w 171194"/>
                <a:gd name="connsiteY1" fmla="*/ 0 h 533165"/>
                <a:gd name="connsiteX2" fmla="*/ 159680 w 171194"/>
                <a:gd name="connsiteY2" fmla="*/ 289600 h 533165"/>
                <a:gd name="connsiteX3" fmla="*/ 0 w 171194"/>
                <a:gd name="connsiteY3" fmla="*/ 533165 h 533165"/>
                <a:gd name="connsiteX4" fmla="*/ 5749 w 171194"/>
                <a:gd name="connsiteY4" fmla="*/ 239775 h 533165"/>
                <a:gd name="connsiteX0" fmla="*/ 27678 w 193123"/>
                <a:gd name="connsiteY0" fmla="*/ 239775 h 533165"/>
                <a:gd name="connsiteX1" fmla="*/ 193123 w 193123"/>
                <a:gd name="connsiteY1" fmla="*/ 0 h 533165"/>
                <a:gd name="connsiteX2" fmla="*/ 181609 w 193123"/>
                <a:gd name="connsiteY2" fmla="*/ 289600 h 533165"/>
                <a:gd name="connsiteX3" fmla="*/ 0 w 193123"/>
                <a:gd name="connsiteY3" fmla="*/ 533165 h 533165"/>
                <a:gd name="connsiteX4" fmla="*/ 27678 w 193123"/>
                <a:gd name="connsiteY4" fmla="*/ 239775 h 533165"/>
                <a:gd name="connsiteX0" fmla="*/ 19455 w 184900"/>
                <a:gd name="connsiteY0" fmla="*/ 239775 h 539515"/>
                <a:gd name="connsiteX1" fmla="*/ 184900 w 184900"/>
                <a:gd name="connsiteY1" fmla="*/ 0 h 539515"/>
                <a:gd name="connsiteX2" fmla="*/ 173386 w 184900"/>
                <a:gd name="connsiteY2" fmla="*/ 289600 h 539515"/>
                <a:gd name="connsiteX3" fmla="*/ 0 w 184900"/>
                <a:gd name="connsiteY3" fmla="*/ 539515 h 539515"/>
                <a:gd name="connsiteX4" fmla="*/ 19455 w 184900"/>
                <a:gd name="connsiteY4" fmla="*/ 239775 h 5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00" h="539515">
                  <a:moveTo>
                    <a:pt x="19455" y="239775"/>
                  </a:moveTo>
                  <a:lnTo>
                    <a:pt x="184900" y="0"/>
                  </a:lnTo>
                  <a:cubicBezTo>
                    <a:pt x="183145" y="104976"/>
                    <a:pt x="175141" y="184624"/>
                    <a:pt x="173386" y="289600"/>
                  </a:cubicBezTo>
                  <a:lnTo>
                    <a:pt x="0" y="539515"/>
                  </a:lnTo>
                  <a:cubicBezTo>
                    <a:pt x="792" y="444323"/>
                    <a:pt x="18663" y="334967"/>
                    <a:pt x="19455" y="239775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239"/>
            <p:cNvSpPr/>
            <p:nvPr/>
          </p:nvSpPr>
          <p:spPr bwMode="auto">
            <a:xfrm>
              <a:off x="4423364" y="4850301"/>
              <a:ext cx="214165" cy="539515"/>
            </a:xfrm>
            <a:custGeom>
              <a:avLst/>
              <a:gdLst>
                <a:gd name="connsiteX0" fmla="*/ 0 w 663267"/>
                <a:gd name="connsiteY0" fmla="*/ 0 h 292234"/>
                <a:gd name="connsiteX1" fmla="*/ 663267 w 663267"/>
                <a:gd name="connsiteY1" fmla="*/ 0 h 292234"/>
                <a:gd name="connsiteX2" fmla="*/ 663267 w 663267"/>
                <a:gd name="connsiteY2" fmla="*/ 292234 h 292234"/>
                <a:gd name="connsiteX3" fmla="*/ 0 w 663267"/>
                <a:gd name="connsiteY3" fmla="*/ 292234 h 292234"/>
                <a:gd name="connsiteX4" fmla="*/ 0 w 663267"/>
                <a:gd name="connsiteY4" fmla="*/ 0 h 292234"/>
                <a:gd name="connsiteX0" fmla="*/ 0 w 663267"/>
                <a:gd name="connsiteY0" fmla="*/ 239775 h 532009"/>
                <a:gd name="connsiteX1" fmla="*/ 174817 w 663267"/>
                <a:gd name="connsiteY1" fmla="*/ 0 h 532009"/>
                <a:gd name="connsiteX2" fmla="*/ 663267 w 663267"/>
                <a:gd name="connsiteY2" fmla="*/ 532009 h 532009"/>
                <a:gd name="connsiteX3" fmla="*/ 0 w 663267"/>
                <a:gd name="connsiteY3" fmla="*/ 532009 h 532009"/>
                <a:gd name="connsiteX4" fmla="*/ 0 w 663267"/>
                <a:gd name="connsiteY4" fmla="*/ 239775 h 532009"/>
                <a:gd name="connsiteX0" fmla="*/ 0 w 219222"/>
                <a:gd name="connsiteY0" fmla="*/ 239775 h 532009"/>
                <a:gd name="connsiteX1" fmla="*/ 174817 w 219222"/>
                <a:gd name="connsiteY1" fmla="*/ 0 h 532009"/>
                <a:gd name="connsiteX2" fmla="*/ 219222 w 219222"/>
                <a:gd name="connsiteY2" fmla="*/ 336637 h 532009"/>
                <a:gd name="connsiteX3" fmla="*/ 0 w 219222"/>
                <a:gd name="connsiteY3" fmla="*/ 532009 h 532009"/>
                <a:gd name="connsiteX4" fmla="*/ 0 w 219222"/>
                <a:gd name="connsiteY4" fmla="*/ 239775 h 532009"/>
                <a:gd name="connsiteX0" fmla="*/ 0 w 174817"/>
                <a:gd name="connsiteY0" fmla="*/ 239775 h 532009"/>
                <a:gd name="connsiteX1" fmla="*/ 174817 w 174817"/>
                <a:gd name="connsiteY1" fmla="*/ 0 h 532009"/>
                <a:gd name="connsiteX2" fmla="*/ 157055 w 174817"/>
                <a:gd name="connsiteY2" fmla="*/ 336637 h 532009"/>
                <a:gd name="connsiteX3" fmla="*/ 0 w 174817"/>
                <a:gd name="connsiteY3" fmla="*/ 532009 h 532009"/>
                <a:gd name="connsiteX4" fmla="*/ 0 w 174817"/>
                <a:gd name="connsiteY4" fmla="*/ 239775 h 532009"/>
                <a:gd name="connsiteX0" fmla="*/ 0 w 165445"/>
                <a:gd name="connsiteY0" fmla="*/ 239775 h 532009"/>
                <a:gd name="connsiteX1" fmla="*/ 165445 w 165445"/>
                <a:gd name="connsiteY1" fmla="*/ 0 h 532009"/>
                <a:gd name="connsiteX2" fmla="*/ 157055 w 165445"/>
                <a:gd name="connsiteY2" fmla="*/ 336637 h 532009"/>
                <a:gd name="connsiteX3" fmla="*/ 0 w 165445"/>
                <a:gd name="connsiteY3" fmla="*/ 532009 h 532009"/>
                <a:gd name="connsiteX4" fmla="*/ 0 w 165445"/>
                <a:gd name="connsiteY4" fmla="*/ 239775 h 532009"/>
                <a:gd name="connsiteX0" fmla="*/ 6248 w 171693"/>
                <a:gd name="connsiteY0" fmla="*/ 239775 h 503062"/>
                <a:gd name="connsiteX1" fmla="*/ 171693 w 171693"/>
                <a:gd name="connsiteY1" fmla="*/ 0 h 503062"/>
                <a:gd name="connsiteX2" fmla="*/ 163303 w 171693"/>
                <a:gd name="connsiteY2" fmla="*/ 336637 h 503062"/>
                <a:gd name="connsiteX3" fmla="*/ 0 w 171693"/>
                <a:gd name="connsiteY3" fmla="*/ 503062 h 503062"/>
                <a:gd name="connsiteX4" fmla="*/ 6248 w 171693"/>
                <a:gd name="connsiteY4" fmla="*/ 239775 h 503062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9551 w 177941"/>
                <a:gd name="connsiteY2" fmla="*/ 336637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72675 w 177941"/>
                <a:gd name="connsiteY2" fmla="*/ 314928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12496 w 177941"/>
                <a:gd name="connsiteY0" fmla="*/ 239775 h 517535"/>
                <a:gd name="connsiteX1" fmla="*/ 177941 w 177941"/>
                <a:gd name="connsiteY1" fmla="*/ 0 h 517535"/>
                <a:gd name="connsiteX2" fmla="*/ 166427 w 177941"/>
                <a:gd name="connsiteY2" fmla="*/ 289600 h 517535"/>
                <a:gd name="connsiteX3" fmla="*/ 0 w 177941"/>
                <a:gd name="connsiteY3" fmla="*/ 517535 h 517535"/>
                <a:gd name="connsiteX4" fmla="*/ 12496 w 177941"/>
                <a:gd name="connsiteY4" fmla="*/ 239775 h 517535"/>
                <a:gd name="connsiteX0" fmla="*/ 2375 w 167820"/>
                <a:gd name="connsiteY0" fmla="*/ 239775 h 525350"/>
                <a:gd name="connsiteX1" fmla="*/ 167820 w 167820"/>
                <a:gd name="connsiteY1" fmla="*/ 0 h 525350"/>
                <a:gd name="connsiteX2" fmla="*/ 156306 w 167820"/>
                <a:gd name="connsiteY2" fmla="*/ 289600 h 525350"/>
                <a:gd name="connsiteX3" fmla="*/ 0 w 167820"/>
                <a:gd name="connsiteY3" fmla="*/ 525350 h 525350"/>
                <a:gd name="connsiteX4" fmla="*/ 2375 w 167820"/>
                <a:gd name="connsiteY4" fmla="*/ 239775 h 525350"/>
                <a:gd name="connsiteX0" fmla="*/ 15870 w 181315"/>
                <a:gd name="connsiteY0" fmla="*/ 239775 h 525350"/>
                <a:gd name="connsiteX1" fmla="*/ 181315 w 181315"/>
                <a:gd name="connsiteY1" fmla="*/ 0 h 525350"/>
                <a:gd name="connsiteX2" fmla="*/ 169801 w 181315"/>
                <a:gd name="connsiteY2" fmla="*/ 289600 h 525350"/>
                <a:gd name="connsiteX3" fmla="*/ 0 w 181315"/>
                <a:gd name="connsiteY3" fmla="*/ 525350 h 525350"/>
                <a:gd name="connsiteX4" fmla="*/ 15870 w 181315"/>
                <a:gd name="connsiteY4" fmla="*/ 239775 h 525350"/>
                <a:gd name="connsiteX0" fmla="*/ 5749 w 171194"/>
                <a:gd name="connsiteY0" fmla="*/ 239775 h 533165"/>
                <a:gd name="connsiteX1" fmla="*/ 171194 w 171194"/>
                <a:gd name="connsiteY1" fmla="*/ 0 h 533165"/>
                <a:gd name="connsiteX2" fmla="*/ 159680 w 171194"/>
                <a:gd name="connsiteY2" fmla="*/ 289600 h 533165"/>
                <a:gd name="connsiteX3" fmla="*/ 0 w 171194"/>
                <a:gd name="connsiteY3" fmla="*/ 533165 h 533165"/>
                <a:gd name="connsiteX4" fmla="*/ 5749 w 171194"/>
                <a:gd name="connsiteY4" fmla="*/ 239775 h 533165"/>
                <a:gd name="connsiteX0" fmla="*/ 27678 w 193123"/>
                <a:gd name="connsiteY0" fmla="*/ 239775 h 533165"/>
                <a:gd name="connsiteX1" fmla="*/ 193123 w 193123"/>
                <a:gd name="connsiteY1" fmla="*/ 0 h 533165"/>
                <a:gd name="connsiteX2" fmla="*/ 181609 w 193123"/>
                <a:gd name="connsiteY2" fmla="*/ 289600 h 533165"/>
                <a:gd name="connsiteX3" fmla="*/ 0 w 193123"/>
                <a:gd name="connsiteY3" fmla="*/ 533165 h 533165"/>
                <a:gd name="connsiteX4" fmla="*/ 27678 w 193123"/>
                <a:gd name="connsiteY4" fmla="*/ 239775 h 533165"/>
                <a:gd name="connsiteX0" fmla="*/ 19455 w 184900"/>
                <a:gd name="connsiteY0" fmla="*/ 239775 h 539515"/>
                <a:gd name="connsiteX1" fmla="*/ 184900 w 184900"/>
                <a:gd name="connsiteY1" fmla="*/ 0 h 539515"/>
                <a:gd name="connsiteX2" fmla="*/ 173386 w 184900"/>
                <a:gd name="connsiteY2" fmla="*/ 289600 h 539515"/>
                <a:gd name="connsiteX3" fmla="*/ 0 w 184900"/>
                <a:gd name="connsiteY3" fmla="*/ 539515 h 539515"/>
                <a:gd name="connsiteX4" fmla="*/ 19455 w 184900"/>
                <a:gd name="connsiteY4" fmla="*/ 239775 h 53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900" h="539515">
                  <a:moveTo>
                    <a:pt x="19455" y="239775"/>
                  </a:moveTo>
                  <a:lnTo>
                    <a:pt x="184900" y="0"/>
                  </a:lnTo>
                  <a:cubicBezTo>
                    <a:pt x="183145" y="104976"/>
                    <a:pt x="175141" y="184624"/>
                    <a:pt x="173386" y="289600"/>
                  </a:cubicBezTo>
                  <a:lnTo>
                    <a:pt x="0" y="539515"/>
                  </a:lnTo>
                  <a:cubicBezTo>
                    <a:pt x="792" y="444323"/>
                    <a:pt x="18663" y="334967"/>
                    <a:pt x="19455" y="239775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Group 304"/>
            <p:cNvGrpSpPr>
              <a:grpSpLocks/>
            </p:cNvGrpSpPr>
            <p:nvPr/>
          </p:nvGrpSpPr>
          <p:grpSpPr bwMode="auto">
            <a:xfrm>
              <a:off x="3840707" y="5143936"/>
              <a:ext cx="783059" cy="1226077"/>
              <a:chOff x="4006870" y="5002701"/>
              <a:chExt cx="783059" cy="1226077"/>
            </a:xfrm>
          </p:grpSpPr>
          <p:sp>
            <p:nvSpPr>
              <p:cNvPr id="87" name="Rectangle 239"/>
              <p:cNvSpPr/>
              <p:nvPr/>
            </p:nvSpPr>
            <p:spPr bwMode="auto">
              <a:xfrm>
                <a:off x="4204513" y="5463948"/>
                <a:ext cx="214165" cy="539515"/>
              </a:xfrm>
              <a:custGeom>
                <a:avLst/>
                <a:gdLst>
                  <a:gd name="connsiteX0" fmla="*/ 0 w 663267"/>
                  <a:gd name="connsiteY0" fmla="*/ 0 h 292234"/>
                  <a:gd name="connsiteX1" fmla="*/ 663267 w 663267"/>
                  <a:gd name="connsiteY1" fmla="*/ 0 h 292234"/>
                  <a:gd name="connsiteX2" fmla="*/ 663267 w 663267"/>
                  <a:gd name="connsiteY2" fmla="*/ 292234 h 292234"/>
                  <a:gd name="connsiteX3" fmla="*/ 0 w 663267"/>
                  <a:gd name="connsiteY3" fmla="*/ 292234 h 292234"/>
                  <a:gd name="connsiteX4" fmla="*/ 0 w 663267"/>
                  <a:gd name="connsiteY4" fmla="*/ 0 h 292234"/>
                  <a:gd name="connsiteX0" fmla="*/ 0 w 663267"/>
                  <a:gd name="connsiteY0" fmla="*/ 239775 h 532009"/>
                  <a:gd name="connsiteX1" fmla="*/ 174817 w 663267"/>
                  <a:gd name="connsiteY1" fmla="*/ 0 h 532009"/>
                  <a:gd name="connsiteX2" fmla="*/ 663267 w 663267"/>
                  <a:gd name="connsiteY2" fmla="*/ 532009 h 532009"/>
                  <a:gd name="connsiteX3" fmla="*/ 0 w 663267"/>
                  <a:gd name="connsiteY3" fmla="*/ 532009 h 532009"/>
                  <a:gd name="connsiteX4" fmla="*/ 0 w 663267"/>
                  <a:gd name="connsiteY4" fmla="*/ 239775 h 532009"/>
                  <a:gd name="connsiteX0" fmla="*/ 0 w 219222"/>
                  <a:gd name="connsiteY0" fmla="*/ 239775 h 532009"/>
                  <a:gd name="connsiteX1" fmla="*/ 174817 w 219222"/>
                  <a:gd name="connsiteY1" fmla="*/ 0 h 532009"/>
                  <a:gd name="connsiteX2" fmla="*/ 219222 w 219222"/>
                  <a:gd name="connsiteY2" fmla="*/ 336637 h 532009"/>
                  <a:gd name="connsiteX3" fmla="*/ 0 w 219222"/>
                  <a:gd name="connsiteY3" fmla="*/ 532009 h 532009"/>
                  <a:gd name="connsiteX4" fmla="*/ 0 w 219222"/>
                  <a:gd name="connsiteY4" fmla="*/ 239775 h 532009"/>
                  <a:gd name="connsiteX0" fmla="*/ 0 w 174817"/>
                  <a:gd name="connsiteY0" fmla="*/ 239775 h 532009"/>
                  <a:gd name="connsiteX1" fmla="*/ 174817 w 174817"/>
                  <a:gd name="connsiteY1" fmla="*/ 0 h 532009"/>
                  <a:gd name="connsiteX2" fmla="*/ 157055 w 174817"/>
                  <a:gd name="connsiteY2" fmla="*/ 336637 h 532009"/>
                  <a:gd name="connsiteX3" fmla="*/ 0 w 174817"/>
                  <a:gd name="connsiteY3" fmla="*/ 532009 h 532009"/>
                  <a:gd name="connsiteX4" fmla="*/ 0 w 174817"/>
                  <a:gd name="connsiteY4" fmla="*/ 239775 h 532009"/>
                  <a:gd name="connsiteX0" fmla="*/ 0 w 165445"/>
                  <a:gd name="connsiteY0" fmla="*/ 239775 h 532009"/>
                  <a:gd name="connsiteX1" fmla="*/ 165445 w 165445"/>
                  <a:gd name="connsiteY1" fmla="*/ 0 h 532009"/>
                  <a:gd name="connsiteX2" fmla="*/ 157055 w 165445"/>
                  <a:gd name="connsiteY2" fmla="*/ 336637 h 532009"/>
                  <a:gd name="connsiteX3" fmla="*/ 0 w 165445"/>
                  <a:gd name="connsiteY3" fmla="*/ 532009 h 532009"/>
                  <a:gd name="connsiteX4" fmla="*/ 0 w 165445"/>
                  <a:gd name="connsiteY4" fmla="*/ 239775 h 532009"/>
                  <a:gd name="connsiteX0" fmla="*/ 6248 w 171693"/>
                  <a:gd name="connsiteY0" fmla="*/ 239775 h 503062"/>
                  <a:gd name="connsiteX1" fmla="*/ 171693 w 171693"/>
                  <a:gd name="connsiteY1" fmla="*/ 0 h 503062"/>
                  <a:gd name="connsiteX2" fmla="*/ 163303 w 171693"/>
                  <a:gd name="connsiteY2" fmla="*/ 336637 h 503062"/>
                  <a:gd name="connsiteX3" fmla="*/ 0 w 171693"/>
                  <a:gd name="connsiteY3" fmla="*/ 503062 h 503062"/>
                  <a:gd name="connsiteX4" fmla="*/ 6248 w 171693"/>
                  <a:gd name="connsiteY4" fmla="*/ 239775 h 503062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9551 w 177941"/>
                  <a:gd name="connsiteY2" fmla="*/ 336637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72675 w 177941"/>
                  <a:gd name="connsiteY2" fmla="*/ 314928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6427 w 177941"/>
                  <a:gd name="connsiteY2" fmla="*/ 289600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2375 w 167820"/>
                  <a:gd name="connsiteY0" fmla="*/ 239775 h 525350"/>
                  <a:gd name="connsiteX1" fmla="*/ 167820 w 167820"/>
                  <a:gd name="connsiteY1" fmla="*/ 0 h 525350"/>
                  <a:gd name="connsiteX2" fmla="*/ 156306 w 167820"/>
                  <a:gd name="connsiteY2" fmla="*/ 289600 h 525350"/>
                  <a:gd name="connsiteX3" fmla="*/ 0 w 167820"/>
                  <a:gd name="connsiteY3" fmla="*/ 525350 h 525350"/>
                  <a:gd name="connsiteX4" fmla="*/ 2375 w 167820"/>
                  <a:gd name="connsiteY4" fmla="*/ 239775 h 525350"/>
                  <a:gd name="connsiteX0" fmla="*/ 15870 w 181315"/>
                  <a:gd name="connsiteY0" fmla="*/ 239775 h 525350"/>
                  <a:gd name="connsiteX1" fmla="*/ 181315 w 181315"/>
                  <a:gd name="connsiteY1" fmla="*/ 0 h 525350"/>
                  <a:gd name="connsiteX2" fmla="*/ 169801 w 181315"/>
                  <a:gd name="connsiteY2" fmla="*/ 289600 h 525350"/>
                  <a:gd name="connsiteX3" fmla="*/ 0 w 181315"/>
                  <a:gd name="connsiteY3" fmla="*/ 525350 h 525350"/>
                  <a:gd name="connsiteX4" fmla="*/ 15870 w 181315"/>
                  <a:gd name="connsiteY4" fmla="*/ 239775 h 525350"/>
                  <a:gd name="connsiteX0" fmla="*/ 5749 w 171194"/>
                  <a:gd name="connsiteY0" fmla="*/ 239775 h 533165"/>
                  <a:gd name="connsiteX1" fmla="*/ 171194 w 171194"/>
                  <a:gd name="connsiteY1" fmla="*/ 0 h 533165"/>
                  <a:gd name="connsiteX2" fmla="*/ 159680 w 171194"/>
                  <a:gd name="connsiteY2" fmla="*/ 289600 h 533165"/>
                  <a:gd name="connsiteX3" fmla="*/ 0 w 171194"/>
                  <a:gd name="connsiteY3" fmla="*/ 533165 h 533165"/>
                  <a:gd name="connsiteX4" fmla="*/ 5749 w 171194"/>
                  <a:gd name="connsiteY4" fmla="*/ 239775 h 533165"/>
                  <a:gd name="connsiteX0" fmla="*/ 27678 w 193123"/>
                  <a:gd name="connsiteY0" fmla="*/ 239775 h 533165"/>
                  <a:gd name="connsiteX1" fmla="*/ 193123 w 193123"/>
                  <a:gd name="connsiteY1" fmla="*/ 0 h 533165"/>
                  <a:gd name="connsiteX2" fmla="*/ 181609 w 193123"/>
                  <a:gd name="connsiteY2" fmla="*/ 289600 h 533165"/>
                  <a:gd name="connsiteX3" fmla="*/ 0 w 193123"/>
                  <a:gd name="connsiteY3" fmla="*/ 533165 h 533165"/>
                  <a:gd name="connsiteX4" fmla="*/ 27678 w 193123"/>
                  <a:gd name="connsiteY4" fmla="*/ 239775 h 533165"/>
                  <a:gd name="connsiteX0" fmla="*/ 19455 w 184900"/>
                  <a:gd name="connsiteY0" fmla="*/ 239775 h 539515"/>
                  <a:gd name="connsiteX1" fmla="*/ 184900 w 184900"/>
                  <a:gd name="connsiteY1" fmla="*/ 0 h 539515"/>
                  <a:gd name="connsiteX2" fmla="*/ 173386 w 184900"/>
                  <a:gd name="connsiteY2" fmla="*/ 289600 h 539515"/>
                  <a:gd name="connsiteX3" fmla="*/ 0 w 184900"/>
                  <a:gd name="connsiteY3" fmla="*/ 539515 h 539515"/>
                  <a:gd name="connsiteX4" fmla="*/ 19455 w 184900"/>
                  <a:gd name="connsiteY4" fmla="*/ 239775 h 539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00" h="539515">
                    <a:moveTo>
                      <a:pt x="19455" y="239775"/>
                    </a:moveTo>
                    <a:lnTo>
                      <a:pt x="184900" y="0"/>
                    </a:lnTo>
                    <a:cubicBezTo>
                      <a:pt x="183145" y="104976"/>
                      <a:pt x="175141" y="184624"/>
                      <a:pt x="173386" y="289600"/>
                    </a:cubicBezTo>
                    <a:lnTo>
                      <a:pt x="0" y="539515"/>
                    </a:lnTo>
                    <a:cubicBezTo>
                      <a:pt x="792" y="444323"/>
                      <a:pt x="18663" y="334967"/>
                      <a:pt x="19455" y="239775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239"/>
              <p:cNvSpPr/>
              <p:nvPr/>
            </p:nvSpPr>
            <p:spPr bwMode="auto">
              <a:xfrm>
                <a:off x="4006870" y="5711243"/>
                <a:ext cx="206105" cy="517535"/>
              </a:xfrm>
              <a:custGeom>
                <a:avLst/>
                <a:gdLst>
                  <a:gd name="connsiteX0" fmla="*/ 0 w 663267"/>
                  <a:gd name="connsiteY0" fmla="*/ 0 h 292234"/>
                  <a:gd name="connsiteX1" fmla="*/ 663267 w 663267"/>
                  <a:gd name="connsiteY1" fmla="*/ 0 h 292234"/>
                  <a:gd name="connsiteX2" fmla="*/ 663267 w 663267"/>
                  <a:gd name="connsiteY2" fmla="*/ 292234 h 292234"/>
                  <a:gd name="connsiteX3" fmla="*/ 0 w 663267"/>
                  <a:gd name="connsiteY3" fmla="*/ 292234 h 292234"/>
                  <a:gd name="connsiteX4" fmla="*/ 0 w 663267"/>
                  <a:gd name="connsiteY4" fmla="*/ 0 h 292234"/>
                  <a:gd name="connsiteX0" fmla="*/ 0 w 663267"/>
                  <a:gd name="connsiteY0" fmla="*/ 239775 h 532009"/>
                  <a:gd name="connsiteX1" fmla="*/ 174817 w 663267"/>
                  <a:gd name="connsiteY1" fmla="*/ 0 h 532009"/>
                  <a:gd name="connsiteX2" fmla="*/ 663267 w 663267"/>
                  <a:gd name="connsiteY2" fmla="*/ 532009 h 532009"/>
                  <a:gd name="connsiteX3" fmla="*/ 0 w 663267"/>
                  <a:gd name="connsiteY3" fmla="*/ 532009 h 532009"/>
                  <a:gd name="connsiteX4" fmla="*/ 0 w 663267"/>
                  <a:gd name="connsiteY4" fmla="*/ 239775 h 532009"/>
                  <a:gd name="connsiteX0" fmla="*/ 0 w 219222"/>
                  <a:gd name="connsiteY0" fmla="*/ 239775 h 532009"/>
                  <a:gd name="connsiteX1" fmla="*/ 174817 w 219222"/>
                  <a:gd name="connsiteY1" fmla="*/ 0 h 532009"/>
                  <a:gd name="connsiteX2" fmla="*/ 219222 w 219222"/>
                  <a:gd name="connsiteY2" fmla="*/ 336637 h 532009"/>
                  <a:gd name="connsiteX3" fmla="*/ 0 w 219222"/>
                  <a:gd name="connsiteY3" fmla="*/ 532009 h 532009"/>
                  <a:gd name="connsiteX4" fmla="*/ 0 w 219222"/>
                  <a:gd name="connsiteY4" fmla="*/ 239775 h 532009"/>
                  <a:gd name="connsiteX0" fmla="*/ 0 w 174817"/>
                  <a:gd name="connsiteY0" fmla="*/ 239775 h 532009"/>
                  <a:gd name="connsiteX1" fmla="*/ 174817 w 174817"/>
                  <a:gd name="connsiteY1" fmla="*/ 0 h 532009"/>
                  <a:gd name="connsiteX2" fmla="*/ 157055 w 174817"/>
                  <a:gd name="connsiteY2" fmla="*/ 336637 h 532009"/>
                  <a:gd name="connsiteX3" fmla="*/ 0 w 174817"/>
                  <a:gd name="connsiteY3" fmla="*/ 532009 h 532009"/>
                  <a:gd name="connsiteX4" fmla="*/ 0 w 174817"/>
                  <a:gd name="connsiteY4" fmla="*/ 239775 h 532009"/>
                  <a:gd name="connsiteX0" fmla="*/ 0 w 165445"/>
                  <a:gd name="connsiteY0" fmla="*/ 239775 h 532009"/>
                  <a:gd name="connsiteX1" fmla="*/ 165445 w 165445"/>
                  <a:gd name="connsiteY1" fmla="*/ 0 h 532009"/>
                  <a:gd name="connsiteX2" fmla="*/ 157055 w 165445"/>
                  <a:gd name="connsiteY2" fmla="*/ 336637 h 532009"/>
                  <a:gd name="connsiteX3" fmla="*/ 0 w 165445"/>
                  <a:gd name="connsiteY3" fmla="*/ 532009 h 532009"/>
                  <a:gd name="connsiteX4" fmla="*/ 0 w 165445"/>
                  <a:gd name="connsiteY4" fmla="*/ 239775 h 532009"/>
                  <a:gd name="connsiteX0" fmla="*/ 6248 w 171693"/>
                  <a:gd name="connsiteY0" fmla="*/ 239775 h 503062"/>
                  <a:gd name="connsiteX1" fmla="*/ 171693 w 171693"/>
                  <a:gd name="connsiteY1" fmla="*/ 0 h 503062"/>
                  <a:gd name="connsiteX2" fmla="*/ 163303 w 171693"/>
                  <a:gd name="connsiteY2" fmla="*/ 336637 h 503062"/>
                  <a:gd name="connsiteX3" fmla="*/ 0 w 171693"/>
                  <a:gd name="connsiteY3" fmla="*/ 503062 h 503062"/>
                  <a:gd name="connsiteX4" fmla="*/ 6248 w 171693"/>
                  <a:gd name="connsiteY4" fmla="*/ 239775 h 503062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9551 w 177941"/>
                  <a:gd name="connsiteY2" fmla="*/ 336637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72675 w 177941"/>
                  <a:gd name="connsiteY2" fmla="*/ 314928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6427 w 177941"/>
                  <a:gd name="connsiteY2" fmla="*/ 289600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41" h="517535">
                    <a:moveTo>
                      <a:pt x="12496" y="239775"/>
                    </a:moveTo>
                    <a:lnTo>
                      <a:pt x="177941" y="0"/>
                    </a:lnTo>
                    <a:cubicBezTo>
                      <a:pt x="176186" y="104976"/>
                      <a:pt x="168182" y="184624"/>
                      <a:pt x="166427" y="289600"/>
                    </a:cubicBezTo>
                    <a:lnTo>
                      <a:pt x="0" y="517535"/>
                    </a:lnTo>
                    <a:lnTo>
                      <a:pt x="12496" y="239775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239"/>
              <p:cNvSpPr/>
              <p:nvPr/>
            </p:nvSpPr>
            <p:spPr bwMode="auto">
              <a:xfrm>
                <a:off x="4377140" y="5256292"/>
                <a:ext cx="214165" cy="539515"/>
              </a:xfrm>
              <a:custGeom>
                <a:avLst/>
                <a:gdLst>
                  <a:gd name="connsiteX0" fmla="*/ 0 w 663267"/>
                  <a:gd name="connsiteY0" fmla="*/ 0 h 292234"/>
                  <a:gd name="connsiteX1" fmla="*/ 663267 w 663267"/>
                  <a:gd name="connsiteY1" fmla="*/ 0 h 292234"/>
                  <a:gd name="connsiteX2" fmla="*/ 663267 w 663267"/>
                  <a:gd name="connsiteY2" fmla="*/ 292234 h 292234"/>
                  <a:gd name="connsiteX3" fmla="*/ 0 w 663267"/>
                  <a:gd name="connsiteY3" fmla="*/ 292234 h 292234"/>
                  <a:gd name="connsiteX4" fmla="*/ 0 w 663267"/>
                  <a:gd name="connsiteY4" fmla="*/ 0 h 292234"/>
                  <a:gd name="connsiteX0" fmla="*/ 0 w 663267"/>
                  <a:gd name="connsiteY0" fmla="*/ 239775 h 532009"/>
                  <a:gd name="connsiteX1" fmla="*/ 174817 w 663267"/>
                  <a:gd name="connsiteY1" fmla="*/ 0 h 532009"/>
                  <a:gd name="connsiteX2" fmla="*/ 663267 w 663267"/>
                  <a:gd name="connsiteY2" fmla="*/ 532009 h 532009"/>
                  <a:gd name="connsiteX3" fmla="*/ 0 w 663267"/>
                  <a:gd name="connsiteY3" fmla="*/ 532009 h 532009"/>
                  <a:gd name="connsiteX4" fmla="*/ 0 w 663267"/>
                  <a:gd name="connsiteY4" fmla="*/ 239775 h 532009"/>
                  <a:gd name="connsiteX0" fmla="*/ 0 w 219222"/>
                  <a:gd name="connsiteY0" fmla="*/ 239775 h 532009"/>
                  <a:gd name="connsiteX1" fmla="*/ 174817 w 219222"/>
                  <a:gd name="connsiteY1" fmla="*/ 0 h 532009"/>
                  <a:gd name="connsiteX2" fmla="*/ 219222 w 219222"/>
                  <a:gd name="connsiteY2" fmla="*/ 336637 h 532009"/>
                  <a:gd name="connsiteX3" fmla="*/ 0 w 219222"/>
                  <a:gd name="connsiteY3" fmla="*/ 532009 h 532009"/>
                  <a:gd name="connsiteX4" fmla="*/ 0 w 219222"/>
                  <a:gd name="connsiteY4" fmla="*/ 239775 h 532009"/>
                  <a:gd name="connsiteX0" fmla="*/ 0 w 174817"/>
                  <a:gd name="connsiteY0" fmla="*/ 239775 h 532009"/>
                  <a:gd name="connsiteX1" fmla="*/ 174817 w 174817"/>
                  <a:gd name="connsiteY1" fmla="*/ 0 h 532009"/>
                  <a:gd name="connsiteX2" fmla="*/ 157055 w 174817"/>
                  <a:gd name="connsiteY2" fmla="*/ 336637 h 532009"/>
                  <a:gd name="connsiteX3" fmla="*/ 0 w 174817"/>
                  <a:gd name="connsiteY3" fmla="*/ 532009 h 532009"/>
                  <a:gd name="connsiteX4" fmla="*/ 0 w 174817"/>
                  <a:gd name="connsiteY4" fmla="*/ 239775 h 532009"/>
                  <a:gd name="connsiteX0" fmla="*/ 0 w 165445"/>
                  <a:gd name="connsiteY0" fmla="*/ 239775 h 532009"/>
                  <a:gd name="connsiteX1" fmla="*/ 165445 w 165445"/>
                  <a:gd name="connsiteY1" fmla="*/ 0 h 532009"/>
                  <a:gd name="connsiteX2" fmla="*/ 157055 w 165445"/>
                  <a:gd name="connsiteY2" fmla="*/ 336637 h 532009"/>
                  <a:gd name="connsiteX3" fmla="*/ 0 w 165445"/>
                  <a:gd name="connsiteY3" fmla="*/ 532009 h 532009"/>
                  <a:gd name="connsiteX4" fmla="*/ 0 w 165445"/>
                  <a:gd name="connsiteY4" fmla="*/ 239775 h 532009"/>
                  <a:gd name="connsiteX0" fmla="*/ 6248 w 171693"/>
                  <a:gd name="connsiteY0" fmla="*/ 239775 h 503062"/>
                  <a:gd name="connsiteX1" fmla="*/ 171693 w 171693"/>
                  <a:gd name="connsiteY1" fmla="*/ 0 h 503062"/>
                  <a:gd name="connsiteX2" fmla="*/ 163303 w 171693"/>
                  <a:gd name="connsiteY2" fmla="*/ 336637 h 503062"/>
                  <a:gd name="connsiteX3" fmla="*/ 0 w 171693"/>
                  <a:gd name="connsiteY3" fmla="*/ 503062 h 503062"/>
                  <a:gd name="connsiteX4" fmla="*/ 6248 w 171693"/>
                  <a:gd name="connsiteY4" fmla="*/ 239775 h 503062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9551 w 177941"/>
                  <a:gd name="connsiteY2" fmla="*/ 336637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72675 w 177941"/>
                  <a:gd name="connsiteY2" fmla="*/ 314928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6427 w 177941"/>
                  <a:gd name="connsiteY2" fmla="*/ 289600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2375 w 167820"/>
                  <a:gd name="connsiteY0" fmla="*/ 239775 h 525350"/>
                  <a:gd name="connsiteX1" fmla="*/ 167820 w 167820"/>
                  <a:gd name="connsiteY1" fmla="*/ 0 h 525350"/>
                  <a:gd name="connsiteX2" fmla="*/ 156306 w 167820"/>
                  <a:gd name="connsiteY2" fmla="*/ 289600 h 525350"/>
                  <a:gd name="connsiteX3" fmla="*/ 0 w 167820"/>
                  <a:gd name="connsiteY3" fmla="*/ 525350 h 525350"/>
                  <a:gd name="connsiteX4" fmla="*/ 2375 w 167820"/>
                  <a:gd name="connsiteY4" fmla="*/ 239775 h 525350"/>
                  <a:gd name="connsiteX0" fmla="*/ 15870 w 181315"/>
                  <a:gd name="connsiteY0" fmla="*/ 239775 h 525350"/>
                  <a:gd name="connsiteX1" fmla="*/ 181315 w 181315"/>
                  <a:gd name="connsiteY1" fmla="*/ 0 h 525350"/>
                  <a:gd name="connsiteX2" fmla="*/ 169801 w 181315"/>
                  <a:gd name="connsiteY2" fmla="*/ 289600 h 525350"/>
                  <a:gd name="connsiteX3" fmla="*/ 0 w 181315"/>
                  <a:gd name="connsiteY3" fmla="*/ 525350 h 525350"/>
                  <a:gd name="connsiteX4" fmla="*/ 15870 w 181315"/>
                  <a:gd name="connsiteY4" fmla="*/ 239775 h 525350"/>
                  <a:gd name="connsiteX0" fmla="*/ 5749 w 171194"/>
                  <a:gd name="connsiteY0" fmla="*/ 239775 h 533165"/>
                  <a:gd name="connsiteX1" fmla="*/ 171194 w 171194"/>
                  <a:gd name="connsiteY1" fmla="*/ 0 h 533165"/>
                  <a:gd name="connsiteX2" fmla="*/ 159680 w 171194"/>
                  <a:gd name="connsiteY2" fmla="*/ 289600 h 533165"/>
                  <a:gd name="connsiteX3" fmla="*/ 0 w 171194"/>
                  <a:gd name="connsiteY3" fmla="*/ 533165 h 533165"/>
                  <a:gd name="connsiteX4" fmla="*/ 5749 w 171194"/>
                  <a:gd name="connsiteY4" fmla="*/ 239775 h 533165"/>
                  <a:gd name="connsiteX0" fmla="*/ 27678 w 193123"/>
                  <a:gd name="connsiteY0" fmla="*/ 239775 h 533165"/>
                  <a:gd name="connsiteX1" fmla="*/ 193123 w 193123"/>
                  <a:gd name="connsiteY1" fmla="*/ 0 h 533165"/>
                  <a:gd name="connsiteX2" fmla="*/ 181609 w 193123"/>
                  <a:gd name="connsiteY2" fmla="*/ 289600 h 533165"/>
                  <a:gd name="connsiteX3" fmla="*/ 0 w 193123"/>
                  <a:gd name="connsiteY3" fmla="*/ 533165 h 533165"/>
                  <a:gd name="connsiteX4" fmla="*/ 27678 w 193123"/>
                  <a:gd name="connsiteY4" fmla="*/ 239775 h 533165"/>
                  <a:gd name="connsiteX0" fmla="*/ 19455 w 184900"/>
                  <a:gd name="connsiteY0" fmla="*/ 239775 h 539515"/>
                  <a:gd name="connsiteX1" fmla="*/ 184900 w 184900"/>
                  <a:gd name="connsiteY1" fmla="*/ 0 h 539515"/>
                  <a:gd name="connsiteX2" fmla="*/ 173386 w 184900"/>
                  <a:gd name="connsiteY2" fmla="*/ 289600 h 539515"/>
                  <a:gd name="connsiteX3" fmla="*/ 0 w 184900"/>
                  <a:gd name="connsiteY3" fmla="*/ 539515 h 539515"/>
                  <a:gd name="connsiteX4" fmla="*/ 19455 w 184900"/>
                  <a:gd name="connsiteY4" fmla="*/ 239775 h 539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00" h="539515">
                    <a:moveTo>
                      <a:pt x="19455" y="239775"/>
                    </a:moveTo>
                    <a:lnTo>
                      <a:pt x="184900" y="0"/>
                    </a:lnTo>
                    <a:cubicBezTo>
                      <a:pt x="183145" y="104976"/>
                      <a:pt x="175141" y="184624"/>
                      <a:pt x="173386" y="289600"/>
                    </a:cubicBezTo>
                    <a:lnTo>
                      <a:pt x="0" y="539515"/>
                    </a:lnTo>
                    <a:cubicBezTo>
                      <a:pt x="792" y="444323"/>
                      <a:pt x="18663" y="334967"/>
                      <a:pt x="19455" y="239775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239"/>
              <p:cNvSpPr/>
              <p:nvPr/>
            </p:nvSpPr>
            <p:spPr bwMode="auto">
              <a:xfrm>
                <a:off x="4575764" y="5002701"/>
                <a:ext cx="214165" cy="539515"/>
              </a:xfrm>
              <a:custGeom>
                <a:avLst/>
                <a:gdLst>
                  <a:gd name="connsiteX0" fmla="*/ 0 w 663267"/>
                  <a:gd name="connsiteY0" fmla="*/ 0 h 292234"/>
                  <a:gd name="connsiteX1" fmla="*/ 663267 w 663267"/>
                  <a:gd name="connsiteY1" fmla="*/ 0 h 292234"/>
                  <a:gd name="connsiteX2" fmla="*/ 663267 w 663267"/>
                  <a:gd name="connsiteY2" fmla="*/ 292234 h 292234"/>
                  <a:gd name="connsiteX3" fmla="*/ 0 w 663267"/>
                  <a:gd name="connsiteY3" fmla="*/ 292234 h 292234"/>
                  <a:gd name="connsiteX4" fmla="*/ 0 w 663267"/>
                  <a:gd name="connsiteY4" fmla="*/ 0 h 292234"/>
                  <a:gd name="connsiteX0" fmla="*/ 0 w 663267"/>
                  <a:gd name="connsiteY0" fmla="*/ 239775 h 532009"/>
                  <a:gd name="connsiteX1" fmla="*/ 174817 w 663267"/>
                  <a:gd name="connsiteY1" fmla="*/ 0 h 532009"/>
                  <a:gd name="connsiteX2" fmla="*/ 663267 w 663267"/>
                  <a:gd name="connsiteY2" fmla="*/ 532009 h 532009"/>
                  <a:gd name="connsiteX3" fmla="*/ 0 w 663267"/>
                  <a:gd name="connsiteY3" fmla="*/ 532009 h 532009"/>
                  <a:gd name="connsiteX4" fmla="*/ 0 w 663267"/>
                  <a:gd name="connsiteY4" fmla="*/ 239775 h 532009"/>
                  <a:gd name="connsiteX0" fmla="*/ 0 w 219222"/>
                  <a:gd name="connsiteY0" fmla="*/ 239775 h 532009"/>
                  <a:gd name="connsiteX1" fmla="*/ 174817 w 219222"/>
                  <a:gd name="connsiteY1" fmla="*/ 0 h 532009"/>
                  <a:gd name="connsiteX2" fmla="*/ 219222 w 219222"/>
                  <a:gd name="connsiteY2" fmla="*/ 336637 h 532009"/>
                  <a:gd name="connsiteX3" fmla="*/ 0 w 219222"/>
                  <a:gd name="connsiteY3" fmla="*/ 532009 h 532009"/>
                  <a:gd name="connsiteX4" fmla="*/ 0 w 219222"/>
                  <a:gd name="connsiteY4" fmla="*/ 239775 h 532009"/>
                  <a:gd name="connsiteX0" fmla="*/ 0 w 174817"/>
                  <a:gd name="connsiteY0" fmla="*/ 239775 h 532009"/>
                  <a:gd name="connsiteX1" fmla="*/ 174817 w 174817"/>
                  <a:gd name="connsiteY1" fmla="*/ 0 h 532009"/>
                  <a:gd name="connsiteX2" fmla="*/ 157055 w 174817"/>
                  <a:gd name="connsiteY2" fmla="*/ 336637 h 532009"/>
                  <a:gd name="connsiteX3" fmla="*/ 0 w 174817"/>
                  <a:gd name="connsiteY3" fmla="*/ 532009 h 532009"/>
                  <a:gd name="connsiteX4" fmla="*/ 0 w 174817"/>
                  <a:gd name="connsiteY4" fmla="*/ 239775 h 532009"/>
                  <a:gd name="connsiteX0" fmla="*/ 0 w 165445"/>
                  <a:gd name="connsiteY0" fmla="*/ 239775 h 532009"/>
                  <a:gd name="connsiteX1" fmla="*/ 165445 w 165445"/>
                  <a:gd name="connsiteY1" fmla="*/ 0 h 532009"/>
                  <a:gd name="connsiteX2" fmla="*/ 157055 w 165445"/>
                  <a:gd name="connsiteY2" fmla="*/ 336637 h 532009"/>
                  <a:gd name="connsiteX3" fmla="*/ 0 w 165445"/>
                  <a:gd name="connsiteY3" fmla="*/ 532009 h 532009"/>
                  <a:gd name="connsiteX4" fmla="*/ 0 w 165445"/>
                  <a:gd name="connsiteY4" fmla="*/ 239775 h 532009"/>
                  <a:gd name="connsiteX0" fmla="*/ 6248 w 171693"/>
                  <a:gd name="connsiteY0" fmla="*/ 239775 h 503062"/>
                  <a:gd name="connsiteX1" fmla="*/ 171693 w 171693"/>
                  <a:gd name="connsiteY1" fmla="*/ 0 h 503062"/>
                  <a:gd name="connsiteX2" fmla="*/ 163303 w 171693"/>
                  <a:gd name="connsiteY2" fmla="*/ 336637 h 503062"/>
                  <a:gd name="connsiteX3" fmla="*/ 0 w 171693"/>
                  <a:gd name="connsiteY3" fmla="*/ 503062 h 503062"/>
                  <a:gd name="connsiteX4" fmla="*/ 6248 w 171693"/>
                  <a:gd name="connsiteY4" fmla="*/ 239775 h 503062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9551 w 177941"/>
                  <a:gd name="connsiteY2" fmla="*/ 336637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72675 w 177941"/>
                  <a:gd name="connsiteY2" fmla="*/ 314928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6427 w 177941"/>
                  <a:gd name="connsiteY2" fmla="*/ 289600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2375 w 167820"/>
                  <a:gd name="connsiteY0" fmla="*/ 239775 h 525350"/>
                  <a:gd name="connsiteX1" fmla="*/ 167820 w 167820"/>
                  <a:gd name="connsiteY1" fmla="*/ 0 h 525350"/>
                  <a:gd name="connsiteX2" fmla="*/ 156306 w 167820"/>
                  <a:gd name="connsiteY2" fmla="*/ 289600 h 525350"/>
                  <a:gd name="connsiteX3" fmla="*/ 0 w 167820"/>
                  <a:gd name="connsiteY3" fmla="*/ 525350 h 525350"/>
                  <a:gd name="connsiteX4" fmla="*/ 2375 w 167820"/>
                  <a:gd name="connsiteY4" fmla="*/ 239775 h 525350"/>
                  <a:gd name="connsiteX0" fmla="*/ 15870 w 181315"/>
                  <a:gd name="connsiteY0" fmla="*/ 239775 h 525350"/>
                  <a:gd name="connsiteX1" fmla="*/ 181315 w 181315"/>
                  <a:gd name="connsiteY1" fmla="*/ 0 h 525350"/>
                  <a:gd name="connsiteX2" fmla="*/ 169801 w 181315"/>
                  <a:gd name="connsiteY2" fmla="*/ 289600 h 525350"/>
                  <a:gd name="connsiteX3" fmla="*/ 0 w 181315"/>
                  <a:gd name="connsiteY3" fmla="*/ 525350 h 525350"/>
                  <a:gd name="connsiteX4" fmla="*/ 15870 w 181315"/>
                  <a:gd name="connsiteY4" fmla="*/ 239775 h 525350"/>
                  <a:gd name="connsiteX0" fmla="*/ 5749 w 171194"/>
                  <a:gd name="connsiteY0" fmla="*/ 239775 h 533165"/>
                  <a:gd name="connsiteX1" fmla="*/ 171194 w 171194"/>
                  <a:gd name="connsiteY1" fmla="*/ 0 h 533165"/>
                  <a:gd name="connsiteX2" fmla="*/ 159680 w 171194"/>
                  <a:gd name="connsiteY2" fmla="*/ 289600 h 533165"/>
                  <a:gd name="connsiteX3" fmla="*/ 0 w 171194"/>
                  <a:gd name="connsiteY3" fmla="*/ 533165 h 533165"/>
                  <a:gd name="connsiteX4" fmla="*/ 5749 w 171194"/>
                  <a:gd name="connsiteY4" fmla="*/ 239775 h 533165"/>
                  <a:gd name="connsiteX0" fmla="*/ 27678 w 193123"/>
                  <a:gd name="connsiteY0" fmla="*/ 239775 h 533165"/>
                  <a:gd name="connsiteX1" fmla="*/ 193123 w 193123"/>
                  <a:gd name="connsiteY1" fmla="*/ 0 h 533165"/>
                  <a:gd name="connsiteX2" fmla="*/ 181609 w 193123"/>
                  <a:gd name="connsiteY2" fmla="*/ 289600 h 533165"/>
                  <a:gd name="connsiteX3" fmla="*/ 0 w 193123"/>
                  <a:gd name="connsiteY3" fmla="*/ 533165 h 533165"/>
                  <a:gd name="connsiteX4" fmla="*/ 27678 w 193123"/>
                  <a:gd name="connsiteY4" fmla="*/ 239775 h 533165"/>
                  <a:gd name="connsiteX0" fmla="*/ 19455 w 184900"/>
                  <a:gd name="connsiteY0" fmla="*/ 239775 h 539515"/>
                  <a:gd name="connsiteX1" fmla="*/ 184900 w 184900"/>
                  <a:gd name="connsiteY1" fmla="*/ 0 h 539515"/>
                  <a:gd name="connsiteX2" fmla="*/ 173386 w 184900"/>
                  <a:gd name="connsiteY2" fmla="*/ 289600 h 539515"/>
                  <a:gd name="connsiteX3" fmla="*/ 0 w 184900"/>
                  <a:gd name="connsiteY3" fmla="*/ 539515 h 539515"/>
                  <a:gd name="connsiteX4" fmla="*/ 19455 w 184900"/>
                  <a:gd name="connsiteY4" fmla="*/ 239775 h 539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00" h="539515">
                    <a:moveTo>
                      <a:pt x="19455" y="239775"/>
                    </a:moveTo>
                    <a:lnTo>
                      <a:pt x="184900" y="0"/>
                    </a:lnTo>
                    <a:cubicBezTo>
                      <a:pt x="183145" y="104976"/>
                      <a:pt x="175141" y="184624"/>
                      <a:pt x="173386" y="289600"/>
                    </a:cubicBezTo>
                    <a:lnTo>
                      <a:pt x="0" y="539515"/>
                    </a:lnTo>
                    <a:cubicBezTo>
                      <a:pt x="792" y="444323"/>
                      <a:pt x="18663" y="334967"/>
                      <a:pt x="19455" y="239775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05"/>
            <p:cNvGrpSpPr>
              <a:grpSpLocks/>
            </p:cNvGrpSpPr>
            <p:nvPr/>
          </p:nvGrpSpPr>
          <p:grpSpPr bwMode="auto">
            <a:xfrm>
              <a:off x="3826599" y="5437876"/>
              <a:ext cx="783059" cy="1226077"/>
              <a:chOff x="4159270" y="5155101"/>
              <a:chExt cx="783059" cy="1226077"/>
            </a:xfrm>
          </p:grpSpPr>
          <p:sp>
            <p:nvSpPr>
              <p:cNvPr id="83" name="Rectangle 239"/>
              <p:cNvSpPr/>
              <p:nvPr/>
            </p:nvSpPr>
            <p:spPr bwMode="auto">
              <a:xfrm>
                <a:off x="4356913" y="5616348"/>
                <a:ext cx="214165" cy="539515"/>
              </a:xfrm>
              <a:custGeom>
                <a:avLst/>
                <a:gdLst>
                  <a:gd name="connsiteX0" fmla="*/ 0 w 663267"/>
                  <a:gd name="connsiteY0" fmla="*/ 0 h 292234"/>
                  <a:gd name="connsiteX1" fmla="*/ 663267 w 663267"/>
                  <a:gd name="connsiteY1" fmla="*/ 0 h 292234"/>
                  <a:gd name="connsiteX2" fmla="*/ 663267 w 663267"/>
                  <a:gd name="connsiteY2" fmla="*/ 292234 h 292234"/>
                  <a:gd name="connsiteX3" fmla="*/ 0 w 663267"/>
                  <a:gd name="connsiteY3" fmla="*/ 292234 h 292234"/>
                  <a:gd name="connsiteX4" fmla="*/ 0 w 663267"/>
                  <a:gd name="connsiteY4" fmla="*/ 0 h 292234"/>
                  <a:gd name="connsiteX0" fmla="*/ 0 w 663267"/>
                  <a:gd name="connsiteY0" fmla="*/ 239775 h 532009"/>
                  <a:gd name="connsiteX1" fmla="*/ 174817 w 663267"/>
                  <a:gd name="connsiteY1" fmla="*/ 0 h 532009"/>
                  <a:gd name="connsiteX2" fmla="*/ 663267 w 663267"/>
                  <a:gd name="connsiteY2" fmla="*/ 532009 h 532009"/>
                  <a:gd name="connsiteX3" fmla="*/ 0 w 663267"/>
                  <a:gd name="connsiteY3" fmla="*/ 532009 h 532009"/>
                  <a:gd name="connsiteX4" fmla="*/ 0 w 663267"/>
                  <a:gd name="connsiteY4" fmla="*/ 239775 h 532009"/>
                  <a:gd name="connsiteX0" fmla="*/ 0 w 219222"/>
                  <a:gd name="connsiteY0" fmla="*/ 239775 h 532009"/>
                  <a:gd name="connsiteX1" fmla="*/ 174817 w 219222"/>
                  <a:gd name="connsiteY1" fmla="*/ 0 h 532009"/>
                  <a:gd name="connsiteX2" fmla="*/ 219222 w 219222"/>
                  <a:gd name="connsiteY2" fmla="*/ 336637 h 532009"/>
                  <a:gd name="connsiteX3" fmla="*/ 0 w 219222"/>
                  <a:gd name="connsiteY3" fmla="*/ 532009 h 532009"/>
                  <a:gd name="connsiteX4" fmla="*/ 0 w 219222"/>
                  <a:gd name="connsiteY4" fmla="*/ 239775 h 532009"/>
                  <a:gd name="connsiteX0" fmla="*/ 0 w 174817"/>
                  <a:gd name="connsiteY0" fmla="*/ 239775 h 532009"/>
                  <a:gd name="connsiteX1" fmla="*/ 174817 w 174817"/>
                  <a:gd name="connsiteY1" fmla="*/ 0 h 532009"/>
                  <a:gd name="connsiteX2" fmla="*/ 157055 w 174817"/>
                  <a:gd name="connsiteY2" fmla="*/ 336637 h 532009"/>
                  <a:gd name="connsiteX3" fmla="*/ 0 w 174817"/>
                  <a:gd name="connsiteY3" fmla="*/ 532009 h 532009"/>
                  <a:gd name="connsiteX4" fmla="*/ 0 w 174817"/>
                  <a:gd name="connsiteY4" fmla="*/ 239775 h 532009"/>
                  <a:gd name="connsiteX0" fmla="*/ 0 w 165445"/>
                  <a:gd name="connsiteY0" fmla="*/ 239775 h 532009"/>
                  <a:gd name="connsiteX1" fmla="*/ 165445 w 165445"/>
                  <a:gd name="connsiteY1" fmla="*/ 0 h 532009"/>
                  <a:gd name="connsiteX2" fmla="*/ 157055 w 165445"/>
                  <a:gd name="connsiteY2" fmla="*/ 336637 h 532009"/>
                  <a:gd name="connsiteX3" fmla="*/ 0 w 165445"/>
                  <a:gd name="connsiteY3" fmla="*/ 532009 h 532009"/>
                  <a:gd name="connsiteX4" fmla="*/ 0 w 165445"/>
                  <a:gd name="connsiteY4" fmla="*/ 239775 h 532009"/>
                  <a:gd name="connsiteX0" fmla="*/ 6248 w 171693"/>
                  <a:gd name="connsiteY0" fmla="*/ 239775 h 503062"/>
                  <a:gd name="connsiteX1" fmla="*/ 171693 w 171693"/>
                  <a:gd name="connsiteY1" fmla="*/ 0 h 503062"/>
                  <a:gd name="connsiteX2" fmla="*/ 163303 w 171693"/>
                  <a:gd name="connsiteY2" fmla="*/ 336637 h 503062"/>
                  <a:gd name="connsiteX3" fmla="*/ 0 w 171693"/>
                  <a:gd name="connsiteY3" fmla="*/ 503062 h 503062"/>
                  <a:gd name="connsiteX4" fmla="*/ 6248 w 171693"/>
                  <a:gd name="connsiteY4" fmla="*/ 239775 h 503062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9551 w 177941"/>
                  <a:gd name="connsiteY2" fmla="*/ 336637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72675 w 177941"/>
                  <a:gd name="connsiteY2" fmla="*/ 314928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6427 w 177941"/>
                  <a:gd name="connsiteY2" fmla="*/ 289600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2375 w 167820"/>
                  <a:gd name="connsiteY0" fmla="*/ 239775 h 525350"/>
                  <a:gd name="connsiteX1" fmla="*/ 167820 w 167820"/>
                  <a:gd name="connsiteY1" fmla="*/ 0 h 525350"/>
                  <a:gd name="connsiteX2" fmla="*/ 156306 w 167820"/>
                  <a:gd name="connsiteY2" fmla="*/ 289600 h 525350"/>
                  <a:gd name="connsiteX3" fmla="*/ 0 w 167820"/>
                  <a:gd name="connsiteY3" fmla="*/ 525350 h 525350"/>
                  <a:gd name="connsiteX4" fmla="*/ 2375 w 167820"/>
                  <a:gd name="connsiteY4" fmla="*/ 239775 h 525350"/>
                  <a:gd name="connsiteX0" fmla="*/ 15870 w 181315"/>
                  <a:gd name="connsiteY0" fmla="*/ 239775 h 525350"/>
                  <a:gd name="connsiteX1" fmla="*/ 181315 w 181315"/>
                  <a:gd name="connsiteY1" fmla="*/ 0 h 525350"/>
                  <a:gd name="connsiteX2" fmla="*/ 169801 w 181315"/>
                  <a:gd name="connsiteY2" fmla="*/ 289600 h 525350"/>
                  <a:gd name="connsiteX3" fmla="*/ 0 w 181315"/>
                  <a:gd name="connsiteY3" fmla="*/ 525350 h 525350"/>
                  <a:gd name="connsiteX4" fmla="*/ 15870 w 181315"/>
                  <a:gd name="connsiteY4" fmla="*/ 239775 h 525350"/>
                  <a:gd name="connsiteX0" fmla="*/ 5749 w 171194"/>
                  <a:gd name="connsiteY0" fmla="*/ 239775 h 533165"/>
                  <a:gd name="connsiteX1" fmla="*/ 171194 w 171194"/>
                  <a:gd name="connsiteY1" fmla="*/ 0 h 533165"/>
                  <a:gd name="connsiteX2" fmla="*/ 159680 w 171194"/>
                  <a:gd name="connsiteY2" fmla="*/ 289600 h 533165"/>
                  <a:gd name="connsiteX3" fmla="*/ 0 w 171194"/>
                  <a:gd name="connsiteY3" fmla="*/ 533165 h 533165"/>
                  <a:gd name="connsiteX4" fmla="*/ 5749 w 171194"/>
                  <a:gd name="connsiteY4" fmla="*/ 239775 h 533165"/>
                  <a:gd name="connsiteX0" fmla="*/ 27678 w 193123"/>
                  <a:gd name="connsiteY0" fmla="*/ 239775 h 533165"/>
                  <a:gd name="connsiteX1" fmla="*/ 193123 w 193123"/>
                  <a:gd name="connsiteY1" fmla="*/ 0 h 533165"/>
                  <a:gd name="connsiteX2" fmla="*/ 181609 w 193123"/>
                  <a:gd name="connsiteY2" fmla="*/ 289600 h 533165"/>
                  <a:gd name="connsiteX3" fmla="*/ 0 w 193123"/>
                  <a:gd name="connsiteY3" fmla="*/ 533165 h 533165"/>
                  <a:gd name="connsiteX4" fmla="*/ 27678 w 193123"/>
                  <a:gd name="connsiteY4" fmla="*/ 239775 h 533165"/>
                  <a:gd name="connsiteX0" fmla="*/ 19455 w 184900"/>
                  <a:gd name="connsiteY0" fmla="*/ 239775 h 539515"/>
                  <a:gd name="connsiteX1" fmla="*/ 184900 w 184900"/>
                  <a:gd name="connsiteY1" fmla="*/ 0 h 539515"/>
                  <a:gd name="connsiteX2" fmla="*/ 173386 w 184900"/>
                  <a:gd name="connsiteY2" fmla="*/ 289600 h 539515"/>
                  <a:gd name="connsiteX3" fmla="*/ 0 w 184900"/>
                  <a:gd name="connsiteY3" fmla="*/ 539515 h 539515"/>
                  <a:gd name="connsiteX4" fmla="*/ 19455 w 184900"/>
                  <a:gd name="connsiteY4" fmla="*/ 239775 h 539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00" h="539515">
                    <a:moveTo>
                      <a:pt x="19455" y="239775"/>
                    </a:moveTo>
                    <a:lnTo>
                      <a:pt x="184900" y="0"/>
                    </a:lnTo>
                    <a:cubicBezTo>
                      <a:pt x="183145" y="104976"/>
                      <a:pt x="175141" y="184624"/>
                      <a:pt x="173386" y="289600"/>
                    </a:cubicBezTo>
                    <a:lnTo>
                      <a:pt x="0" y="539515"/>
                    </a:lnTo>
                    <a:cubicBezTo>
                      <a:pt x="792" y="444323"/>
                      <a:pt x="18663" y="334967"/>
                      <a:pt x="19455" y="239775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239"/>
              <p:cNvSpPr/>
              <p:nvPr/>
            </p:nvSpPr>
            <p:spPr bwMode="auto">
              <a:xfrm>
                <a:off x="4159270" y="5863643"/>
                <a:ext cx="206105" cy="517535"/>
              </a:xfrm>
              <a:custGeom>
                <a:avLst/>
                <a:gdLst>
                  <a:gd name="connsiteX0" fmla="*/ 0 w 663267"/>
                  <a:gd name="connsiteY0" fmla="*/ 0 h 292234"/>
                  <a:gd name="connsiteX1" fmla="*/ 663267 w 663267"/>
                  <a:gd name="connsiteY1" fmla="*/ 0 h 292234"/>
                  <a:gd name="connsiteX2" fmla="*/ 663267 w 663267"/>
                  <a:gd name="connsiteY2" fmla="*/ 292234 h 292234"/>
                  <a:gd name="connsiteX3" fmla="*/ 0 w 663267"/>
                  <a:gd name="connsiteY3" fmla="*/ 292234 h 292234"/>
                  <a:gd name="connsiteX4" fmla="*/ 0 w 663267"/>
                  <a:gd name="connsiteY4" fmla="*/ 0 h 292234"/>
                  <a:gd name="connsiteX0" fmla="*/ 0 w 663267"/>
                  <a:gd name="connsiteY0" fmla="*/ 239775 h 532009"/>
                  <a:gd name="connsiteX1" fmla="*/ 174817 w 663267"/>
                  <a:gd name="connsiteY1" fmla="*/ 0 h 532009"/>
                  <a:gd name="connsiteX2" fmla="*/ 663267 w 663267"/>
                  <a:gd name="connsiteY2" fmla="*/ 532009 h 532009"/>
                  <a:gd name="connsiteX3" fmla="*/ 0 w 663267"/>
                  <a:gd name="connsiteY3" fmla="*/ 532009 h 532009"/>
                  <a:gd name="connsiteX4" fmla="*/ 0 w 663267"/>
                  <a:gd name="connsiteY4" fmla="*/ 239775 h 532009"/>
                  <a:gd name="connsiteX0" fmla="*/ 0 w 219222"/>
                  <a:gd name="connsiteY0" fmla="*/ 239775 h 532009"/>
                  <a:gd name="connsiteX1" fmla="*/ 174817 w 219222"/>
                  <a:gd name="connsiteY1" fmla="*/ 0 h 532009"/>
                  <a:gd name="connsiteX2" fmla="*/ 219222 w 219222"/>
                  <a:gd name="connsiteY2" fmla="*/ 336637 h 532009"/>
                  <a:gd name="connsiteX3" fmla="*/ 0 w 219222"/>
                  <a:gd name="connsiteY3" fmla="*/ 532009 h 532009"/>
                  <a:gd name="connsiteX4" fmla="*/ 0 w 219222"/>
                  <a:gd name="connsiteY4" fmla="*/ 239775 h 532009"/>
                  <a:gd name="connsiteX0" fmla="*/ 0 w 174817"/>
                  <a:gd name="connsiteY0" fmla="*/ 239775 h 532009"/>
                  <a:gd name="connsiteX1" fmla="*/ 174817 w 174817"/>
                  <a:gd name="connsiteY1" fmla="*/ 0 h 532009"/>
                  <a:gd name="connsiteX2" fmla="*/ 157055 w 174817"/>
                  <a:gd name="connsiteY2" fmla="*/ 336637 h 532009"/>
                  <a:gd name="connsiteX3" fmla="*/ 0 w 174817"/>
                  <a:gd name="connsiteY3" fmla="*/ 532009 h 532009"/>
                  <a:gd name="connsiteX4" fmla="*/ 0 w 174817"/>
                  <a:gd name="connsiteY4" fmla="*/ 239775 h 532009"/>
                  <a:gd name="connsiteX0" fmla="*/ 0 w 165445"/>
                  <a:gd name="connsiteY0" fmla="*/ 239775 h 532009"/>
                  <a:gd name="connsiteX1" fmla="*/ 165445 w 165445"/>
                  <a:gd name="connsiteY1" fmla="*/ 0 h 532009"/>
                  <a:gd name="connsiteX2" fmla="*/ 157055 w 165445"/>
                  <a:gd name="connsiteY2" fmla="*/ 336637 h 532009"/>
                  <a:gd name="connsiteX3" fmla="*/ 0 w 165445"/>
                  <a:gd name="connsiteY3" fmla="*/ 532009 h 532009"/>
                  <a:gd name="connsiteX4" fmla="*/ 0 w 165445"/>
                  <a:gd name="connsiteY4" fmla="*/ 239775 h 532009"/>
                  <a:gd name="connsiteX0" fmla="*/ 6248 w 171693"/>
                  <a:gd name="connsiteY0" fmla="*/ 239775 h 503062"/>
                  <a:gd name="connsiteX1" fmla="*/ 171693 w 171693"/>
                  <a:gd name="connsiteY1" fmla="*/ 0 h 503062"/>
                  <a:gd name="connsiteX2" fmla="*/ 163303 w 171693"/>
                  <a:gd name="connsiteY2" fmla="*/ 336637 h 503062"/>
                  <a:gd name="connsiteX3" fmla="*/ 0 w 171693"/>
                  <a:gd name="connsiteY3" fmla="*/ 503062 h 503062"/>
                  <a:gd name="connsiteX4" fmla="*/ 6248 w 171693"/>
                  <a:gd name="connsiteY4" fmla="*/ 239775 h 503062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9551 w 177941"/>
                  <a:gd name="connsiteY2" fmla="*/ 336637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72675 w 177941"/>
                  <a:gd name="connsiteY2" fmla="*/ 314928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6427 w 177941"/>
                  <a:gd name="connsiteY2" fmla="*/ 289600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41" h="517535">
                    <a:moveTo>
                      <a:pt x="12496" y="239775"/>
                    </a:moveTo>
                    <a:lnTo>
                      <a:pt x="177941" y="0"/>
                    </a:lnTo>
                    <a:cubicBezTo>
                      <a:pt x="176186" y="104976"/>
                      <a:pt x="168182" y="184624"/>
                      <a:pt x="166427" y="289600"/>
                    </a:cubicBezTo>
                    <a:lnTo>
                      <a:pt x="0" y="517535"/>
                    </a:lnTo>
                    <a:lnTo>
                      <a:pt x="12496" y="239775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239"/>
              <p:cNvSpPr/>
              <p:nvPr/>
            </p:nvSpPr>
            <p:spPr bwMode="auto">
              <a:xfrm>
                <a:off x="4529540" y="5408692"/>
                <a:ext cx="214165" cy="539515"/>
              </a:xfrm>
              <a:custGeom>
                <a:avLst/>
                <a:gdLst>
                  <a:gd name="connsiteX0" fmla="*/ 0 w 663267"/>
                  <a:gd name="connsiteY0" fmla="*/ 0 h 292234"/>
                  <a:gd name="connsiteX1" fmla="*/ 663267 w 663267"/>
                  <a:gd name="connsiteY1" fmla="*/ 0 h 292234"/>
                  <a:gd name="connsiteX2" fmla="*/ 663267 w 663267"/>
                  <a:gd name="connsiteY2" fmla="*/ 292234 h 292234"/>
                  <a:gd name="connsiteX3" fmla="*/ 0 w 663267"/>
                  <a:gd name="connsiteY3" fmla="*/ 292234 h 292234"/>
                  <a:gd name="connsiteX4" fmla="*/ 0 w 663267"/>
                  <a:gd name="connsiteY4" fmla="*/ 0 h 292234"/>
                  <a:gd name="connsiteX0" fmla="*/ 0 w 663267"/>
                  <a:gd name="connsiteY0" fmla="*/ 239775 h 532009"/>
                  <a:gd name="connsiteX1" fmla="*/ 174817 w 663267"/>
                  <a:gd name="connsiteY1" fmla="*/ 0 h 532009"/>
                  <a:gd name="connsiteX2" fmla="*/ 663267 w 663267"/>
                  <a:gd name="connsiteY2" fmla="*/ 532009 h 532009"/>
                  <a:gd name="connsiteX3" fmla="*/ 0 w 663267"/>
                  <a:gd name="connsiteY3" fmla="*/ 532009 h 532009"/>
                  <a:gd name="connsiteX4" fmla="*/ 0 w 663267"/>
                  <a:gd name="connsiteY4" fmla="*/ 239775 h 532009"/>
                  <a:gd name="connsiteX0" fmla="*/ 0 w 219222"/>
                  <a:gd name="connsiteY0" fmla="*/ 239775 h 532009"/>
                  <a:gd name="connsiteX1" fmla="*/ 174817 w 219222"/>
                  <a:gd name="connsiteY1" fmla="*/ 0 h 532009"/>
                  <a:gd name="connsiteX2" fmla="*/ 219222 w 219222"/>
                  <a:gd name="connsiteY2" fmla="*/ 336637 h 532009"/>
                  <a:gd name="connsiteX3" fmla="*/ 0 w 219222"/>
                  <a:gd name="connsiteY3" fmla="*/ 532009 h 532009"/>
                  <a:gd name="connsiteX4" fmla="*/ 0 w 219222"/>
                  <a:gd name="connsiteY4" fmla="*/ 239775 h 532009"/>
                  <a:gd name="connsiteX0" fmla="*/ 0 w 174817"/>
                  <a:gd name="connsiteY0" fmla="*/ 239775 h 532009"/>
                  <a:gd name="connsiteX1" fmla="*/ 174817 w 174817"/>
                  <a:gd name="connsiteY1" fmla="*/ 0 h 532009"/>
                  <a:gd name="connsiteX2" fmla="*/ 157055 w 174817"/>
                  <a:gd name="connsiteY2" fmla="*/ 336637 h 532009"/>
                  <a:gd name="connsiteX3" fmla="*/ 0 w 174817"/>
                  <a:gd name="connsiteY3" fmla="*/ 532009 h 532009"/>
                  <a:gd name="connsiteX4" fmla="*/ 0 w 174817"/>
                  <a:gd name="connsiteY4" fmla="*/ 239775 h 532009"/>
                  <a:gd name="connsiteX0" fmla="*/ 0 w 165445"/>
                  <a:gd name="connsiteY0" fmla="*/ 239775 h 532009"/>
                  <a:gd name="connsiteX1" fmla="*/ 165445 w 165445"/>
                  <a:gd name="connsiteY1" fmla="*/ 0 h 532009"/>
                  <a:gd name="connsiteX2" fmla="*/ 157055 w 165445"/>
                  <a:gd name="connsiteY2" fmla="*/ 336637 h 532009"/>
                  <a:gd name="connsiteX3" fmla="*/ 0 w 165445"/>
                  <a:gd name="connsiteY3" fmla="*/ 532009 h 532009"/>
                  <a:gd name="connsiteX4" fmla="*/ 0 w 165445"/>
                  <a:gd name="connsiteY4" fmla="*/ 239775 h 532009"/>
                  <a:gd name="connsiteX0" fmla="*/ 6248 w 171693"/>
                  <a:gd name="connsiteY0" fmla="*/ 239775 h 503062"/>
                  <a:gd name="connsiteX1" fmla="*/ 171693 w 171693"/>
                  <a:gd name="connsiteY1" fmla="*/ 0 h 503062"/>
                  <a:gd name="connsiteX2" fmla="*/ 163303 w 171693"/>
                  <a:gd name="connsiteY2" fmla="*/ 336637 h 503062"/>
                  <a:gd name="connsiteX3" fmla="*/ 0 w 171693"/>
                  <a:gd name="connsiteY3" fmla="*/ 503062 h 503062"/>
                  <a:gd name="connsiteX4" fmla="*/ 6248 w 171693"/>
                  <a:gd name="connsiteY4" fmla="*/ 239775 h 503062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9551 w 177941"/>
                  <a:gd name="connsiteY2" fmla="*/ 336637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72675 w 177941"/>
                  <a:gd name="connsiteY2" fmla="*/ 314928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6427 w 177941"/>
                  <a:gd name="connsiteY2" fmla="*/ 289600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2375 w 167820"/>
                  <a:gd name="connsiteY0" fmla="*/ 239775 h 525350"/>
                  <a:gd name="connsiteX1" fmla="*/ 167820 w 167820"/>
                  <a:gd name="connsiteY1" fmla="*/ 0 h 525350"/>
                  <a:gd name="connsiteX2" fmla="*/ 156306 w 167820"/>
                  <a:gd name="connsiteY2" fmla="*/ 289600 h 525350"/>
                  <a:gd name="connsiteX3" fmla="*/ 0 w 167820"/>
                  <a:gd name="connsiteY3" fmla="*/ 525350 h 525350"/>
                  <a:gd name="connsiteX4" fmla="*/ 2375 w 167820"/>
                  <a:gd name="connsiteY4" fmla="*/ 239775 h 525350"/>
                  <a:gd name="connsiteX0" fmla="*/ 15870 w 181315"/>
                  <a:gd name="connsiteY0" fmla="*/ 239775 h 525350"/>
                  <a:gd name="connsiteX1" fmla="*/ 181315 w 181315"/>
                  <a:gd name="connsiteY1" fmla="*/ 0 h 525350"/>
                  <a:gd name="connsiteX2" fmla="*/ 169801 w 181315"/>
                  <a:gd name="connsiteY2" fmla="*/ 289600 h 525350"/>
                  <a:gd name="connsiteX3" fmla="*/ 0 w 181315"/>
                  <a:gd name="connsiteY3" fmla="*/ 525350 h 525350"/>
                  <a:gd name="connsiteX4" fmla="*/ 15870 w 181315"/>
                  <a:gd name="connsiteY4" fmla="*/ 239775 h 525350"/>
                  <a:gd name="connsiteX0" fmla="*/ 5749 w 171194"/>
                  <a:gd name="connsiteY0" fmla="*/ 239775 h 533165"/>
                  <a:gd name="connsiteX1" fmla="*/ 171194 w 171194"/>
                  <a:gd name="connsiteY1" fmla="*/ 0 h 533165"/>
                  <a:gd name="connsiteX2" fmla="*/ 159680 w 171194"/>
                  <a:gd name="connsiteY2" fmla="*/ 289600 h 533165"/>
                  <a:gd name="connsiteX3" fmla="*/ 0 w 171194"/>
                  <a:gd name="connsiteY3" fmla="*/ 533165 h 533165"/>
                  <a:gd name="connsiteX4" fmla="*/ 5749 w 171194"/>
                  <a:gd name="connsiteY4" fmla="*/ 239775 h 533165"/>
                  <a:gd name="connsiteX0" fmla="*/ 27678 w 193123"/>
                  <a:gd name="connsiteY0" fmla="*/ 239775 h 533165"/>
                  <a:gd name="connsiteX1" fmla="*/ 193123 w 193123"/>
                  <a:gd name="connsiteY1" fmla="*/ 0 h 533165"/>
                  <a:gd name="connsiteX2" fmla="*/ 181609 w 193123"/>
                  <a:gd name="connsiteY2" fmla="*/ 289600 h 533165"/>
                  <a:gd name="connsiteX3" fmla="*/ 0 w 193123"/>
                  <a:gd name="connsiteY3" fmla="*/ 533165 h 533165"/>
                  <a:gd name="connsiteX4" fmla="*/ 27678 w 193123"/>
                  <a:gd name="connsiteY4" fmla="*/ 239775 h 533165"/>
                  <a:gd name="connsiteX0" fmla="*/ 19455 w 184900"/>
                  <a:gd name="connsiteY0" fmla="*/ 239775 h 539515"/>
                  <a:gd name="connsiteX1" fmla="*/ 184900 w 184900"/>
                  <a:gd name="connsiteY1" fmla="*/ 0 h 539515"/>
                  <a:gd name="connsiteX2" fmla="*/ 173386 w 184900"/>
                  <a:gd name="connsiteY2" fmla="*/ 289600 h 539515"/>
                  <a:gd name="connsiteX3" fmla="*/ 0 w 184900"/>
                  <a:gd name="connsiteY3" fmla="*/ 539515 h 539515"/>
                  <a:gd name="connsiteX4" fmla="*/ 19455 w 184900"/>
                  <a:gd name="connsiteY4" fmla="*/ 239775 h 539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00" h="539515">
                    <a:moveTo>
                      <a:pt x="19455" y="239775"/>
                    </a:moveTo>
                    <a:lnTo>
                      <a:pt x="184900" y="0"/>
                    </a:lnTo>
                    <a:cubicBezTo>
                      <a:pt x="183145" y="104976"/>
                      <a:pt x="175141" y="184624"/>
                      <a:pt x="173386" y="289600"/>
                    </a:cubicBezTo>
                    <a:lnTo>
                      <a:pt x="0" y="539515"/>
                    </a:lnTo>
                    <a:cubicBezTo>
                      <a:pt x="792" y="444323"/>
                      <a:pt x="18663" y="334967"/>
                      <a:pt x="19455" y="239775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ectangle 239"/>
              <p:cNvSpPr/>
              <p:nvPr/>
            </p:nvSpPr>
            <p:spPr bwMode="auto">
              <a:xfrm>
                <a:off x="4728164" y="5155101"/>
                <a:ext cx="214165" cy="539515"/>
              </a:xfrm>
              <a:custGeom>
                <a:avLst/>
                <a:gdLst>
                  <a:gd name="connsiteX0" fmla="*/ 0 w 663267"/>
                  <a:gd name="connsiteY0" fmla="*/ 0 h 292234"/>
                  <a:gd name="connsiteX1" fmla="*/ 663267 w 663267"/>
                  <a:gd name="connsiteY1" fmla="*/ 0 h 292234"/>
                  <a:gd name="connsiteX2" fmla="*/ 663267 w 663267"/>
                  <a:gd name="connsiteY2" fmla="*/ 292234 h 292234"/>
                  <a:gd name="connsiteX3" fmla="*/ 0 w 663267"/>
                  <a:gd name="connsiteY3" fmla="*/ 292234 h 292234"/>
                  <a:gd name="connsiteX4" fmla="*/ 0 w 663267"/>
                  <a:gd name="connsiteY4" fmla="*/ 0 h 292234"/>
                  <a:gd name="connsiteX0" fmla="*/ 0 w 663267"/>
                  <a:gd name="connsiteY0" fmla="*/ 239775 h 532009"/>
                  <a:gd name="connsiteX1" fmla="*/ 174817 w 663267"/>
                  <a:gd name="connsiteY1" fmla="*/ 0 h 532009"/>
                  <a:gd name="connsiteX2" fmla="*/ 663267 w 663267"/>
                  <a:gd name="connsiteY2" fmla="*/ 532009 h 532009"/>
                  <a:gd name="connsiteX3" fmla="*/ 0 w 663267"/>
                  <a:gd name="connsiteY3" fmla="*/ 532009 h 532009"/>
                  <a:gd name="connsiteX4" fmla="*/ 0 w 663267"/>
                  <a:gd name="connsiteY4" fmla="*/ 239775 h 532009"/>
                  <a:gd name="connsiteX0" fmla="*/ 0 w 219222"/>
                  <a:gd name="connsiteY0" fmla="*/ 239775 h 532009"/>
                  <a:gd name="connsiteX1" fmla="*/ 174817 w 219222"/>
                  <a:gd name="connsiteY1" fmla="*/ 0 h 532009"/>
                  <a:gd name="connsiteX2" fmla="*/ 219222 w 219222"/>
                  <a:gd name="connsiteY2" fmla="*/ 336637 h 532009"/>
                  <a:gd name="connsiteX3" fmla="*/ 0 w 219222"/>
                  <a:gd name="connsiteY3" fmla="*/ 532009 h 532009"/>
                  <a:gd name="connsiteX4" fmla="*/ 0 w 219222"/>
                  <a:gd name="connsiteY4" fmla="*/ 239775 h 532009"/>
                  <a:gd name="connsiteX0" fmla="*/ 0 w 174817"/>
                  <a:gd name="connsiteY0" fmla="*/ 239775 h 532009"/>
                  <a:gd name="connsiteX1" fmla="*/ 174817 w 174817"/>
                  <a:gd name="connsiteY1" fmla="*/ 0 h 532009"/>
                  <a:gd name="connsiteX2" fmla="*/ 157055 w 174817"/>
                  <a:gd name="connsiteY2" fmla="*/ 336637 h 532009"/>
                  <a:gd name="connsiteX3" fmla="*/ 0 w 174817"/>
                  <a:gd name="connsiteY3" fmla="*/ 532009 h 532009"/>
                  <a:gd name="connsiteX4" fmla="*/ 0 w 174817"/>
                  <a:gd name="connsiteY4" fmla="*/ 239775 h 532009"/>
                  <a:gd name="connsiteX0" fmla="*/ 0 w 165445"/>
                  <a:gd name="connsiteY0" fmla="*/ 239775 h 532009"/>
                  <a:gd name="connsiteX1" fmla="*/ 165445 w 165445"/>
                  <a:gd name="connsiteY1" fmla="*/ 0 h 532009"/>
                  <a:gd name="connsiteX2" fmla="*/ 157055 w 165445"/>
                  <a:gd name="connsiteY2" fmla="*/ 336637 h 532009"/>
                  <a:gd name="connsiteX3" fmla="*/ 0 w 165445"/>
                  <a:gd name="connsiteY3" fmla="*/ 532009 h 532009"/>
                  <a:gd name="connsiteX4" fmla="*/ 0 w 165445"/>
                  <a:gd name="connsiteY4" fmla="*/ 239775 h 532009"/>
                  <a:gd name="connsiteX0" fmla="*/ 6248 w 171693"/>
                  <a:gd name="connsiteY0" fmla="*/ 239775 h 503062"/>
                  <a:gd name="connsiteX1" fmla="*/ 171693 w 171693"/>
                  <a:gd name="connsiteY1" fmla="*/ 0 h 503062"/>
                  <a:gd name="connsiteX2" fmla="*/ 163303 w 171693"/>
                  <a:gd name="connsiteY2" fmla="*/ 336637 h 503062"/>
                  <a:gd name="connsiteX3" fmla="*/ 0 w 171693"/>
                  <a:gd name="connsiteY3" fmla="*/ 503062 h 503062"/>
                  <a:gd name="connsiteX4" fmla="*/ 6248 w 171693"/>
                  <a:gd name="connsiteY4" fmla="*/ 239775 h 503062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9551 w 177941"/>
                  <a:gd name="connsiteY2" fmla="*/ 336637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72675 w 177941"/>
                  <a:gd name="connsiteY2" fmla="*/ 314928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6427 w 177941"/>
                  <a:gd name="connsiteY2" fmla="*/ 289600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2375 w 167820"/>
                  <a:gd name="connsiteY0" fmla="*/ 239775 h 525350"/>
                  <a:gd name="connsiteX1" fmla="*/ 167820 w 167820"/>
                  <a:gd name="connsiteY1" fmla="*/ 0 h 525350"/>
                  <a:gd name="connsiteX2" fmla="*/ 156306 w 167820"/>
                  <a:gd name="connsiteY2" fmla="*/ 289600 h 525350"/>
                  <a:gd name="connsiteX3" fmla="*/ 0 w 167820"/>
                  <a:gd name="connsiteY3" fmla="*/ 525350 h 525350"/>
                  <a:gd name="connsiteX4" fmla="*/ 2375 w 167820"/>
                  <a:gd name="connsiteY4" fmla="*/ 239775 h 525350"/>
                  <a:gd name="connsiteX0" fmla="*/ 15870 w 181315"/>
                  <a:gd name="connsiteY0" fmla="*/ 239775 h 525350"/>
                  <a:gd name="connsiteX1" fmla="*/ 181315 w 181315"/>
                  <a:gd name="connsiteY1" fmla="*/ 0 h 525350"/>
                  <a:gd name="connsiteX2" fmla="*/ 169801 w 181315"/>
                  <a:gd name="connsiteY2" fmla="*/ 289600 h 525350"/>
                  <a:gd name="connsiteX3" fmla="*/ 0 w 181315"/>
                  <a:gd name="connsiteY3" fmla="*/ 525350 h 525350"/>
                  <a:gd name="connsiteX4" fmla="*/ 15870 w 181315"/>
                  <a:gd name="connsiteY4" fmla="*/ 239775 h 525350"/>
                  <a:gd name="connsiteX0" fmla="*/ 5749 w 171194"/>
                  <a:gd name="connsiteY0" fmla="*/ 239775 h 533165"/>
                  <a:gd name="connsiteX1" fmla="*/ 171194 w 171194"/>
                  <a:gd name="connsiteY1" fmla="*/ 0 h 533165"/>
                  <a:gd name="connsiteX2" fmla="*/ 159680 w 171194"/>
                  <a:gd name="connsiteY2" fmla="*/ 289600 h 533165"/>
                  <a:gd name="connsiteX3" fmla="*/ 0 w 171194"/>
                  <a:gd name="connsiteY3" fmla="*/ 533165 h 533165"/>
                  <a:gd name="connsiteX4" fmla="*/ 5749 w 171194"/>
                  <a:gd name="connsiteY4" fmla="*/ 239775 h 533165"/>
                  <a:gd name="connsiteX0" fmla="*/ 27678 w 193123"/>
                  <a:gd name="connsiteY0" fmla="*/ 239775 h 533165"/>
                  <a:gd name="connsiteX1" fmla="*/ 193123 w 193123"/>
                  <a:gd name="connsiteY1" fmla="*/ 0 h 533165"/>
                  <a:gd name="connsiteX2" fmla="*/ 181609 w 193123"/>
                  <a:gd name="connsiteY2" fmla="*/ 289600 h 533165"/>
                  <a:gd name="connsiteX3" fmla="*/ 0 w 193123"/>
                  <a:gd name="connsiteY3" fmla="*/ 533165 h 533165"/>
                  <a:gd name="connsiteX4" fmla="*/ 27678 w 193123"/>
                  <a:gd name="connsiteY4" fmla="*/ 239775 h 533165"/>
                  <a:gd name="connsiteX0" fmla="*/ 19455 w 184900"/>
                  <a:gd name="connsiteY0" fmla="*/ 239775 h 539515"/>
                  <a:gd name="connsiteX1" fmla="*/ 184900 w 184900"/>
                  <a:gd name="connsiteY1" fmla="*/ 0 h 539515"/>
                  <a:gd name="connsiteX2" fmla="*/ 173386 w 184900"/>
                  <a:gd name="connsiteY2" fmla="*/ 289600 h 539515"/>
                  <a:gd name="connsiteX3" fmla="*/ 0 w 184900"/>
                  <a:gd name="connsiteY3" fmla="*/ 539515 h 539515"/>
                  <a:gd name="connsiteX4" fmla="*/ 19455 w 184900"/>
                  <a:gd name="connsiteY4" fmla="*/ 239775 h 539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00" h="539515">
                    <a:moveTo>
                      <a:pt x="19455" y="239775"/>
                    </a:moveTo>
                    <a:lnTo>
                      <a:pt x="184900" y="0"/>
                    </a:lnTo>
                    <a:cubicBezTo>
                      <a:pt x="183145" y="104976"/>
                      <a:pt x="175141" y="184624"/>
                      <a:pt x="173386" y="289600"/>
                    </a:cubicBezTo>
                    <a:lnTo>
                      <a:pt x="0" y="539515"/>
                    </a:lnTo>
                    <a:cubicBezTo>
                      <a:pt x="792" y="444323"/>
                      <a:pt x="18663" y="334967"/>
                      <a:pt x="19455" y="239775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Group 306"/>
            <p:cNvGrpSpPr>
              <a:grpSpLocks/>
            </p:cNvGrpSpPr>
            <p:nvPr/>
          </p:nvGrpSpPr>
          <p:grpSpPr bwMode="auto">
            <a:xfrm>
              <a:off x="3809922" y="5733324"/>
              <a:ext cx="783059" cy="1226077"/>
              <a:chOff x="4311670" y="5307501"/>
              <a:chExt cx="783059" cy="1226077"/>
            </a:xfrm>
          </p:grpSpPr>
          <p:sp>
            <p:nvSpPr>
              <p:cNvPr id="79" name="Rectangle 239"/>
              <p:cNvSpPr/>
              <p:nvPr/>
            </p:nvSpPr>
            <p:spPr bwMode="auto">
              <a:xfrm>
                <a:off x="4509313" y="5768748"/>
                <a:ext cx="214165" cy="539515"/>
              </a:xfrm>
              <a:custGeom>
                <a:avLst/>
                <a:gdLst>
                  <a:gd name="connsiteX0" fmla="*/ 0 w 663267"/>
                  <a:gd name="connsiteY0" fmla="*/ 0 h 292234"/>
                  <a:gd name="connsiteX1" fmla="*/ 663267 w 663267"/>
                  <a:gd name="connsiteY1" fmla="*/ 0 h 292234"/>
                  <a:gd name="connsiteX2" fmla="*/ 663267 w 663267"/>
                  <a:gd name="connsiteY2" fmla="*/ 292234 h 292234"/>
                  <a:gd name="connsiteX3" fmla="*/ 0 w 663267"/>
                  <a:gd name="connsiteY3" fmla="*/ 292234 h 292234"/>
                  <a:gd name="connsiteX4" fmla="*/ 0 w 663267"/>
                  <a:gd name="connsiteY4" fmla="*/ 0 h 292234"/>
                  <a:gd name="connsiteX0" fmla="*/ 0 w 663267"/>
                  <a:gd name="connsiteY0" fmla="*/ 239775 h 532009"/>
                  <a:gd name="connsiteX1" fmla="*/ 174817 w 663267"/>
                  <a:gd name="connsiteY1" fmla="*/ 0 h 532009"/>
                  <a:gd name="connsiteX2" fmla="*/ 663267 w 663267"/>
                  <a:gd name="connsiteY2" fmla="*/ 532009 h 532009"/>
                  <a:gd name="connsiteX3" fmla="*/ 0 w 663267"/>
                  <a:gd name="connsiteY3" fmla="*/ 532009 h 532009"/>
                  <a:gd name="connsiteX4" fmla="*/ 0 w 663267"/>
                  <a:gd name="connsiteY4" fmla="*/ 239775 h 532009"/>
                  <a:gd name="connsiteX0" fmla="*/ 0 w 219222"/>
                  <a:gd name="connsiteY0" fmla="*/ 239775 h 532009"/>
                  <a:gd name="connsiteX1" fmla="*/ 174817 w 219222"/>
                  <a:gd name="connsiteY1" fmla="*/ 0 h 532009"/>
                  <a:gd name="connsiteX2" fmla="*/ 219222 w 219222"/>
                  <a:gd name="connsiteY2" fmla="*/ 336637 h 532009"/>
                  <a:gd name="connsiteX3" fmla="*/ 0 w 219222"/>
                  <a:gd name="connsiteY3" fmla="*/ 532009 h 532009"/>
                  <a:gd name="connsiteX4" fmla="*/ 0 w 219222"/>
                  <a:gd name="connsiteY4" fmla="*/ 239775 h 532009"/>
                  <a:gd name="connsiteX0" fmla="*/ 0 w 174817"/>
                  <a:gd name="connsiteY0" fmla="*/ 239775 h 532009"/>
                  <a:gd name="connsiteX1" fmla="*/ 174817 w 174817"/>
                  <a:gd name="connsiteY1" fmla="*/ 0 h 532009"/>
                  <a:gd name="connsiteX2" fmla="*/ 157055 w 174817"/>
                  <a:gd name="connsiteY2" fmla="*/ 336637 h 532009"/>
                  <a:gd name="connsiteX3" fmla="*/ 0 w 174817"/>
                  <a:gd name="connsiteY3" fmla="*/ 532009 h 532009"/>
                  <a:gd name="connsiteX4" fmla="*/ 0 w 174817"/>
                  <a:gd name="connsiteY4" fmla="*/ 239775 h 532009"/>
                  <a:gd name="connsiteX0" fmla="*/ 0 w 165445"/>
                  <a:gd name="connsiteY0" fmla="*/ 239775 h 532009"/>
                  <a:gd name="connsiteX1" fmla="*/ 165445 w 165445"/>
                  <a:gd name="connsiteY1" fmla="*/ 0 h 532009"/>
                  <a:gd name="connsiteX2" fmla="*/ 157055 w 165445"/>
                  <a:gd name="connsiteY2" fmla="*/ 336637 h 532009"/>
                  <a:gd name="connsiteX3" fmla="*/ 0 w 165445"/>
                  <a:gd name="connsiteY3" fmla="*/ 532009 h 532009"/>
                  <a:gd name="connsiteX4" fmla="*/ 0 w 165445"/>
                  <a:gd name="connsiteY4" fmla="*/ 239775 h 532009"/>
                  <a:gd name="connsiteX0" fmla="*/ 6248 w 171693"/>
                  <a:gd name="connsiteY0" fmla="*/ 239775 h 503062"/>
                  <a:gd name="connsiteX1" fmla="*/ 171693 w 171693"/>
                  <a:gd name="connsiteY1" fmla="*/ 0 h 503062"/>
                  <a:gd name="connsiteX2" fmla="*/ 163303 w 171693"/>
                  <a:gd name="connsiteY2" fmla="*/ 336637 h 503062"/>
                  <a:gd name="connsiteX3" fmla="*/ 0 w 171693"/>
                  <a:gd name="connsiteY3" fmla="*/ 503062 h 503062"/>
                  <a:gd name="connsiteX4" fmla="*/ 6248 w 171693"/>
                  <a:gd name="connsiteY4" fmla="*/ 239775 h 503062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9551 w 177941"/>
                  <a:gd name="connsiteY2" fmla="*/ 336637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72675 w 177941"/>
                  <a:gd name="connsiteY2" fmla="*/ 314928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6427 w 177941"/>
                  <a:gd name="connsiteY2" fmla="*/ 289600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2375 w 167820"/>
                  <a:gd name="connsiteY0" fmla="*/ 239775 h 525350"/>
                  <a:gd name="connsiteX1" fmla="*/ 167820 w 167820"/>
                  <a:gd name="connsiteY1" fmla="*/ 0 h 525350"/>
                  <a:gd name="connsiteX2" fmla="*/ 156306 w 167820"/>
                  <a:gd name="connsiteY2" fmla="*/ 289600 h 525350"/>
                  <a:gd name="connsiteX3" fmla="*/ 0 w 167820"/>
                  <a:gd name="connsiteY3" fmla="*/ 525350 h 525350"/>
                  <a:gd name="connsiteX4" fmla="*/ 2375 w 167820"/>
                  <a:gd name="connsiteY4" fmla="*/ 239775 h 525350"/>
                  <a:gd name="connsiteX0" fmla="*/ 15870 w 181315"/>
                  <a:gd name="connsiteY0" fmla="*/ 239775 h 525350"/>
                  <a:gd name="connsiteX1" fmla="*/ 181315 w 181315"/>
                  <a:gd name="connsiteY1" fmla="*/ 0 h 525350"/>
                  <a:gd name="connsiteX2" fmla="*/ 169801 w 181315"/>
                  <a:gd name="connsiteY2" fmla="*/ 289600 h 525350"/>
                  <a:gd name="connsiteX3" fmla="*/ 0 w 181315"/>
                  <a:gd name="connsiteY3" fmla="*/ 525350 h 525350"/>
                  <a:gd name="connsiteX4" fmla="*/ 15870 w 181315"/>
                  <a:gd name="connsiteY4" fmla="*/ 239775 h 525350"/>
                  <a:gd name="connsiteX0" fmla="*/ 5749 w 171194"/>
                  <a:gd name="connsiteY0" fmla="*/ 239775 h 533165"/>
                  <a:gd name="connsiteX1" fmla="*/ 171194 w 171194"/>
                  <a:gd name="connsiteY1" fmla="*/ 0 h 533165"/>
                  <a:gd name="connsiteX2" fmla="*/ 159680 w 171194"/>
                  <a:gd name="connsiteY2" fmla="*/ 289600 h 533165"/>
                  <a:gd name="connsiteX3" fmla="*/ 0 w 171194"/>
                  <a:gd name="connsiteY3" fmla="*/ 533165 h 533165"/>
                  <a:gd name="connsiteX4" fmla="*/ 5749 w 171194"/>
                  <a:gd name="connsiteY4" fmla="*/ 239775 h 533165"/>
                  <a:gd name="connsiteX0" fmla="*/ 27678 w 193123"/>
                  <a:gd name="connsiteY0" fmla="*/ 239775 h 533165"/>
                  <a:gd name="connsiteX1" fmla="*/ 193123 w 193123"/>
                  <a:gd name="connsiteY1" fmla="*/ 0 h 533165"/>
                  <a:gd name="connsiteX2" fmla="*/ 181609 w 193123"/>
                  <a:gd name="connsiteY2" fmla="*/ 289600 h 533165"/>
                  <a:gd name="connsiteX3" fmla="*/ 0 w 193123"/>
                  <a:gd name="connsiteY3" fmla="*/ 533165 h 533165"/>
                  <a:gd name="connsiteX4" fmla="*/ 27678 w 193123"/>
                  <a:gd name="connsiteY4" fmla="*/ 239775 h 533165"/>
                  <a:gd name="connsiteX0" fmla="*/ 19455 w 184900"/>
                  <a:gd name="connsiteY0" fmla="*/ 239775 h 539515"/>
                  <a:gd name="connsiteX1" fmla="*/ 184900 w 184900"/>
                  <a:gd name="connsiteY1" fmla="*/ 0 h 539515"/>
                  <a:gd name="connsiteX2" fmla="*/ 173386 w 184900"/>
                  <a:gd name="connsiteY2" fmla="*/ 289600 h 539515"/>
                  <a:gd name="connsiteX3" fmla="*/ 0 w 184900"/>
                  <a:gd name="connsiteY3" fmla="*/ 539515 h 539515"/>
                  <a:gd name="connsiteX4" fmla="*/ 19455 w 184900"/>
                  <a:gd name="connsiteY4" fmla="*/ 239775 h 539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00" h="539515">
                    <a:moveTo>
                      <a:pt x="19455" y="239775"/>
                    </a:moveTo>
                    <a:lnTo>
                      <a:pt x="184900" y="0"/>
                    </a:lnTo>
                    <a:cubicBezTo>
                      <a:pt x="183145" y="104976"/>
                      <a:pt x="175141" y="184624"/>
                      <a:pt x="173386" y="289600"/>
                    </a:cubicBezTo>
                    <a:lnTo>
                      <a:pt x="0" y="539515"/>
                    </a:lnTo>
                    <a:cubicBezTo>
                      <a:pt x="792" y="444323"/>
                      <a:pt x="18663" y="334967"/>
                      <a:pt x="19455" y="239775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239"/>
              <p:cNvSpPr/>
              <p:nvPr/>
            </p:nvSpPr>
            <p:spPr bwMode="auto">
              <a:xfrm>
                <a:off x="4311670" y="6016043"/>
                <a:ext cx="206105" cy="517535"/>
              </a:xfrm>
              <a:custGeom>
                <a:avLst/>
                <a:gdLst>
                  <a:gd name="connsiteX0" fmla="*/ 0 w 663267"/>
                  <a:gd name="connsiteY0" fmla="*/ 0 h 292234"/>
                  <a:gd name="connsiteX1" fmla="*/ 663267 w 663267"/>
                  <a:gd name="connsiteY1" fmla="*/ 0 h 292234"/>
                  <a:gd name="connsiteX2" fmla="*/ 663267 w 663267"/>
                  <a:gd name="connsiteY2" fmla="*/ 292234 h 292234"/>
                  <a:gd name="connsiteX3" fmla="*/ 0 w 663267"/>
                  <a:gd name="connsiteY3" fmla="*/ 292234 h 292234"/>
                  <a:gd name="connsiteX4" fmla="*/ 0 w 663267"/>
                  <a:gd name="connsiteY4" fmla="*/ 0 h 292234"/>
                  <a:gd name="connsiteX0" fmla="*/ 0 w 663267"/>
                  <a:gd name="connsiteY0" fmla="*/ 239775 h 532009"/>
                  <a:gd name="connsiteX1" fmla="*/ 174817 w 663267"/>
                  <a:gd name="connsiteY1" fmla="*/ 0 h 532009"/>
                  <a:gd name="connsiteX2" fmla="*/ 663267 w 663267"/>
                  <a:gd name="connsiteY2" fmla="*/ 532009 h 532009"/>
                  <a:gd name="connsiteX3" fmla="*/ 0 w 663267"/>
                  <a:gd name="connsiteY3" fmla="*/ 532009 h 532009"/>
                  <a:gd name="connsiteX4" fmla="*/ 0 w 663267"/>
                  <a:gd name="connsiteY4" fmla="*/ 239775 h 532009"/>
                  <a:gd name="connsiteX0" fmla="*/ 0 w 219222"/>
                  <a:gd name="connsiteY0" fmla="*/ 239775 h 532009"/>
                  <a:gd name="connsiteX1" fmla="*/ 174817 w 219222"/>
                  <a:gd name="connsiteY1" fmla="*/ 0 h 532009"/>
                  <a:gd name="connsiteX2" fmla="*/ 219222 w 219222"/>
                  <a:gd name="connsiteY2" fmla="*/ 336637 h 532009"/>
                  <a:gd name="connsiteX3" fmla="*/ 0 w 219222"/>
                  <a:gd name="connsiteY3" fmla="*/ 532009 h 532009"/>
                  <a:gd name="connsiteX4" fmla="*/ 0 w 219222"/>
                  <a:gd name="connsiteY4" fmla="*/ 239775 h 532009"/>
                  <a:gd name="connsiteX0" fmla="*/ 0 w 174817"/>
                  <a:gd name="connsiteY0" fmla="*/ 239775 h 532009"/>
                  <a:gd name="connsiteX1" fmla="*/ 174817 w 174817"/>
                  <a:gd name="connsiteY1" fmla="*/ 0 h 532009"/>
                  <a:gd name="connsiteX2" fmla="*/ 157055 w 174817"/>
                  <a:gd name="connsiteY2" fmla="*/ 336637 h 532009"/>
                  <a:gd name="connsiteX3" fmla="*/ 0 w 174817"/>
                  <a:gd name="connsiteY3" fmla="*/ 532009 h 532009"/>
                  <a:gd name="connsiteX4" fmla="*/ 0 w 174817"/>
                  <a:gd name="connsiteY4" fmla="*/ 239775 h 532009"/>
                  <a:gd name="connsiteX0" fmla="*/ 0 w 165445"/>
                  <a:gd name="connsiteY0" fmla="*/ 239775 h 532009"/>
                  <a:gd name="connsiteX1" fmla="*/ 165445 w 165445"/>
                  <a:gd name="connsiteY1" fmla="*/ 0 h 532009"/>
                  <a:gd name="connsiteX2" fmla="*/ 157055 w 165445"/>
                  <a:gd name="connsiteY2" fmla="*/ 336637 h 532009"/>
                  <a:gd name="connsiteX3" fmla="*/ 0 w 165445"/>
                  <a:gd name="connsiteY3" fmla="*/ 532009 h 532009"/>
                  <a:gd name="connsiteX4" fmla="*/ 0 w 165445"/>
                  <a:gd name="connsiteY4" fmla="*/ 239775 h 532009"/>
                  <a:gd name="connsiteX0" fmla="*/ 6248 w 171693"/>
                  <a:gd name="connsiteY0" fmla="*/ 239775 h 503062"/>
                  <a:gd name="connsiteX1" fmla="*/ 171693 w 171693"/>
                  <a:gd name="connsiteY1" fmla="*/ 0 h 503062"/>
                  <a:gd name="connsiteX2" fmla="*/ 163303 w 171693"/>
                  <a:gd name="connsiteY2" fmla="*/ 336637 h 503062"/>
                  <a:gd name="connsiteX3" fmla="*/ 0 w 171693"/>
                  <a:gd name="connsiteY3" fmla="*/ 503062 h 503062"/>
                  <a:gd name="connsiteX4" fmla="*/ 6248 w 171693"/>
                  <a:gd name="connsiteY4" fmla="*/ 239775 h 503062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9551 w 177941"/>
                  <a:gd name="connsiteY2" fmla="*/ 336637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72675 w 177941"/>
                  <a:gd name="connsiteY2" fmla="*/ 314928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6427 w 177941"/>
                  <a:gd name="connsiteY2" fmla="*/ 289600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941" h="517535">
                    <a:moveTo>
                      <a:pt x="12496" y="239775"/>
                    </a:moveTo>
                    <a:lnTo>
                      <a:pt x="177941" y="0"/>
                    </a:lnTo>
                    <a:cubicBezTo>
                      <a:pt x="176186" y="104976"/>
                      <a:pt x="168182" y="184624"/>
                      <a:pt x="166427" y="289600"/>
                    </a:cubicBezTo>
                    <a:lnTo>
                      <a:pt x="0" y="517535"/>
                    </a:lnTo>
                    <a:lnTo>
                      <a:pt x="12496" y="239775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239"/>
              <p:cNvSpPr/>
              <p:nvPr/>
            </p:nvSpPr>
            <p:spPr bwMode="auto">
              <a:xfrm>
                <a:off x="4681940" y="5561092"/>
                <a:ext cx="214165" cy="539515"/>
              </a:xfrm>
              <a:custGeom>
                <a:avLst/>
                <a:gdLst>
                  <a:gd name="connsiteX0" fmla="*/ 0 w 663267"/>
                  <a:gd name="connsiteY0" fmla="*/ 0 h 292234"/>
                  <a:gd name="connsiteX1" fmla="*/ 663267 w 663267"/>
                  <a:gd name="connsiteY1" fmla="*/ 0 h 292234"/>
                  <a:gd name="connsiteX2" fmla="*/ 663267 w 663267"/>
                  <a:gd name="connsiteY2" fmla="*/ 292234 h 292234"/>
                  <a:gd name="connsiteX3" fmla="*/ 0 w 663267"/>
                  <a:gd name="connsiteY3" fmla="*/ 292234 h 292234"/>
                  <a:gd name="connsiteX4" fmla="*/ 0 w 663267"/>
                  <a:gd name="connsiteY4" fmla="*/ 0 h 292234"/>
                  <a:gd name="connsiteX0" fmla="*/ 0 w 663267"/>
                  <a:gd name="connsiteY0" fmla="*/ 239775 h 532009"/>
                  <a:gd name="connsiteX1" fmla="*/ 174817 w 663267"/>
                  <a:gd name="connsiteY1" fmla="*/ 0 h 532009"/>
                  <a:gd name="connsiteX2" fmla="*/ 663267 w 663267"/>
                  <a:gd name="connsiteY2" fmla="*/ 532009 h 532009"/>
                  <a:gd name="connsiteX3" fmla="*/ 0 w 663267"/>
                  <a:gd name="connsiteY3" fmla="*/ 532009 h 532009"/>
                  <a:gd name="connsiteX4" fmla="*/ 0 w 663267"/>
                  <a:gd name="connsiteY4" fmla="*/ 239775 h 532009"/>
                  <a:gd name="connsiteX0" fmla="*/ 0 w 219222"/>
                  <a:gd name="connsiteY0" fmla="*/ 239775 h 532009"/>
                  <a:gd name="connsiteX1" fmla="*/ 174817 w 219222"/>
                  <a:gd name="connsiteY1" fmla="*/ 0 h 532009"/>
                  <a:gd name="connsiteX2" fmla="*/ 219222 w 219222"/>
                  <a:gd name="connsiteY2" fmla="*/ 336637 h 532009"/>
                  <a:gd name="connsiteX3" fmla="*/ 0 w 219222"/>
                  <a:gd name="connsiteY3" fmla="*/ 532009 h 532009"/>
                  <a:gd name="connsiteX4" fmla="*/ 0 w 219222"/>
                  <a:gd name="connsiteY4" fmla="*/ 239775 h 532009"/>
                  <a:gd name="connsiteX0" fmla="*/ 0 w 174817"/>
                  <a:gd name="connsiteY0" fmla="*/ 239775 h 532009"/>
                  <a:gd name="connsiteX1" fmla="*/ 174817 w 174817"/>
                  <a:gd name="connsiteY1" fmla="*/ 0 h 532009"/>
                  <a:gd name="connsiteX2" fmla="*/ 157055 w 174817"/>
                  <a:gd name="connsiteY2" fmla="*/ 336637 h 532009"/>
                  <a:gd name="connsiteX3" fmla="*/ 0 w 174817"/>
                  <a:gd name="connsiteY3" fmla="*/ 532009 h 532009"/>
                  <a:gd name="connsiteX4" fmla="*/ 0 w 174817"/>
                  <a:gd name="connsiteY4" fmla="*/ 239775 h 532009"/>
                  <a:gd name="connsiteX0" fmla="*/ 0 w 165445"/>
                  <a:gd name="connsiteY0" fmla="*/ 239775 h 532009"/>
                  <a:gd name="connsiteX1" fmla="*/ 165445 w 165445"/>
                  <a:gd name="connsiteY1" fmla="*/ 0 h 532009"/>
                  <a:gd name="connsiteX2" fmla="*/ 157055 w 165445"/>
                  <a:gd name="connsiteY2" fmla="*/ 336637 h 532009"/>
                  <a:gd name="connsiteX3" fmla="*/ 0 w 165445"/>
                  <a:gd name="connsiteY3" fmla="*/ 532009 h 532009"/>
                  <a:gd name="connsiteX4" fmla="*/ 0 w 165445"/>
                  <a:gd name="connsiteY4" fmla="*/ 239775 h 532009"/>
                  <a:gd name="connsiteX0" fmla="*/ 6248 w 171693"/>
                  <a:gd name="connsiteY0" fmla="*/ 239775 h 503062"/>
                  <a:gd name="connsiteX1" fmla="*/ 171693 w 171693"/>
                  <a:gd name="connsiteY1" fmla="*/ 0 h 503062"/>
                  <a:gd name="connsiteX2" fmla="*/ 163303 w 171693"/>
                  <a:gd name="connsiteY2" fmla="*/ 336637 h 503062"/>
                  <a:gd name="connsiteX3" fmla="*/ 0 w 171693"/>
                  <a:gd name="connsiteY3" fmla="*/ 503062 h 503062"/>
                  <a:gd name="connsiteX4" fmla="*/ 6248 w 171693"/>
                  <a:gd name="connsiteY4" fmla="*/ 239775 h 503062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9551 w 177941"/>
                  <a:gd name="connsiteY2" fmla="*/ 336637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72675 w 177941"/>
                  <a:gd name="connsiteY2" fmla="*/ 314928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6427 w 177941"/>
                  <a:gd name="connsiteY2" fmla="*/ 289600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2375 w 167820"/>
                  <a:gd name="connsiteY0" fmla="*/ 239775 h 525350"/>
                  <a:gd name="connsiteX1" fmla="*/ 167820 w 167820"/>
                  <a:gd name="connsiteY1" fmla="*/ 0 h 525350"/>
                  <a:gd name="connsiteX2" fmla="*/ 156306 w 167820"/>
                  <a:gd name="connsiteY2" fmla="*/ 289600 h 525350"/>
                  <a:gd name="connsiteX3" fmla="*/ 0 w 167820"/>
                  <a:gd name="connsiteY3" fmla="*/ 525350 h 525350"/>
                  <a:gd name="connsiteX4" fmla="*/ 2375 w 167820"/>
                  <a:gd name="connsiteY4" fmla="*/ 239775 h 525350"/>
                  <a:gd name="connsiteX0" fmla="*/ 15870 w 181315"/>
                  <a:gd name="connsiteY0" fmla="*/ 239775 h 525350"/>
                  <a:gd name="connsiteX1" fmla="*/ 181315 w 181315"/>
                  <a:gd name="connsiteY1" fmla="*/ 0 h 525350"/>
                  <a:gd name="connsiteX2" fmla="*/ 169801 w 181315"/>
                  <a:gd name="connsiteY2" fmla="*/ 289600 h 525350"/>
                  <a:gd name="connsiteX3" fmla="*/ 0 w 181315"/>
                  <a:gd name="connsiteY3" fmla="*/ 525350 h 525350"/>
                  <a:gd name="connsiteX4" fmla="*/ 15870 w 181315"/>
                  <a:gd name="connsiteY4" fmla="*/ 239775 h 525350"/>
                  <a:gd name="connsiteX0" fmla="*/ 5749 w 171194"/>
                  <a:gd name="connsiteY0" fmla="*/ 239775 h 533165"/>
                  <a:gd name="connsiteX1" fmla="*/ 171194 w 171194"/>
                  <a:gd name="connsiteY1" fmla="*/ 0 h 533165"/>
                  <a:gd name="connsiteX2" fmla="*/ 159680 w 171194"/>
                  <a:gd name="connsiteY2" fmla="*/ 289600 h 533165"/>
                  <a:gd name="connsiteX3" fmla="*/ 0 w 171194"/>
                  <a:gd name="connsiteY3" fmla="*/ 533165 h 533165"/>
                  <a:gd name="connsiteX4" fmla="*/ 5749 w 171194"/>
                  <a:gd name="connsiteY4" fmla="*/ 239775 h 533165"/>
                  <a:gd name="connsiteX0" fmla="*/ 27678 w 193123"/>
                  <a:gd name="connsiteY0" fmla="*/ 239775 h 533165"/>
                  <a:gd name="connsiteX1" fmla="*/ 193123 w 193123"/>
                  <a:gd name="connsiteY1" fmla="*/ 0 h 533165"/>
                  <a:gd name="connsiteX2" fmla="*/ 181609 w 193123"/>
                  <a:gd name="connsiteY2" fmla="*/ 289600 h 533165"/>
                  <a:gd name="connsiteX3" fmla="*/ 0 w 193123"/>
                  <a:gd name="connsiteY3" fmla="*/ 533165 h 533165"/>
                  <a:gd name="connsiteX4" fmla="*/ 27678 w 193123"/>
                  <a:gd name="connsiteY4" fmla="*/ 239775 h 533165"/>
                  <a:gd name="connsiteX0" fmla="*/ 19455 w 184900"/>
                  <a:gd name="connsiteY0" fmla="*/ 239775 h 539515"/>
                  <a:gd name="connsiteX1" fmla="*/ 184900 w 184900"/>
                  <a:gd name="connsiteY1" fmla="*/ 0 h 539515"/>
                  <a:gd name="connsiteX2" fmla="*/ 173386 w 184900"/>
                  <a:gd name="connsiteY2" fmla="*/ 289600 h 539515"/>
                  <a:gd name="connsiteX3" fmla="*/ 0 w 184900"/>
                  <a:gd name="connsiteY3" fmla="*/ 539515 h 539515"/>
                  <a:gd name="connsiteX4" fmla="*/ 19455 w 184900"/>
                  <a:gd name="connsiteY4" fmla="*/ 239775 h 539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00" h="539515">
                    <a:moveTo>
                      <a:pt x="19455" y="239775"/>
                    </a:moveTo>
                    <a:lnTo>
                      <a:pt x="184900" y="0"/>
                    </a:lnTo>
                    <a:cubicBezTo>
                      <a:pt x="183145" y="104976"/>
                      <a:pt x="175141" y="184624"/>
                      <a:pt x="173386" y="289600"/>
                    </a:cubicBezTo>
                    <a:lnTo>
                      <a:pt x="0" y="539515"/>
                    </a:lnTo>
                    <a:cubicBezTo>
                      <a:pt x="792" y="444323"/>
                      <a:pt x="18663" y="334967"/>
                      <a:pt x="19455" y="239775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239"/>
              <p:cNvSpPr/>
              <p:nvPr/>
            </p:nvSpPr>
            <p:spPr bwMode="auto">
              <a:xfrm>
                <a:off x="4880564" y="5307501"/>
                <a:ext cx="214165" cy="539515"/>
              </a:xfrm>
              <a:custGeom>
                <a:avLst/>
                <a:gdLst>
                  <a:gd name="connsiteX0" fmla="*/ 0 w 663267"/>
                  <a:gd name="connsiteY0" fmla="*/ 0 h 292234"/>
                  <a:gd name="connsiteX1" fmla="*/ 663267 w 663267"/>
                  <a:gd name="connsiteY1" fmla="*/ 0 h 292234"/>
                  <a:gd name="connsiteX2" fmla="*/ 663267 w 663267"/>
                  <a:gd name="connsiteY2" fmla="*/ 292234 h 292234"/>
                  <a:gd name="connsiteX3" fmla="*/ 0 w 663267"/>
                  <a:gd name="connsiteY3" fmla="*/ 292234 h 292234"/>
                  <a:gd name="connsiteX4" fmla="*/ 0 w 663267"/>
                  <a:gd name="connsiteY4" fmla="*/ 0 h 292234"/>
                  <a:gd name="connsiteX0" fmla="*/ 0 w 663267"/>
                  <a:gd name="connsiteY0" fmla="*/ 239775 h 532009"/>
                  <a:gd name="connsiteX1" fmla="*/ 174817 w 663267"/>
                  <a:gd name="connsiteY1" fmla="*/ 0 h 532009"/>
                  <a:gd name="connsiteX2" fmla="*/ 663267 w 663267"/>
                  <a:gd name="connsiteY2" fmla="*/ 532009 h 532009"/>
                  <a:gd name="connsiteX3" fmla="*/ 0 w 663267"/>
                  <a:gd name="connsiteY3" fmla="*/ 532009 h 532009"/>
                  <a:gd name="connsiteX4" fmla="*/ 0 w 663267"/>
                  <a:gd name="connsiteY4" fmla="*/ 239775 h 532009"/>
                  <a:gd name="connsiteX0" fmla="*/ 0 w 219222"/>
                  <a:gd name="connsiteY0" fmla="*/ 239775 h 532009"/>
                  <a:gd name="connsiteX1" fmla="*/ 174817 w 219222"/>
                  <a:gd name="connsiteY1" fmla="*/ 0 h 532009"/>
                  <a:gd name="connsiteX2" fmla="*/ 219222 w 219222"/>
                  <a:gd name="connsiteY2" fmla="*/ 336637 h 532009"/>
                  <a:gd name="connsiteX3" fmla="*/ 0 w 219222"/>
                  <a:gd name="connsiteY3" fmla="*/ 532009 h 532009"/>
                  <a:gd name="connsiteX4" fmla="*/ 0 w 219222"/>
                  <a:gd name="connsiteY4" fmla="*/ 239775 h 532009"/>
                  <a:gd name="connsiteX0" fmla="*/ 0 w 174817"/>
                  <a:gd name="connsiteY0" fmla="*/ 239775 h 532009"/>
                  <a:gd name="connsiteX1" fmla="*/ 174817 w 174817"/>
                  <a:gd name="connsiteY1" fmla="*/ 0 h 532009"/>
                  <a:gd name="connsiteX2" fmla="*/ 157055 w 174817"/>
                  <a:gd name="connsiteY2" fmla="*/ 336637 h 532009"/>
                  <a:gd name="connsiteX3" fmla="*/ 0 w 174817"/>
                  <a:gd name="connsiteY3" fmla="*/ 532009 h 532009"/>
                  <a:gd name="connsiteX4" fmla="*/ 0 w 174817"/>
                  <a:gd name="connsiteY4" fmla="*/ 239775 h 532009"/>
                  <a:gd name="connsiteX0" fmla="*/ 0 w 165445"/>
                  <a:gd name="connsiteY0" fmla="*/ 239775 h 532009"/>
                  <a:gd name="connsiteX1" fmla="*/ 165445 w 165445"/>
                  <a:gd name="connsiteY1" fmla="*/ 0 h 532009"/>
                  <a:gd name="connsiteX2" fmla="*/ 157055 w 165445"/>
                  <a:gd name="connsiteY2" fmla="*/ 336637 h 532009"/>
                  <a:gd name="connsiteX3" fmla="*/ 0 w 165445"/>
                  <a:gd name="connsiteY3" fmla="*/ 532009 h 532009"/>
                  <a:gd name="connsiteX4" fmla="*/ 0 w 165445"/>
                  <a:gd name="connsiteY4" fmla="*/ 239775 h 532009"/>
                  <a:gd name="connsiteX0" fmla="*/ 6248 w 171693"/>
                  <a:gd name="connsiteY0" fmla="*/ 239775 h 503062"/>
                  <a:gd name="connsiteX1" fmla="*/ 171693 w 171693"/>
                  <a:gd name="connsiteY1" fmla="*/ 0 h 503062"/>
                  <a:gd name="connsiteX2" fmla="*/ 163303 w 171693"/>
                  <a:gd name="connsiteY2" fmla="*/ 336637 h 503062"/>
                  <a:gd name="connsiteX3" fmla="*/ 0 w 171693"/>
                  <a:gd name="connsiteY3" fmla="*/ 503062 h 503062"/>
                  <a:gd name="connsiteX4" fmla="*/ 6248 w 171693"/>
                  <a:gd name="connsiteY4" fmla="*/ 239775 h 503062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9551 w 177941"/>
                  <a:gd name="connsiteY2" fmla="*/ 336637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72675 w 177941"/>
                  <a:gd name="connsiteY2" fmla="*/ 314928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6427 w 177941"/>
                  <a:gd name="connsiteY2" fmla="*/ 289600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2375 w 167820"/>
                  <a:gd name="connsiteY0" fmla="*/ 239775 h 525350"/>
                  <a:gd name="connsiteX1" fmla="*/ 167820 w 167820"/>
                  <a:gd name="connsiteY1" fmla="*/ 0 h 525350"/>
                  <a:gd name="connsiteX2" fmla="*/ 156306 w 167820"/>
                  <a:gd name="connsiteY2" fmla="*/ 289600 h 525350"/>
                  <a:gd name="connsiteX3" fmla="*/ 0 w 167820"/>
                  <a:gd name="connsiteY3" fmla="*/ 525350 h 525350"/>
                  <a:gd name="connsiteX4" fmla="*/ 2375 w 167820"/>
                  <a:gd name="connsiteY4" fmla="*/ 239775 h 525350"/>
                  <a:gd name="connsiteX0" fmla="*/ 15870 w 181315"/>
                  <a:gd name="connsiteY0" fmla="*/ 239775 h 525350"/>
                  <a:gd name="connsiteX1" fmla="*/ 181315 w 181315"/>
                  <a:gd name="connsiteY1" fmla="*/ 0 h 525350"/>
                  <a:gd name="connsiteX2" fmla="*/ 169801 w 181315"/>
                  <a:gd name="connsiteY2" fmla="*/ 289600 h 525350"/>
                  <a:gd name="connsiteX3" fmla="*/ 0 w 181315"/>
                  <a:gd name="connsiteY3" fmla="*/ 525350 h 525350"/>
                  <a:gd name="connsiteX4" fmla="*/ 15870 w 181315"/>
                  <a:gd name="connsiteY4" fmla="*/ 239775 h 525350"/>
                  <a:gd name="connsiteX0" fmla="*/ 5749 w 171194"/>
                  <a:gd name="connsiteY0" fmla="*/ 239775 h 533165"/>
                  <a:gd name="connsiteX1" fmla="*/ 171194 w 171194"/>
                  <a:gd name="connsiteY1" fmla="*/ 0 h 533165"/>
                  <a:gd name="connsiteX2" fmla="*/ 159680 w 171194"/>
                  <a:gd name="connsiteY2" fmla="*/ 289600 h 533165"/>
                  <a:gd name="connsiteX3" fmla="*/ 0 w 171194"/>
                  <a:gd name="connsiteY3" fmla="*/ 533165 h 533165"/>
                  <a:gd name="connsiteX4" fmla="*/ 5749 w 171194"/>
                  <a:gd name="connsiteY4" fmla="*/ 239775 h 533165"/>
                  <a:gd name="connsiteX0" fmla="*/ 27678 w 193123"/>
                  <a:gd name="connsiteY0" fmla="*/ 239775 h 533165"/>
                  <a:gd name="connsiteX1" fmla="*/ 193123 w 193123"/>
                  <a:gd name="connsiteY1" fmla="*/ 0 h 533165"/>
                  <a:gd name="connsiteX2" fmla="*/ 181609 w 193123"/>
                  <a:gd name="connsiteY2" fmla="*/ 289600 h 533165"/>
                  <a:gd name="connsiteX3" fmla="*/ 0 w 193123"/>
                  <a:gd name="connsiteY3" fmla="*/ 533165 h 533165"/>
                  <a:gd name="connsiteX4" fmla="*/ 27678 w 193123"/>
                  <a:gd name="connsiteY4" fmla="*/ 239775 h 533165"/>
                  <a:gd name="connsiteX0" fmla="*/ 19455 w 184900"/>
                  <a:gd name="connsiteY0" fmla="*/ 239775 h 539515"/>
                  <a:gd name="connsiteX1" fmla="*/ 184900 w 184900"/>
                  <a:gd name="connsiteY1" fmla="*/ 0 h 539515"/>
                  <a:gd name="connsiteX2" fmla="*/ 173386 w 184900"/>
                  <a:gd name="connsiteY2" fmla="*/ 289600 h 539515"/>
                  <a:gd name="connsiteX3" fmla="*/ 0 w 184900"/>
                  <a:gd name="connsiteY3" fmla="*/ 539515 h 539515"/>
                  <a:gd name="connsiteX4" fmla="*/ 19455 w 184900"/>
                  <a:gd name="connsiteY4" fmla="*/ 239775 h 539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00" h="539515">
                    <a:moveTo>
                      <a:pt x="19455" y="239775"/>
                    </a:moveTo>
                    <a:lnTo>
                      <a:pt x="184900" y="0"/>
                    </a:lnTo>
                    <a:cubicBezTo>
                      <a:pt x="183145" y="104976"/>
                      <a:pt x="175141" y="184624"/>
                      <a:pt x="173386" y="289600"/>
                    </a:cubicBezTo>
                    <a:lnTo>
                      <a:pt x="0" y="539515"/>
                    </a:lnTo>
                    <a:cubicBezTo>
                      <a:pt x="792" y="444323"/>
                      <a:pt x="18663" y="334967"/>
                      <a:pt x="19455" y="239775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" name="TextBox 307"/>
            <p:cNvSpPr txBox="1">
              <a:spLocks noChangeArrowheads="1"/>
            </p:cNvSpPr>
            <p:nvPr/>
          </p:nvSpPr>
          <p:spPr bwMode="auto">
            <a:xfrm rot="-2814368">
              <a:off x="3929014" y="5167641"/>
              <a:ext cx="451559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302</a:t>
              </a:r>
            </a:p>
          </p:txBody>
        </p:sp>
        <p:sp>
          <p:nvSpPr>
            <p:cNvPr id="42" name="TextBox 308"/>
            <p:cNvSpPr txBox="1">
              <a:spLocks noChangeArrowheads="1"/>
            </p:cNvSpPr>
            <p:nvPr/>
          </p:nvSpPr>
          <p:spPr bwMode="auto">
            <a:xfrm rot="18785632">
              <a:off x="4094951" y="4967398"/>
              <a:ext cx="451559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298</a:t>
              </a:r>
            </a:p>
          </p:txBody>
        </p:sp>
        <p:sp>
          <p:nvSpPr>
            <p:cNvPr id="43" name="TextBox 309"/>
            <p:cNvSpPr txBox="1">
              <a:spLocks noChangeArrowheads="1"/>
            </p:cNvSpPr>
            <p:nvPr/>
          </p:nvSpPr>
          <p:spPr bwMode="auto">
            <a:xfrm rot="18785632">
              <a:off x="4358041" y="4669602"/>
              <a:ext cx="451559" cy="40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288.5</a:t>
              </a:r>
            </a:p>
          </p:txBody>
        </p:sp>
        <p:sp>
          <p:nvSpPr>
            <p:cNvPr id="44" name="TextBox 310"/>
            <p:cNvSpPr txBox="1">
              <a:spLocks noChangeArrowheads="1"/>
            </p:cNvSpPr>
            <p:nvPr/>
          </p:nvSpPr>
          <p:spPr bwMode="auto">
            <a:xfrm rot="18785632">
              <a:off x="3729473" y="5674194"/>
              <a:ext cx="451559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303</a:t>
              </a:r>
            </a:p>
          </p:txBody>
        </p:sp>
        <p:sp>
          <p:nvSpPr>
            <p:cNvPr id="45" name="TextBox 311"/>
            <p:cNvSpPr txBox="1">
              <a:spLocks noChangeArrowheads="1"/>
            </p:cNvSpPr>
            <p:nvPr/>
          </p:nvSpPr>
          <p:spPr bwMode="auto">
            <a:xfrm rot="-2814368">
              <a:off x="3924284" y="5452148"/>
              <a:ext cx="451559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22.4</a:t>
              </a:r>
            </a:p>
          </p:txBody>
        </p:sp>
        <p:sp>
          <p:nvSpPr>
            <p:cNvPr id="46" name="TextBox 312"/>
            <p:cNvSpPr txBox="1">
              <a:spLocks noChangeArrowheads="1"/>
            </p:cNvSpPr>
            <p:nvPr/>
          </p:nvSpPr>
          <p:spPr bwMode="auto">
            <a:xfrm rot="-2814368">
              <a:off x="4090220" y="5251900"/>
              <a:ext cx="451559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34.6</a:t>
              </a:r>
            </a:p>
          </p:txBody>
        </p:sp>
        <p:sp>
          <p:nvSpPr>
            <p:cNvPr id="47" name="TextBox 313"/>
            <p:cNvSpPr txBox="1">
              <a:spLocks noChangeArrowheads="1"/>
            </p:cNvSpPr>
            <p:nvPr/>
          </p:nvSpPr>
          <p:spPr bwMode="auto">
            <a:xfrm rot="18785632">
              <a:off x="4297733" y="4992128"/>
              <a:ext cx="451559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36</a:t>
              </a:r>
            </a:p>
          </p:txBody>
        </p:sp>
        <p:sp>
          <p:nvSpPr>
            <p:cNvPr id="48" name="TextBox 314"/>
            <p:cNvSpPr txBox="1">
              <a:spLocks noChangeArrowheads="1"/>
            </p:cNvSpPr>
            <p:nvPr/>
          </p:nvSpPr>
          <p:spPr bwMode="auto">
            <a:xfrm rot="-2814368">
              <a:off x="3711903" y="5975542"/>
              <a:ext cx="451559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263</a:t>
              </a:r>
            </a:p>
          </p:txBody>
        </p:sp>
        <p:sp>
          <p:nvSpPr>
            <p:cNvPr id="49" name="TextBox 315"/>
            <p:cNvSpPr txBox="1">
              <a:spLocks noChangeArrowheads="1"/>
            </p:cNvSpPr>
            <p:nvPr/>
          </p:nvSpPr>
          <p:spPr bwMode="auto">
            <a:xfrm rot="-2814368">
              <a:off x="3906716" y="5753500"/>
              <a:ext cx="451559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24</a:t>
              </a:r>
            </a:p>
          </p:txBody>
        </p:sp>
        <p:sp>
          <p:nvSpPr>
            <p:cNvPr id="50" name="TextBox 316"/>
            <p:cNvSpPr txBox="1">
              <a:spLocks noChangeArrowheads="1"/>
            </p:cNvSpPr>
            <p:nvPr/>
          </p:nvSpPr>
          <p:spPr bwMode="auto">
            <a:xfrm rot="-2814368">
              <a:off x="4072651" y="5553253"/>
              <a:ext cx="451559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3.6</a:t>
              </a:r>
            </a:p>
          </p:txBody>
        </p:sp>
        <p:sp>
          <p:nvSpPr>
            <p:cNvPr id="51" name="TextBox 317"/>
            <p:cNvSpPr txBox="1">
              <a:spLocks noChangeArrowheads="1"/>
            </p:cNvSpPr>
            <p:nvPr/>
          </p:nvSpPr>
          <p:spPr bwMode="auto">
            <a:xfrm rot="18785632">
              <a:off x="4280165" y="5293478"/>
              <a:ext cx="451559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49</a:t>
              </a:r>
            </a:p>
          </p:txBody>
        </p:sp>
        <p:sp>
          <p:nvSpPr>
            <p:cNvPr id="52" name="TextBox 318"/>
            <p:cNvSpPr txBox="1">
              <a:spLocks noChangeArrowheads="1"/>
            </p:cNvSpPr>
            <p:nvPr/>
          </p:nvSpPr>
          <p:spPr bwMode="auto">
            <a:xfrm rot="18785632">
              <a:off x="3718255" y="6255287"/>
              <a:ext cx="451559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294</a:t>
              </a:r>
            </a:p>
          </p:txBody>
        </p:sp>
        <p:sp>
          <p:nvSpPr>
            <p:cNvPr id="53" name="TextBox 319"/>
            <p:cNvSpPr txBox="1">
              <a:spLocks noChangeArrowheads="1"/>
            </p:cNvSpPr>
            <p:nvPr/>
          </p:nvSpPr>
          <p:spPr bwMode="auto">
            <a:xfrm rot="-2814368">
              <a:off x="3913065" y="6033241"/>
              <a:ext cx="451559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7.2</a:t>
              </a:r>
            </a:p>
          </p:txBody>
        </p:sp>
        <p:sp>
          <p:nvSpPr>
            <p:cNvPr id="54" name="TextBox 320"/>
            <p:cNvSpPr txBox="1">
              <a:spLocks noChangeArrowheads="1"/>
            </p:cNvSpPr>
            <p:nvPr/>
          </p:nvSpPr>
          <p:spPr bwMode="auto">
            <a:xfrm rot="-2814368">
              <a:off x="4079002" y="5832997"/>
              <a:ext cx="451559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53</a:t>
              </a:r>
            </a:p>
          </p:txBody>
        </p:sp>
        <p:sp>
          <p:nvSpPr>
            <p:cNvPr id="55" name="TextBox 321"/>
            <p:cNvSpPr txBox="1">
              <a:spLocks noChangeArrowheads="1"/>
            </p:cNvSpPr>
            <p:nvPr/>
          </p:nvSpPr>
          <p:spPr bwMode="auto">
            <a:xfrm rot="18785632">
              <a:off x="4286517" y="5573224"/>
              <a:ext cx="451559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67</a:t>
              </a:r>
            </a:p>
          </p:txBody>
        </p:sp>
        <p:sp>
          <p:nvSpPr>
            <p:cNvPr id="56" name="TextBox 322"/>
            <p:cNvSpPr txBox="1">
              <a:spLocks noChangeArrowheads="1"/>
            </p:cNvSpPr>
            <p:nvPr/>
          </p:nvSpPr>
          <p:spPr bwMode="auto">
            <a:xfrm rot="18785632">
              <a:off x="3690735" y="6544013"/>
              <a:ext cx="451559" cy="300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 dirty="0" smtClean="0"/>
                <a:t>12</a:t>
              </a:r>
              <a:endParaRPr lang="en-US" altLang="x-none" sz="900" dirty="0"/>
            </a:p>
          </p:txBody>
        </p:sp>
        <p:sp>
          <p:nvSpPr>
            <p:cNvPr id="57" name="TextBox 323"/>
            <p:cNvSpPr txBox="1">
              <a:spLocks noChangeArrowheads="1"/>
            </p:cNvSpPr>
            <p:nvPr/>
          </p:nvSpPr>
          <p:spPr bwMode="auto">
            <a:xfrm rot="18785632">
              <a:off x="3881319" y="6341846"/>
              <a:ext cx="451559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 dirty="0"/>
                <a:t>25.6</a:t>
              </a:r>
            </a:p>
          </p:txBody>
        </p:sp>
        <p:sp>
          <p:nvSpPr>
            <p:cNvPr id="58" name="TextBox 324"/>
            <p:cNvSpPr txBox="1">
              <a:spLocks noChangeArrowheads="1"/>
            </p:cNvSpPr>
            <p:nvPr/>
          </p:nvSpPr>
          <p:spPr bwMode="auto">
            <a:xfrm rot="18785632">
              <a:off x="4047254" y="6141601"/>
              <a:ext cx="451559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34</a:t>
              </a:r>
            </a:p>
          </p:txBody>
        </p:sp>
        <p:sp>
          <p:nvSpPr>
            <p:cNvPr id="59" name="TextBox 325"/>
            <p:cNvSpPr txBox="1">
              <a:spLocks noChangeArrowheads="1"/>
            </p:cNvSpPr>
            <p:nvPr/>
          </p:nvSpPr>
          <p:spPr bwMode="auto">
            <a:xfrm rot="18785632">
              <a:off x="4254770" y="5881829"/>
              <a:ext cx="451559" cy="252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33.2</a:t>
              </a: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3199335" y="5798875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303.7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530720" y="5798831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308.9</a:t>
              </a: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69193" y="5798744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284.80</a:t>
              </a: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1199651" y="5798744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298.3</a:t>
              </a: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3198953" y="6095660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263.33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530338" y="6095617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275.54</a:t>
              </a: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568811" y="6095530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273.1</a:t>
              </a: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1199269" y="6095530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286.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1865908" y="6096262"/>
              <a:ext cx="663267" cy="3053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286.40</a:t>
              </a: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202827" y="6387444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294.2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534212" y="6387401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283.3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572685" y="6387314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298.4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203143" y="6387314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303.9</a:t>
              </a: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869781" y="6385698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285.0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3205070" y="6668489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297.3</a:t>
              </a: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536455" y="6668446"/>
              <a:ext cx="663267" cy="2922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289.7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574928" y="6668360"/>
              <a:ext cx="663267" cy="2922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294.3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1205386" y="6668360"/>
              <a:ext cx="663267" cy="2922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312.77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1872024" y="6670977"/>
              <a:ext cx="663267" cy="2896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284.3</a:t>
              </a:r>
            </a:p>
          </p:txBody>
        </p:sp>
      </p:grpSp>
      <p:sp>
        <p:nvSpPr>
          <p:cNvPr id="91" name="TextBox 358"/>
          <p:cNvSpPr txBox="1">
            <a:spLocks noChangeArrowheads="1"/>
          </p:cNvSpPr>
          <p:nvPr/>
        </p:nvSpPr>
        <p:spPr bwMode="auto">
          <a:xfrm>
            <a:off x="3835162" y="3252574"/>
            <a:ext cx="19621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/>
            <a:r>
              <a:rPr lang="en-US" altLang="x-none" sz="1800" dirty="0"/>
              <a:t>Latitude (degrees)</a:t>
            </a:r>
          </a:p>
        </p:txBody>
      </p:sp>
      <p:grpSp>
        <p:nvGrpSpPr>
          <p:cNvPr id="92" name="Group 359"/>
          <p:cNvGrpSpPr>
            <a:grpSpLocks/>
          </p:cNvGrpSpPr>
          <p:nvPr/>
        </p:nvGrpSpPr>
        <p:grpSpPr bwMode="auto">
          <a:xfrm>
            <a:off x="4458725" y="2369494"/>
            <a:ext cx="1127910" cy="828730"/>
            <a:chOff x="6299386" y="4750685"/>
            <a:chExt cx="1343298" cy="848286"/>
          </a:xfrm>
        </p:grpSpPr>
        <p:sp>
          <p:nvSpPr>
            <p:cNvPr id="93" name="Rectangle 238"/>
            <p:cNvSpPr/>
            <p:nvPr/>
          </p:nvSpPr>
          <p:spPr bwMode="auto">
            <a:xfrm>
              <a:off x="6299386" y="5384296"/>
              <a:ext cx="809571" cy="21467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-90</a:t>
              </a:r>
            </a:p>
          </p:txBody>
        </p:sp>
        <p:sp>
          <p:nvSpPr>
            <p:cNvPr id="94" name="Rectangle 238"/>
            <p:cNvSpPr/>
            <p:nvPr/>
          </p:nvSpPr>
          <p:spPr bwMode="auto">
            <a:xfrm>
              <a:off x="6480146" y="5166297"/>
              <a:ext cx="809571" cy="21467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-45</a:t>
              </a:r>
            </a:p>
          </p:txBody>
        </p:sp>
        <p:sp>
          <p:nvSpPr>
            <p:cNvPr id="96" name="Rectangle 238"/>
            <p:cNvSpPr/>
            <p:nvPr/>
          </p:nvSpPr>
          <p:spPr bwMode="auto">
            <a:xfrm>
              <a:off x="6833113" y="4750685"/>
              <a:ext cx="809571" cy="214675"/>
            </a:xfrm>
            <a:custGeom>
              <a:avLst/>
              <a:gdLst>
                <a:gd name="connsiteX0" fmla="*/ 0 w 962775"/>
                <a:gd name="connsiteY0" fmla="*/ 0 h 443203"/>
                <a:gd name="connsiteX1" fmla="*/ 962775 w 962775"/>
                <a:gd name="connsiteY1" fmla="*/ 0 h 443203"/>
                <a:gd name="connsiteX2" fmla="*/ 962775 w 962775"/>
                <a:gd name="connsiteY2" fmla="*/ 443203 h 443203"/>
                <a:gd name="connsiteX3" fmla="*/ 0 w 962775"/>
                <a:gd name="connsiteY3" fmla="*/ 443203 h 443203"/>
                <a:gd name="connsiteX4" fmla="*/ 0 w 962775"/>
                <a:gd name="connsiteY4" fmla="*/ 0 h 443203"/>
                <a:gd name="connsiteX0" fmla="*/ 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0 w 1255845"/>
                <a:gd name="connsiteY4" fmla="*/ 0 h 443203"/>
                <a:gd name="connsiteX0" fmla="*/ 293070 w 1255845"/>
                <a:gd name="connsiteY0" fmla="*/ 0 h 443203"/>
                <a:gd name="connsiteX1" fmla="*/ 1255845 w 1255845"/>
                <a:gd name="connsiteY1" fmla="*/ 8880 h 443203"/>
                <a:gd name="connsiteX2" fmla="*/ 962775 w 1255845"/>
                <a:gd name="connsiteY2" fmla="*/ 443203 h 443203"/>
                <a:gd name="connsiteX3" fmla="*/ 0 w 1255845"/>
                <a:gd name="connsiteY3" fmla="*/ 443203 h 443203"/>
                <a:gd name="connsiteX4" fmla="*/ 293070 w 1255845"/>
                <a:gd name="connsiteY4" fmla="*/ 0 h 443203"/>
                <a:gd name="connsiteX0" fmla="*/ 319256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319256 w 1282031"/>
                <a:gd name="connsiteY4" fmla="*/ 0 h 443203"/>
                <a:gd name="connsiteX0" fmla="*/ 319255 w 1282031"/>
                <a:gd name="connsiteY0" fmla="*/ 4326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19255 w 1282031"/>
                <a:gd name="connsiteY4" fmla="*/ 4326 h 434323"/>
                <a:gd name="connsiteX0" fmla="*/ 308780 w 1282031"/>
                <a:gd name="connsiteY0" fmla="*/ 4325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308780 w 1282031"/>
                <a:gd name="connsiteY4" fmla="*/ 4325 h 434323"/>
                <a:gd name="connsiteX0" fmla="*/ 298305 w 1282031"/>
                <a:gd name="connsiteY0" fmla="*/ 0 h 502634"/>
                <a:gd name="connsiteX1" fmla="*/ 1282031 w 1282031"/>
                <a:gd name="connsiteY1" fmla="*/ 68311 h 502634"/>
                <a:gd name="connsiteX2" fmla="*/ 988961 w 1282031"/>
                <a:gd name="connsiteY2" fmla="*/ 502634 h 502634"/>
                <a:gd name="connsiteX3" fmla="*/ 0 w 1282031"/>
                <a:gd name="connsiteY3" fmla="*/ 502634 h 502634"/>
                <a:gd name="connsiteX4" fmla="*/ 298305 w 1282031"/>
                <a:gd name="connsiteY4" fmla="*/ 0 h 502634"/>
                <a:gd name="connsiteX0" fmla="*/ 29830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98305 w 1282031"/>
                <a:gd name="connsiteY4" fmla="*/ 10930 h 434323"/>
                <a:gd name="connsiteX0" fmla="*/ 25640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56409 w 1282031"/>
                <a:gd name="connsiteY4" fmla="*/ 4327 h 434323"/>
                <a:gd name="connsiteX0" fmla="*/ 256409 w 1282031"/>
                <a:gd name="connsiteY0" fmla="*/ 0 h 456409"/>
                <a:gd name="connsiteX1" fmla="*/ 1282031 w 1282031"/>
                <a:gd name="connsiteY1" fmla="*/ 22086 h 456409"/>
                <a:gd name="connsiteX2" fmla="*/ 988961 w 1282031"/>
                <a:gd name="connsiteY2" fmla="*/ 456409 h 456409"/>
                <a:gd name="connsiteX3" fmla="*/ 0 w 1282031"/>
                <a:gd name="connsiteY3" fmla="*/ 456409 h 456409"/>
                <a:gd name="connsiteX4" fmla="*/ 256409 w 1282031"/>
                <a:gd name="connsiteY4" fmla="*/ 0 h 456409"/>
                <a:gd name="connsiteX0" fmla="*/ 245935 w 1282031"/>
                <a:gd name="connsiteY0" fmla="*/ 10930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245935 w 1282031"/>
                <a:gd name="connsiteY4" fmla="*/ 10930 h 434323"/>
                <a:gd name="connsiteX0" fmla="*/ 224988 w 1282031"/>
                <a:gd name="connsiteY0" fmla="*/ 0 h 443203"/>
                <a:gd name="connsiteX1" fmla="*/ 1282031 w 1282031"/>
                <a:gd name="connsiteY1" fmla="*/ 8880 h 443203"/>
                <a:gd name="connsiteX2" fmla="*/ 988961 w 1282031"/>
                <a:gd name="connsiteY2" fmla="*/ 443203 h 443203"/>
                <a:gd name="connsiteX3" fmla="*/ 0 w 1282031"/>
                <a:gd name="connsiteY3" fmla="*/ 443203 h 443203"/>
                <a:gd name="connsiteX4" fmla="*/ 224988 w 1282031"/>
                <a:gd name="connsiteY4" fmla="*/ 0 h 443203"/>
                <a:gd name="connsiteX0" fmla="*/ 188329 w 1282031"/>
                <a:gd name="connsiteY0" fmla="*/ 4327 h 434323"/>
                <a:gd name="connsiteX1" fmla="*/ 1282031 w 1282031"/>
                <a:gd name="connsiteY1" fmla="*/ 0 h 434323"/>
                <a:gd name="connsiteX2" fmla="*/ 988961 w 1282031"/>
                <a:gd name="connsiteY2" fmla="*/ 434323 h 434323"/>
                <a:gd name="connsiteX3" fmla="*/ 0 w 1282031"/>
                <a:gd name="connsiteY3" fmla="*/ 434323 h 434323"/>
                <a:gd name="connsiteX4" fmla="*/ 188329 w 1282031"/>
                <a:gd name="connsiteY4" fmla="*/ 4327 h 434323"/>
                <a:gd name="connsiteX0" fmla="*/ 204039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04039 w 1282031"/>
                <a:gd name="connsiteY4" fmla="*/ 0 h 436599"/>
                <a:gd name="connsiteX0" fmla="*/ 235462 w 1282031"/>
                <a:gd name="connsiteY0" fmla="*/ 0 h 443202"/>
                <a:gd name="connsiteX1" fmla="*/ 1282031 w 1282031"/>
                <a:gd name="connsiteY1" fmla="*/ 8879 h 443202"/>
                <a:gd name="connsiteX2" fmla="*/ 988961 w 1282031"/>
                <a:gd name="connsiteY2" fmla="*/ 443202 h 443202"/>
                <a:gd name="connsiteX3" fmla="*/ 0 w 1282031"/>
                <a:gd name="connsiteY3" fmla="*/ 443202 h 443202"/>
                <a:gd name="connsiteX4" fmla="*/ 235462 w 1282031"/>
                <a:gd name="connsiteY4" fmla="*/ 0 h 443202"/>
                <a:gd name="connsiteX0" fmla="*/ 235462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35462 w 1282031"/>
                <a:gd name="connsiteY4" fmla="*/ 0 h 436599"/>
                <a:gd name="connsiteX0" fmla="*/ 293068 w 1282031"/>
                <a:gd name="connsiteY0" fmla="*/ 0 h 436599"/>
                <a:gd name="connsiteX1" fmla="*/ 1282031 w 1282031"/>
                <a:gd name="connsiteY1" fmla="*/ 2276 h 436599"/>
                <a:gd name="connsiteX2" fmla="*/ 988961 w 1282031"/>
                <a:gd name="connsiteY2" fmla="*/ 436599 h 436599"/>
                <a:gd name="connsiteX3" fmla="*/ 0 w 1282031"/>
                <a:gd name="connsiteY3" fmla="*/ 436599 h 436599"/>
                <a:gd name="connsiteX4" fmla="*/ 293068 w 1282031"/>
                <a:gd name="connsiteY4" fmla="*/ 0 h 43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031" h="436599">
                  <a:moveTo>
                    <a:pt x="293068" y="0"/>
                  </a:moveTo>
                  <a:lnTo>
                    <a:pt x="1282031" y="2276"/>
                  </a:lnTo>
                  <a:lnTo>
                    <a:pt x="988961" y="436599"/>
                  </a:lnTo>
                  <a:lnTo>
                    <a:pt x="0" y="436599"/>
                  </a:lnTo>
                  <a:lnTo>
                    <a:pt x="293068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tx1"/>
                  </a:solidFill>
                </a:rPr>
                <a:t>90</a:t>
              </a:r>
            </a:p>
          </p:txBody>
        </p:sp>
      </p:grpSp>
      <p:sp>
        <p:nvSpPr>
          <p:cNvPr id="97" name="TextBox 364"/>
          <p:cNvSpPr txBox="1">
            <a:spLocks noChangeArrowheads="1"/>
          </p:cNvSpPr>
          <p:nvPr/>
        </p:nvSpPr>
        <p:spPr bwMode="auto">
          <a:xfrm>
            <a:off x="5494882" y="4844465"/>
            <a:ext cx="2050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/>
            <a:r>
              <a:rPr lang="en-US" altLang="x-none" sz="1800" dirty="0"/>
              <a:t>Longitude (degrees)</a:t>
            </a:r>
          </a:p>
        </p:txBody>
      </p:sp>
      <p:grpSp>
        <p:nvGrpSpPr>
          <p:cNvPr id="99" name="Group 372"/>
          <p:cNvGrpSpPr>
            <a:grpSpLocks/>
          </p:cNvGrpSpPr>
          <p:nvPr/>
        </p:nvGrpSpPr>
        <p:grpSpPr bwMode="auto">
          <a:xfrm>
            <a:off x="8130749" y="2483538"/>
            <a:ext cx="249487" cy="1503245"/>
            <a:chOff x="7642087" y="2884984"/>
            <a:chExt cx="297130" cy="1538718"/>
          </a:xfrm>
        </p:grpSpPr>
        <p:grpSp>
          <p:nvGrpSpPr>
            <p:cNvPr id="100" name="Group 373"/>
            <p:cNvGrpSpPr>
              <a:grpSpLocks/>
            </p:cNvGrpSpPr>
            <p:nvPr/>
          </p:nvGrpSpPr>
          <p:grpSpPr bwMode="auto">
            <a:xfrm>
              <a:off x="7671823" y="2884984"/>
              <a:ext cx="263254" cy="1538718"/>
              <a:chOff x="5884377" y="2921562"/>
              <a:chExt cx="263254" cy="1538718"/>
            </a:xfrm>
          </p:grpSpPr>
          <p:sp>
            <p:nvSpPr>
              <p:cNvPr id="106" name="Rectangle 239"/>
              <p:cNvSpPr/>
              <p:nvPr/>
            </p:nvSpPr>
            <p:spPr bwMode="auto">
              <a:xfrm>
                <a:off x="5951880" y="2921562"/>
                <a:ext cx="195751" cy="484127"/>
              </a:xfrm>
              <a:custGeom>
                <a:avLst/>
                <a:gdLst>
                  <a:gd name="connsiteX0" fmla="*/ 0 w 663267"/>
                  <a:gd name="connsiteY0" fmla="*/ 0 h 292234"/>
                  <a:gd name="connsiteX1" fmla="*/ 663267 w 663267"/>
                  <a:gd name="connsiteY1" fmla="*/ 0 h 292234"/>
                  <a:gd name="connsiteX2" fmla="*/ 663267 w 663267"/>
                  <a:gd name="connsiteY2" fmla="*/ 292234 h 292234"/>
                  <a:gd name="connsiteX3" fmla="*/ 0 w 663267"/>
                  <a:gd name="connsiteY3" fmla="*/ 292234 h 292234"/>
                  <a:gd name="connsiteX4" fmla="*/ 0 w 663267"/>
                  <a:gd name="connsiteY4" fmla="*/ 0 h 292234"/>
                  <a:gd name="connsiteX0" fmla="*/ 0 w 663267"/>
                  <a:gd name="connsiteY0" fmla="*/ 239775 h 532009"/>
                  <a:gd name="connsiteX1" fmla="*/ 174817 w 663267"/>
                  <a:gd name="connsiteY1" fmla="*/ 0 h 532009"/>
                  <a:gd name="connsiteX2" fmla="*/ 663267 w 663267"/>
                  <a:gd name="connsiteY2" fmla="*/ 532009 h 532009"/>
                  <a:gd name="connsiteX3" fmla="*/ 0 w 663267"/>
                  <a:gd name="connsiteY3" fmla="*/ 532009 h 532009"/>
                  <a:gd name="connsiteX4" fmla="*/ 0 w 663267"/>
                  <a:gd name="connsiteY4" fmla="*/ 239775 h 532009"/>
                  <a:gd name="connsiteX0" fmla="*/ 0 w 219222"/>
                  <a:gd name="connsiteY0" fmla="*/ 239775 h 532009"/>
                  <a:gd name="connsiteX1" fmla="*/ 174817 w 219222"/>
                  <a:gd name="connsiteY1" fmla="*/ 0 h 532009"/>
                  <a:gd name="connsiteX2" fmla="*/ 219222 w 219222"/>
                  <a:gd name="connsiteY2" fmla="*/ 336637 h 532009"/>
                  <a:gd name="connsiteX3" fmla="*/ 0 w 219222"/>
                  <a:gd name="connsiteY3" fmla="*/ 532009 h 532009"/>
                  <a:gd name="connsiteX4" fmla="*/ 0 w 219222"/>
                  <a:gd name="connsiteY4" fmla="*/ 239775 h 532009"/>
                  <a:gd name="connsiteX0" fmla="*/ 0 w 174817"/>
                  <a:gd name="connsiteY0" fmla="*/ 239775 h 532009"/>
                  <a:gd name="connsiteX1" fmla="*/ 174817 w 174817"/>
                  <a:gd name="connsiteY1" fmla="*/ 0 h 532009"/>
                  <a:gd name="connsiteX2" fmla="*/ 157055 w 174817"/>
                  <a:gd name="connsiteY2" fmla="*/ 336637 h 532009"/>
                  <a:gd name="connsiteX3" fmla="*/ 0 w 174817"/>
                  <a:gd name="connsiteY3" fmla="*/ 532009 h 532009"/>
                  <a:gd name="connsiteX4" fmla="*/ 0 w 174817"/>
                  <a:gd name="connsiteY4" fmla="*/ 239775 h 532009"/>
                  <a:gd name="connsiteX0" fmla="*/ 0 w 165445"/>
                  <a:gd name="connsiteY0" fmla="*/ 239775 h 532009"/>
                  <a:gd name="connsiteX1" fmla="*/ 165445 w 165445"/>
                  <a:gd name="connsiteY1" fmla="*/ 0 h 532009"/>
                  <a:gd name="connsiteX2" fmla="*/ 157055 w 165445"/>
                  <a:gd name="connsiteY2" fmla="*/ 336637 h 532009"/>
                  <a:gd name="connsiteX3" fmla="*/ 0 w 165445"/>
                  <a:gd name="connsiteY3" fmla="*/ 532009 h 532009"/>
                  <a:gd name="connsiteX4" fmla="*/ 0 w 165445"/>
                  <a:gd name="connsiteY4" fmla="*/ 239775 h 532009"/>
                  <a:gd name="connsiteX0" fmla="*/ 6248 w 171693"/>
                  <a:gd name="connsiteY0" fmla="*/ 239775 h 503062"/>
                  <a:gd name="connsiteX1" fmla="*/ 171693 w 171693"/>
                  <a:gd name="connsiteY1" fmla="*/ 0 h 503062"/>
                  <a:gd name="connsiteX2" fmla="*/ 163303 w 171693"/>
                  <a:gd name="connsiteY2" fmla="*/ 336637 h 503062"/>
                  <a:gd name="connsiteX3" fmla="*/ 0 w 171693"/>
                  <a:gd name="connsiteY3" fmla="*/ 503062 h 503062"/>
                  <a:gd name="connsiteX4" fmla="*/ 6248 w 171693"/>
                  <a:gd name="connsiteY4" fmla="*/ 239775 h 503062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9551 w 177941"/>
                  <a:gd name="connsiteY2" fmla="*/ 336637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72675 w 177941"/>
                  <a:gd name="connsiteY2" fmla="*/ 314928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6427 w 177941"/>
                  <a:gd name="connsiteY2" fmla="*/ 289600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2375 w 167820"/>
                  <a:gd name="connsiteY0" fmla="*/ 239775 h 525350"/>
                  <a:gd name="connsiteX1" fmla="*/ 167820 w 167820"/>
                  <a:gd name="connsiteY1" fmla="*/ 0 h 525350"/>
                  <a:gd name="connsiteX2" fmla="*/ 156306 w 167820"/>
                  <a:gd name="connsiteY2" fmla="*/ 289600 h 525350"/>
                  <a:gd name="connsiteX3" fmla="*/ 0 w 167820"/>
                  <a:gd name="connsiteY3" fmla="*/ 525350 h 525350"/>
                  <a:gd name="connsiteX4" fmla="*/ 2375 w 167820"/>
                  <a:gd name="connsiteY4" fmla="*/ 239775 h 525350"/>
                  <a:gd name="connsiteX0" fmla="*/ 15870 w 181315"/>
                  <a:gd name="connsiteY0" fmla="*/ 239775 h 525350"/>
                  <a:gd name="connsiteX1" fmla="*/ 181315 w 181315"/>
                  <a:gd name="connsiteY1" fmla="*/ 0 h 525350"/>
                  <a:gd name="connsiteX2" fmla="*/ 169801 w 181315"/>
                  <a:gd name="connsiteY2" fmla="*/ 289600 h 525350"/>
                  <a:gd name="connsiteX3" fmla="*/ 0 w 181315"/>
                  <a:gd name="connsiteY3" fmla="*/ 525350 h 525350"/>
                  <a:gd name="connsiteX4" fmla="*/ 15870 w 181315"/>
                  <a:gd name="connsiteY4" fmla="*/ 239775 h 525350"/>
                  <a:gd name="connsiteX0" fmla="*/ 5749 w 171194"/>
                  <a:gd name="connsiteY0" fmla="*/ 239775 h 533165"/>
                  <a:gd name="connsiteX1" fmla="*/ 171194 w 171194"/>
                  <a:gd name="connsiteY1" fmla="*/ 0 h 533165"/>
                  <a:gd name="connsiteX2" fmla="*/ 159680 w 171194"/>
                  <a:gd name="connsiteY2" fmla="*/ 289600 h 533165"/>
                  <a:gd name="connsiteX3" fmla="*/ 0 w 171194"/>
                  <a:gd name="connsiteY3" fmla="*/ 533165 h 533165"/>
                  <a:gd name="connsiteX4" fmla="*/ 5749 w 171194"/>
                  <a:gd name="connsiteY4" fmla="*/ 239775 h 533165"/>
                  <a:gd name="connsiteX0" fmla="*/ 27678 w 193123"/>
                  <a:gd name="connsiteY0" fmla="*/ 239775 h 533165"/>
                  <a:gd name="connsiteX1" fmla="*/ 193123 w 193123"/>
                  <a:gd name="connsiteY1" fmla="*/ 0 h 533165"/>
                  <a:gd name="connsiteX2" fmla="*/ 181609 w 193123"/>
                  <a:gd name="connsiteY2" fmla="*/ 289600 h 533165"/>
                  <a:gd name="connsiteX3" fmla="*/ 0 w 193123"/>
                  <a:gd name="connsiteY3" fmla="*/ 533165 h 533165"/>
                  <a:gd name="connsiteX4" fmla="*/ 27678 w 193123"/>
                  <a:gd name="connsiteY4" fmla="*/ 239775 h 533165"/>
                  <a:gd name="connsiteX0" fmla="*/ 19455 w 184900"/>
                  <a:gd name="connsiteY0" fmla="*/ 239775 h 539515"/>
                  <a:gd name="connsiteX1" fmla="*/ 184900 w 184900"/>
                  <a:gd name="connsiteY1" fmla="*/ 0 h 539515"/>
                  <a:gd name="connsiteX2" fmla="*/ 173386 w 184900"/>
                  <a:gd name="connsiteY2" fmla="*/ 289600 h 539515"/>
                  <a:gd name="connsiteX3" fmla="*/ 0 w 184900"/>
                  <a:gd name="connsiteY3" fmla="*/ 539515 h 539515"/>
                  <a:gd name="connsiteX4" fmla="*/ 19455 w 184900"/>
                  <a:gd name="connsiteY4" fmla="*/ 239775 h 539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00" h="539515">
                    <a:moveTo>
                      <a:pt x="19455" y="239775"/>
                    </a:moveTo>
                    <a:lnTo>
                      <a:pt x="184900" y="0"/>
                    </a:lnTo>
                    <a:cubicBezTo>
                      <a:pt x="183145" y="104976"/>
                      <a:pt x="175141" y="184624"/>
                      <a:pt x="173386" y="289600"/>
                    </a:cubicBezTo>
                    <a:lnTo>
                      <a:pt x="0" y="539515"/>
                    </a:lnTo>
                    <a:cubicBezTo>
                      <a:pt x="792" y="444323"/>
                      <a:pt x="18663" y="334967"/>
                      <a:pt x="19455" y="239775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Rectangle 239"/>
              <p:cNvSpPr/>
              <p:nvPr/>
            </p:nvSpPr>
            <p:spPr bwMode="auto">
              <a:xfrm>
                <a:off x="5925095" y="3183783"/>
                <a:ext cx="195751" cy="484127"/>
              </a:xfrm>
              <a:custGeom>
                <a:avLst/>
                <a:gdLst>
                  <a:gd name="connsiteX0" fmla="*/ 0 w 663267"/>
                  <a:gd name="connsiteY0" fmla="*/ 0 h 292234"/>
                  <a:gd name="connsiteX1" fmla="*/ 663267 w 663267"/>
                  <a:gd name="connsiteY1" fmla="*/ 0 h 292234"/>
                  <a:gd name="connsiteX2" fmla="*/ 663267 w 663267"/>
                  <a:gd name="connsiteY2" fmla="*/ 292234 h 292234"/>
                  <a:gd name="connsiteX3" fmla="*/ 0 w 663267"/>
                  <a:gd name="connsiteY3" fmla="*/ 292234 h 292234"/>
                  <a:gd name="connsiteX4" fmla="*/ 0 w 663267"/>
                  <a:gd name="connsiteY4" fmla="*/ 0 h 292234"/>
                  <a:gd name="connsiteX0" fmla="*/ 0 w 663267"/>
                  <a:gd name="connsiteY0" fmla="*/ 239775 h 532009"/>
                  <a:gd name="connsiteX1" fmla="*/ 174817 w 663267"/>
                  <a:gd name="connsiteY1" fmla="*/ 0 h 532009"/>
                  <a:gd name="connsiteX2" fmla="*/ 663267 w 663267"/>
                  <a:gd name="connsiteY2" fmla="*/ 532009 h 532009"/>
                  <a:gd name="connsiteX3" fmla="*/ 0 w 663267"/>
                  <a:gd name="connsiteY3" fmla="*/ 532009 h 532009"/>
                  <a:gd name="connsiteX4" fmla="*/ 0 w 663267"/>
                  <a:gd name="connsiteY4" fmla="*/ 239775 h 532009"/>
                  <a:gd name="connsiteX0" fmla="*/ 0 w 219222"/>
                  <a:gd name="connsiteY0" fmla="*/ 239775 h 532009"/>
                  <a:gd name="connsiteX1" fmla="*/ 174817 w 219222"/>
                  <a:gd name="connsiteY1" fmla="*/ 0 h 532009"/>
                  <a:gd name="connsiteX2" fmla="*/ 219222 w 219222"/>
                  <a:gd name="connsiteY2" fmla="*/ 336637 h 532009"/>
                  <a:gd name="connsiteX3" fmla="*/ 0 w 219222"/>
                  <a:gd name="connsiteY3" fmla="*/ 532009 h 532009"/>
                  <a:gd name="connsiteX4" fmla="*/ 0 w 219222"/>
                  <a:gd name="connsiteY4" fmla="*/ 239775 h 532009"/>
                  <a:gd name="connsiteX0" fmla="*/ 0 w 174817"/>
                  <a:gd name="connsiteY0" fmla="*/ 239775 h 532009"/>
                  <a:gd name="connsiteX1" fmla="*/ 174817 w 174817"/>
                  <a:gd name="connsiteY1" fmla="*/ 0 h 532009"/>
                  <a:gd name="connsiteX2" fmla="*/ 157055 w 174817"/>
                  <a:gd name="connsiteY2" fmla="*/ 336637 h 532009"/>
                  <a:gd name="connsiteX3" fmla="*/ 0 w 174817"/>
                  <a:gd name="connsiteY3" fmla="*/ 532009 h 532009"/>
                  <a:gd name="connsiteX4" fmla="*/ 0 w 174817"/>
                  <a:gd name="connsiteY4" fmla="*/ 239775 h 532009"/>
                  <a:gd name="connsiteX0" fmla="*/ 0 w 165445"/>
                  <a:gd name="connsiteY0" fmla="*/ 239775 h 532009"/>
                  <a:gd name="connsiteX1" fmla="*/ 165445 w 165445"/>
                  <a:gd name="connsiteY1" fmla="*/ 0 h 532009"/>
                  <a:gd name="connsiteX2" fmla="*/ 157055 w 165445"/>
                  <a:gd name="connsiteY2" fmla="*/ 336637 h 532009"/>
                  <a:gd name="connsiteX3" fmla="*/ 0 w 165445"/>
                  <a:gd name="connsiteY3" fmla="*/ 532009 h 532009"/>
                  <a:gd name="connsiteX4" fmla="*/ 0 w 165445"/>
                  <a:gd name="connsiteY4" fmla="*/ 239775 h 532009"/>
                  <a:gd name="connsiteX0" fmla="*/ 6248 w 171693"/>
                  <a:gd name="connsiteY0" fmla="*/ 239775 h 503062"/>
                  <a:gd name="connsiteX1" fmla="*/ 171693 w 171693"/>
                  <a:gd name="connsiteY1" fmla="*/ 0 h 503062"/>
                  <a:gd name="connsiteX2" fmla="*/ 163303 w 171693"/>
                  <a:gd name="connsiteY2" fmla="*/ 336637 h 503062"/>
                  <a:gd name="connsiteX3" fmla="*/ 0 w 171693"/>
                  <a:gd name="connsiteY3" fmla="*/ 503062 h 503062"/>
                  <a:gd name="connsiteX4" fmla="*/ 6248 w 171693"/>
                  <a:gd name="connsiteY4" fmla="*/ 239775 h 503062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9551 w 177941"/>
                  <a:gd name="connsiteY2" fmla="*/ 336637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72675 w 177941"/>
                  <a:gd name="connsiteY2" fmla="*/ 314928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6427 w 177941"/>
                  <a:gd name="connsiteY2" fmla="*/ 289600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2375 w 167820"/>
                  <a:gd name="connsiteY0" fmla="*/ 239775 h 525350"/>
                  <a:gd name="connsiteX1" fmla="*/ 167820 w 167820"/>
                  <a:gd name="connsiteY1" fmla="*/ 0 h 525350"/>
                  <a:gd name="connsiteX2" fmla="*/ 156306 w 167820"/>
                  <a:gd name="connsiteY2" fmla="*/ 289600 h 525350"/>
                  <a:gd name="connsiteX3" fmla="*/ 0 w 167820"/>
                  <a:gd name="connsiteY3" fmla="*/ 525350 h 525350"/>
                  <a:gd name="connsiteX4" fmla="*/ 2375 w 167820"/>
                  <a:gd name="connsiteY4" fmla="*/ 239775 h 525350"/>
                  <a:gd name="connsiteX0" fmla="*/ 15870 w 181315"/>
                  <a:gd name="connsiteY0" fmla="*/ 239775 h 525350"/>
                  <a:gd name="connsiteX1" fmla="*/ 181315 w 181315"/>
                  <a:gd name="connsiteY1" fmla="*/ 0 h 525350"/>
                  <a:gd name="connsiteX2" fmla="*/ 169801 w 181315"/>
                  <a:gd name="connsiteY2" fmla="*/ 289600 h 525350"/>
                  <a:gd name="connsiteX3" fmla="*/ 0 w 181315"/>
                  <a:gd name="connsiteY3" fmla="*/ 525350 h 525350"/>
                  <a:gd name="connsiteX4" fmla="*/ 15870 w 181315"/>
                  <a:gd name="connsiteY4" fmla="*/ 239775 h 525350"/>
                  <a:gd name="connsiteX0" fmla="*/ 5749 w 171194"/>
                  <a:gd name="connsiteY0" fmla="*/ 239775 h 533165"/>
                  <a:gd name="connsiteX1" fmla="*/ 171194 w 171194"/>
                  <a:gd name="connsiteY1" fmla="*/ 0 h 533165"/>
                  <a:gd name="connsiteX2" fmla="*/ 159680 w 171194"/>
                  <a:gd name="connsiteY2" fmla="*/ 289600 h 533165"/>
                  <a:gd name="connsiteX3" fmla="*/ 0 w 171194"/>
                  <a:gd name="connsiteY3" fmla="*/ 533165 h 533165"/>
                  <a:gd name="connsiteX4" fmla="*/ 5749 w 171194"/>
                  <a:gd name="connsiteY4" fmla="*/ 239775 h 533165"/>
                  <a:gd name="connsiteX0" fmla="*/ 27678 w 193123"/>
                  <a:gd name="connsiteY0" fmla="*/ 239775 h 533165"/>
                  <a:gd name="connsiteX1" fmla="*/ 193123 w 193123"/>
                  <a:gd name="connsiteY1" fmla="*/ 0 h 533165"/>
                  <a:gd name="connsiteX2" fmla="*/ 181609 w 193123"/>
                  <a:gd name="connsiteY2" fmla="*/ 289600 h 533165"/>
                  <a:gd name="connsiteX3" fmla="*/ 0 w 193123"/>
                  <a:gd name="connsiteY3" fmla="*/ 533165 h 533165"/>
                  <a:gd name="connsiteX4" fmla="*/ 27678 w 193123"/>
                  <a:gd name="connsiteY4" fmla="*/ 239775 h 533165"/>
                  <a:gd name="connsiteX0" fmla="*/ 19455 w 184900"/>
                  <a:gd name="connsiteY0" fmla="*/ 239775 h 539515"/>
                  <a:gd name="connsiteX1" fmla="*/ 184900 w 184900"/>
                  <a:gd name="connsiteY1" fmla="*/ 0 h 539515"/>
                  <a:gd name="connsiteX2" fmla="*/ 173386 w 184900"/>
                  <a:gd name="connsiteY2" fmla="*/ 289600 h 539515"/>
                  <a:gd name="connsiteX3" fmla="*/ 0 w 184900"/>
                  <a:gd name="connsiteY3" fmla="*/ 539515 h 539515"/>
                  <a:gd name="connsiteX4" fmla="*/ 19455 w 184900"/>
                  <a:gd name="connsiteY4" fmla="*/ 239775 h 539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00" h="539515">
                    <a:moveTo>
                      <a:pt x="19455" y="239775"/>
                    </a:moveTo>
                    <a:lnTo>
                      <a:pt x="184900" y="0"/>
                    </a:lnTo>
                    <a:cubicBezTo>
                      <a:pt x="183145" y="104976"/>
                      <a:pt x="175141" y="184624"/>
                      <a:pt x="173386" y="289600"/>
                    </a:cubicBezTo>
                    <a:lnTo>
                      <a:pt x="0" y="539515"/>
                    </a:lnTo>
                    <a:cubicBezTo>
                      <a:pt x="792" y="444323"/>
                      <a:pt x="18663" y="334967"/>
                      <a:pt x="19455" y="239775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Rectangle 239"/>
              <p:cNvSpPr/>
              <p:nvPr/>
            </p:nvSpPr>
            <p:spPr bwMode="auto">
              <a:xfrm>
                <a:off x="5912516" y="3447272"/>
                <a:ext cx="195751" cy="484127"/>
              </a:xfrm>
              <a:custGeom>
                <a:avLst/>
                <a:gdLst>
                  <a:gd name="connsiteX0" fmla="*/ 0 w 663267"/>
                  <a:gd name="connsiteY0" fmla="*/ 0 h 292234"/>
                  <a:gd name="connsiteX1" fmla="*/ 663267 w 663267"/>
                  <a:gd name="connsiteY1" fmla="*/ 0 h 292234"/>
                  <a:gd name="connsiteX2" fmla="*/ 663267 w 663267"/>
                  <a:gd name="connsiteY2" fmla="*/ 292234 h 292234"/>
                  <a:gd name="connsiteX3" fmla="*/ 0 w 663267"/>
                  <a:gd name="connsiteY3" fmla="*/ 292234 h 292234"/>
                  <a:gd name="connsiteX4" fmla="*/ 0 w 663267"/>
                  <a:gd name="connsiteY4" fmla="*/ 0 h 292234"/>
                  <a:gd name="connsiteX0" fmla="*/ 0 w 663267"/>
                  <a:gd name="connsiteY0" fmla="*/ 239775 h 532009"/>
                  <a:gd name="connsiteX1" fmla="*/ 174817 w 663267"/>
                  <a:gd name="connsiteY1" fmla="*/ 0 h 532009"/>
                  <a:gd name="connsiteX2" fmla="*/ 663267 w 663267"/>
                  <a:gd name="connsiteY2" fmla="*/ 532009 h 532009"/>
                  <a:gd name="connsiteX3" fmla="*/ 0 w 663267"/>
                  <a:gd name="connsiteY3" fmla="*/ 532009 h 532009"/>
                  <a:gd name="connsiteX4" fmla="*/ 0 w 663267"/>
                  <a:gd name="connsiteY4" fmla="*/ 239775 h 532009"/>
                  <a:gd name="connsiteX0" fmla="*/ 0 w 219222"/>
                  <a:gd name="connsiteY0" fmla="*/ 239775 h 532009"/>
                  <a:gd name="connsiteX1" fmla="*/ 174817 w 219222"/>
                  <a:gd name="connsiteY1" fmla="*/ 0 h 532009"/>
                  <a:gd name="connsiteX2" fmla="*/ 219222 w 219222"/>
                  <a:gd name="connsiteY2" fmla="*/ 336637 h 532009"/>
                  <a:gd name="connsiteX3" fmla="*/ 0 w 219222"/>
                  <a:gd name="connsiteY3" fmla="*/ 532009 h 532009"/>
                  <a:gd name="connsiteX4" fmla="*/ 0 w 219222"/>
                  <a:gd name="connsiteY4" fmla="*/ 239775 h 532009"/>
                  <a:gd name="connsiteX0" fmla="*/ 0 w 174817"/>
                  <a:gd name="connsiteY0" fmla="*/ 239775 h 532009"/>
                  <a:gd name="connsiteX1" fmla="*/ 174817 w 174817"/>
                  <a:gd name="connsiteY1" fmla="*/ 0 h 532009"/>
                  <a:gd name="connsiteX2" fmla="*/ 157055 w 174817"/>
                  <a:gd name="connsiteY2" fmla="*/ 336637 h 532009"/>
                  <a:gd name="connsiteX3" fmla="*/ 0 w 174817"/>
                  <a:gd name="connsiteY3" fmla="*/ 532009 h 532009"/>
                  <a:gd name="connsiteX4" fmla="*/ 0 w 174817"/>
                  <a:gd name="connsiteY4" fmla="*/ 239775 h 532009"/>
                  <a:gd name="connsiteX0" fmla="*/ 0 w 165445"/>
                  <a:gd name="connsiteY0" fmla="*/ 239775 h 532009"/>
                  <a:gd name="connsiteX1" fmla="*/ 165445 w 165445"/>
                  <a:gd name="connsiteY1" fmla="*/ 0 h 532009"/>
                  <a:gd name="connsiteX2" fmla="*/ 157055 w 165445"/>
                  <a:gd name="connsiteY2" fmla="*/ 336637 h 532009"/>
                  <a:gd name="connsiteX3" fmla="*/ 0 w 165445"/>
                  <a:gd name="connsiteY3" fmla="*/ 532009 h 532009"/>
                  <a:gd name="connsiteX4" fmla="*/ 0 w 165445"/>
                  <a:gd name="connsiteY4" fmla="*/ 239775 h 532009"/>
                  <a:gd name="connsiteX0" fmla="*/ 6248 w 171693"/>
                  <a:gd name="connsiteY0" fmla="*/ 239775 h 503062"/>
                  <a:gd name="connsiteX1" fmla="*/ 171693 w 171693"/>
                  <a:gd name="connsiteY1" fmla="*/ 0 h 503062"/>
                  <a:gd name="connsiteX2" fmla="*/ 163303 w 171693"/>
                  <a:gd name="connsiteY2" fmla="*/ 336637 h 503062"/>
                  <a:gd name="connsiteX3" fmla="*/ 0 w 171693"/>
                  <a:gd name="connsiteY3" fmla="*/ 503062 h 503062"/>
                  <a:gd name="connsiteX4" fmla="*/ 6248 w 171693"/>
                  <a:gd name="connsiteY4" fmla="*/ 239775 h 503062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9551 w 177941"/>
                  <a:gd name="connsiteY2" fmla="*/ 336637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72675 w 177941"/>
                  <a:gd name="connsiteY2" fmla="*/ 314928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6427 w 177941"/>
                  <a:gd name="connsiteY2" fmla="*/ 289600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2375 w 167820"/>
                  <a:gd name="connsiteY0" fmla="*/ 239775 h 525350"/>
                  <a:gd name="connsiteX1" fmla="*/ 167820 w 167820"/>
                  <a:gd name="connsiteY1" fmla="*/ 0 h 525350"/>
                  <a:gd name="connsiteX2" fmla="*/ 156306 w 167820"/>
                  <a:gd name="connsiteY2" fmla="*/ 289600 h 525350"/>
                  <a:gd name="connsiteX3" fmla="*/ 0 w 167820"/>
                  <a:gd name="connsiteY3" fmla="*/ 525350 h 525350"/>
                  <a:gd name="connsiteX4" fmla="*/ 2375 w 167820"/>
                  <a:gd name="connsiteY4" fmla="*/ 239775 h 525350"/>
                  <a:gd name="connsiteX0" fmla="*/ 15870 w 181315"/>
                  <a:gd name="connsiteY0" fmla="*/ 239775 h 525350"/>
                  <a:gd name="connsiteX1" fmla="*/ 181315 w 181315"/>
                  <a:gd name="connsiteY1" fmla="*/ 0 h 525350"/>
                  <a:gd name="connsiteX2" fmla="*/ 169801 w 181315"/>
                  <a:gd name="connsiteY2" fmla="*/ 289600 h 525350"/>
                  <a:gd name="connsiteX3" fmla="*/ 0 w 181315"/>
                  <a:gd name="connsiteY3" fmla="*/ 525350 h 525350"/>
                  <a:gd name="connsiteX4" fmla="*/ 15870 w 181315"/>
                  <a:gd name="connsiteY4" fmla="*/ 239775 h 525350"/>
                  <a:gd name="connsiteX0" fmla="*/ 5749 w 171194"/>
                  <a:gd name="connsiteY0" fmla="*/ 239775 h 533165"/>
                  <a:gd name="connsiteX1" fmla="*/ 171194 w 171194"/>
                  <a:gd name="connsiteY1" fmla="*/ 0 h 533165"/>
                  <a:gd name="connsiteX2" fmla="*/ 159680 w 171194"/>
                  <a:gd name="connsiteY2" fmla="*/ 289600 h 533165"/>
                  <a:gd name="connsiteX3" fmla="*/ 0 w 171194"/>
                  <a:gd name="connsiteY3" fmla="*/ 533165 h 533165"/>
                  <a:gd name="connsiteX4" fmla="*/ 5749 w 171194"/>
                  <a:gd name="connsiteY4" fmla="*/ 239775 h 533165"/>
                  <a:gd name="connsiteX0" fmla="*/ 27678 w 193123"/>
                  <a:gd name="connsiteY0" fmla="*/ 239775 h 533165"/>
                  <a:gd name="connsiteX1" fmla="*/ 193123 w 193123"/>
                  <a:gd name="connsiteY1" fmla="*/ 0 h 533165"/>
                  <a:gd name="connsiteX2" fmla="*/ 181609 w 193123"/>
                  <a:gd name="connsiteY2" fmla="*/ 289600 h 533165"/>
                  <a:gd name="connsiteX3" fmla="*/ 0 w 193123"/>
                  <a:gd name="connsiteY3" fmla="*/ 533165 h 533165"/>
                  <a:gd name="connsiteX4" fmla="*/ 27678 w 193123"/>
                  <a:gd name="connsiteY4" fmla="*/ 239775 h 533165"/>
                  <a:gd name="connsiteX0" fmla="*/ 19455 w 184900"/>
                  <a:gd name="connsiteY0" fmla="*/ 239775 h 539515"/>
                  <a:gd name="connsiteX1" fmla="*/ 184900 w 184900"/>
                  <a:gd name="connsiteY1" fmla="*/ 0 h 539515"/>
                  <a:gd name="connsiteX2" fmla="*/ 173386 w 184900"/>
                  <a:gd name="connsiteY2" fmla="*/ 289600 h 539515"/>
                  <a:gd name="connsiteX3" fmla="*/ 0 w 184900"/>
                  <a:gd name="connsiteY3" fmla="*/ 539515 h 539515"/>
                  <a:gd name="connsiteX4" fmla="*/ 19455 w 184900"/>
                  <a:gd name="connsiteY4" fmla="*/ 239775 h 539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00" h="539515">
                    <a:moveTo>
                      <a:pt x="19455" y="239775"/>
                    </a:moveTo>
                    <a:lnTo>
                      <a:pt x="184900" y="0"/>
                    </a:lnTo>
                    <a:cubicBezTo>
                      <a:pt x="183145" y="104976"/>
                      <a:pt x="175141" y="184624"/>
                      <a:pt x="173386" y="289600"/>
                    </a:cubicBezTo>
                    <a:lnTo>
                      <a:pt x="0" y="539515"/>
                    </a:lnTo>
                    <a:cubicBezTo>
                      <a:pt x="792" y="444323"/>
                      <a:pt x="18663" y="334967"/>
                      <a:pt x="19455" y="239775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Rectangle 239"/>
              <p:cNvSpPr/>
              <p:nvPr/>
            </p:nvSpPr>
            <p:spPr bwMode="auto">
              <a:xfrm>
                <a:off x="5899621" y="3711036"/>
                <a:ext cx="195751" cy="484127"/>
              </a:xfrm>
              <a:custGeom>
                <a:avLst/>
                <a:gdLst>
                  <a:gd name="connsiteX0" fmla="*/ 0 w 663267"/>
                  <a:gd name="connsiteY0" fmla="*/ 0 h 292234"/>
                  <a:gd name="connsiteX1" fmla="*/ 663267 w 663267"/>
                  <a:gd name="connsiteY1" fmla="*/ 0 h 292234"/>
                  <a:gd name="connsiteX2" fmla="*/ 663267 w 663267"/>
                  <a:gd name="connsiteY2" fmla="*/ 292234 h 292234"/>
                  <a:gd name="connsiteX3" fmla="*/ 0 w 663267"/>
                  <a:gd name="connsiteY3" fmla="*/ 292234 h 292234"/>
                  <a:gd name="connsiteX4" fmla="*/ 0 w 663267"/>
                  <a:gd name="connsiteY4" fmla="*/ 0 h 292234"/>
                  <a:gd name="connsiteX0" fmla="*/ 0 w 663267"/>
                  <a:gd name="connsiteY0" fmla="*/ 239775 h 532009"/>
                  <a:gd name="connsiteX1" fmla="*/ 174817 w 663267"/>
                  <a:gd name="connsiteY1" fmla="*/ 0 h 532009"/>
                  <a:gd name="connsiteX2" fmla="*/ 663267 w 663267"/>
                  <a:gd name="connsiteY2" fmla="*/ 532009 h 532009"/>
                  <a:gd name="connsiteX3" fmla="*/ 0 w 663267"/>
                  <a:gd name="connsiteY3" fmla="*/ 532009 h 532009"/>
                  <a:gd name="connsiteX4" fmla="*/ 0 w 663267"/>
                  <a:gd name="connsiteY4" fmla="*/ 239775 h 532009"/>
                  <a:gd name="connsiteX0" fmla="*/ 0 w 219222"/>
                  <a:gd name="connsiteY0" fmla="*/ 239775 h 532009"/>
                  <a:gd name="connsiteX1" fmla="*/ 174817 w 219222"/>
                  <a:gd name="connsiteY1" fmla="*/ 0 h 532009"/>
                  <a:gd name="connsiteX2" fmla="*/ 219222 w 219222"/>
                  <a:gd name="connsiteY2" fmla="*/ 336637 h 532009"/>
                  <a:gd name="connsiteX3" fmla="*/ 0 w 219222"/>
                  <a:gd name="connsiteY3" fmla="*/ 532009 h 532009"/>
                  <a:gd name="connsiteX4" fmla="*/ 0 w 219222"/>
                  <a:gd name="connsiteY4" fmla="*/ 239775 h 532009"/>
                  <a:gd name="connsiteX0" fmla="*/ 0 w 174817"/>
                  <a:gd name="connsiteY0" fmla="*/ 239775 h 532009"/>
                  <a:gd name="connsiteX1" fmla="*/ 174817 w 174817"/>
                  <a:gd name="connsiteY1" fmla="*/ 0 h 532009"/>
                  <a:gd name="connsiteX2" fmla="*/ 157055 w 174817"/>
                  <a:gd name="connsiteY2" fmla="*/ 336637 h 532009"/>
                  <a:gd name="connsiteX3" fmla="*/ 0 w 174817"/>
                  <a:gd name="connsiteY3" fmla="*/ 532009 h 532009"/>
                  <a:gd name="connsiteX4" fmla="*/ 0 w 174817"/>
                  <a:gd name="connsiteY4" fmla="*/ 239775 h 532009"/>
                  <a:gd name="connsiteX0" fmla="*/ 0 w 165445"/>
                  <a:gd name="connsiteY0" fmla="*/ 239775 h 532009"/>
                  <a:gd name="connsiteX1" fmla="*/ 165445 w 165445"/>
                  <a:gd name="connsiteY1" fmla="*/ 0 h 532009"/>
                  <a:gd name="connsiteX2" fmla="*/ 157055 w 165445"/>
                  <a:gd name="connsiteY2" fmla="*/ 336637 h 532009"/>
                  <a:gd name="connsiteX3" fmla="*/ 0 w 165445"/>
                  <a:gd name="connsiteY3" fmla="*/ 532009 h 532009"/>
                  <a:gd name="connsiteX4" fmla="*/ 0 w 165445"/>
                  <a:gd name="connsiteY4" fmla="*/ 239775 h 532009"/>
                  <a:gd name="connsiteX0" fmla="*/ 6248 w 171693"/>
                  <a:gd name="connsiteY0" fmla="*/ 239775 h 503062"/>
                  <a:gd name="connsiteX1" fmla="*/ 171693 w 171693"/>
                  <a:gd name="connsiteY1" fmla="*/ 0 h 503062"/>
                  <a:gd name="connsiteX2" fmla="*/ 163303 w 171693"/>
                  <a:gd name="connsiteY2" fmla="*/ 336637 h 503062"/>
                  <a:gd name="connsiteX3" fmla="*/ 0 w 171693"/>
                  <a:gd name="connsiteY3" fmla="*/ 503062 h 503062"/>
                  <a:gd name="connsiteX4" fmla="*/ 6248 w 171693"/>
                  <a:gd name="connsiteY4" fmla="*/ 239775 h 503062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9551 w 177941"/>
                  <a:gd name="connsiteY2" fmla="*/ 336637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72675 w 177941"/>
                  <a:gd name="connsiteY2" fmla="*/ 314928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6427 w 177941"/>
                  <a:gd name="connsiteY2" fmla="*/ 289600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2375 w 167820"/>
                  <a:gd name="connsiteY0" fmla="*/ 239775 h 525350"/>
                  <a:gd name="connsiteX1" fmla="*/ 167820 w 167820"/>
                  <a:gd name="connsiteY1" fmla="*/ 0 h 525350"/>
                  <a:gd name="connsiteX2" fmla="*/ 156306 w 167820"/>
                  <a:gd name="connsiteY2" fmla="*/ 289600 h 525350"/>
                  <a:gd name="connsiteX3" fmla="*/ 0 w 167820"/>
                  <a:gd name="connsiteY3" fmla="*/ 525350 h 525350"/>
                  <a:gd name="connsiteX4" fmla="*/ 2375 w 167820"/>
                  <a:gd name="connsiteY4" fmla="*/ 239775 h 525350"/>
                  <a:gd name="connsiteX0" fmla="*/ 15870 w 181315"/>
                  <a:gd name="connsiteY0" fmla="*/ 239775 h 525350"/>
                  <a:gd name="connsiteX1" fmla="*/ 181315 w 181315"/>
                  <a:gd name="connsiteY1" fmla="*/ 0 h 525350"/>
                  <a:gd name="connsiteX2" fmla="*/ 169801 w 181315"/>
                  <a:gd name="connsiteY2" fmla="*/ 289600 h 525350"/>
                  <a:gd name="connsiteX3" fmla="*/ 0 w 181315"/>
                  <a:gd name="connsiteY3" fmla="*/ 525350 h 525350"/>
                  <a:gd name="connsiteX4" fmla="*/ 15870 w 181315"/>
                  <a:gd name="connsiteY4" fmla="*/ 239775 h 525350"/>
                  <a:gd name="connsiteX0" fmla="*/ 5749 w 171194"/>
                  <a:gd name="connsiteY0" fmla="*/ 239775 h 533165"/>
                  <a:gd name="connsiteX1" fmla="*/ 171194 w 171194"/>
                  <a:gd name="connsiteY1" fmla="*/ 0 h 533165"/>
                  <a:gd name="connsiteX2" fmla="*/ 159680 w 171194"/>
                  <a:gd name="connsiteY2" fmla="*/ 289600 h 533165"/>
                  <a:gd name="connsiteX3" fmla="*/ 0 w 171194"/>
                  <a:gd name="connsiteY3" fmla="*/ 533165 h 533165"/>
                  <a:gd name="connsiteX4" fmla="*/ 5749 w 171194"/>
                  <a:gd name="connsiteY4" fmla="*/ 239775 h 533165"/>
                  <a:gd name="connsiteX0" fmla="*/ 27678 w 193123"/>
                  <a:gd name="connsiteY0" fmla="*/ 239775 h 533165"/>
                  <a:gd name="connsiteX1" fmla="*/ 193123 w 193123"/>
                  <a:gd name="connsiteY1" fmla="*/ 0 h 533165"/>
                  <a:gd name="connsiteX2" fmla="*/ 181609 w 193123"/>
                  <a:gd name="connsiteY2" fmla="*/ 289600 h 533165"/>
                  <a:gd name="connsiteX3" fmla="*/ 0 w 193123"/>
                  <a:gd name="connsiteY3" fmla="*/ 533165 h 533165"/>
                  <a:gd name="connsiteX4" fmla="*/ 27678 w 193123"/>
                  <a:gd name="connsiteY4" fmla="*/ 239775 h 533165"/>
                  <a:gd name="connsiteX0" fmla="*/ 19455 w 184900"/>
                  <a:gd name="connsiteY0" fmla="*/ 239775 h 539515"/>
                  <a:gd name="connsiteX1" fmla="*/ 184900 w 184900"/>
                  <a:gd name="connsiteY1" fmla="*/ 0 h 539515"/>
                  <a:gd name="connsiteX2" fmla="*/ 173386 w 184900"/>
                  <a:gd name="connsiteY2" fmla="*/ 289600 h 539515"/>
                  <a:gd name="connsiteX3" fmla="*/ 0 w 184900"/>
                  <a:gd name="connsiteY3" fmla="*/ 539515 h 539515"/>
                  <a:gd name="connsiteX4" fmla="*/ 19455 w 184900"/>
                  <a:gd name="connsiteY4" fmla="*/ 239775 h 539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00" h="539515">
                    <a:moveTo>
                      <a:pt x="19455" y="239775"/>
                    </a:moveTo>
                    <a:lnTo>
                      <a:pt x="184900" y="0"/>
                    </a:lnTo>
                    <a:cubicBezTo>
                      <a:pt x="183145" y="104976"/>
                      <a:pt x="175141" y="184624"/>
                      <a:pt x="173386" y="289600"/>
                    </a:cubicBezTo>
                    <a:lnTo>
                      <a:pt x="0" y="539515"/>
                    </a:lnTo>
                    <a:cubicBezTo>
                      <a:pt x="792" y="444323"/>
                      <a:pt x="18663" y="334967"/>
                      <a:pt x="19455" y="239775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Rectangle 239"/>
              <p:cNvSpPr/>
              <p:nvPr/>
            </p:nvSpPr>
            <p:spPr bwMode="auto">
              <a:xfrm>
                <a:off x="5884377" y="3976153"/>
                <a:ext cx="195751" cy="484127"/>
              </a:xfrm>
              <a:custGeom>
                <a:avLst/>
                <a:gdLst>
                  <a:gd name="connsiteX0" fmla="*/ 0 w 663267"/>
                  <a:gd name="connsiteY0" fmla="*/ 0 h 292234"/>
                  <a:gd name="connsiteX1" fmla="*/ 663267 w 663267"/>
                  <a:gd name="connsiteY1" fmla="*/ 0 h 292234"/>
                  <a:gd name="connsiteX2" fmla="*/ 663267 w 663267"/>
                  <a:gd name="connsiteY2" fmla="*/ 292234 h 292234"/>
                  <a:gd name="connsiteX3" fmla="*/ 0 w 663267"/>
                  <a:gd name="connsiteY3" fmla="*/ 292234 h 292234"/>
                  <a:gd name="connsiteX4" fmla="*/ 0 w 663267"/>
                  <a:gd name="connsiteY4" fmla="*/ 0 h 292234"/>
                  <a:gd name="connsiteX0" fmla="*/ 0 w 663267"/>
                  <a:gd name="connsiteY0" fmla="*/ 239775 h 532009"/>
                  <a:gd name="connsiteX1" fmla="*/ 174817 w 663267"/>
                  <a:gd name="connsiteY1" fmla="*/ 0 h 532009"/>
                  <a:gd name="connsiteX2" fmla="*/ 663267 w 663267"/>
                  <a:gd name="connsiteY2" fmla="*/ 532009 h 532009"/>
                  <a:gd name="connsiteX3" fmla="*/ 0 w 663267"/>
                  <a:gd name="connsiteY3" fmla="*/ 532009 h 532009"/>
                  <a:gd name="connsiteX4" fmla="*/ 0 w 663267"/>
                  <a:gd name="connsiteY4" fmla="*/ 239775 h 532009"/>
                  <a:gd name="connsiteX0" fmla="*/ 0 w 219222"/>
                  <a:gd name="connsiteY0" fmla="*/ 239775 h 532009"/>
                  <a:gd name="connsiteX1" fmla="*/ 174817 w 219222"/>
                  <a:gd name="connsiteY1" fmla="*/ 0 h 532009"/>
                  <a:gd name="connsiteX2" fmla="*/ 219222 w 219222"/>
                  <a:gd name="connsiteY2" fmla="*/ 336637 h 532009"/>
                  <a:gd name="connsiteX3" fmla="*/ 0 w 219222"/>
                  <a:gd name="connsiteY3" fmla="*/ 532009 h 532009"/>
                  <a:gd name="connsiteX4" fmla="*/ 0 w 219222"/>
                  <a:gd name="connsiteY4" fmla="*/ 239775 h 532009"/>
                  <a:gd name="connsiteX0" fmla="*/ 0 w 174817"/>
                  <a:gd name="connsiteY0" fmla="*/ 239775 h 532009"/>
                  <a:gd name="connsiteX1" fmla="*/ 174817 w 174817"/>
                  <a:gd name="connsiteY1" fmla="*/ 0 h 532009"/>
                  <a:gd name="connsiteX2" fmla="*/ 157055 w 174817"/>
                  <a:gd name="connsiteY2" fmla="*/ 336637 h 532009"/>
                  <a:gd name="connsiteX3" fmla="*/ 0 w 174817"/>
                  <a:gd name="connsiteY3" fmla="*/ 532009 h 532009"/>
                  <a:gd name="connsiteX4" fmla="*/ 0 w 174817"/>
                  <a:gd name="connsiteY4" fmla="*/ 239775 h 532009"/>
                  <a:gd name="connsiteX0" fmla="*/ 0 w 165445"/>
                  <a:gd name="connsiteY0" fmla="*/ 239775 h 532009"/>
                  <a:gd name="connsiteX1" fmla="*/ 165445 w 165445"/>
                  <a:gd name="connsiteY1" fmla="*/ 0 h 532009"/>
                  <a:gd name="connsiteX2" fmla="*/ 157055 w 165445"/>
                  <a:gd name="connsiteY2" fmla="*/ 336637 h 532009"/>
                  <a:gd name="connsiteX3" fmla="*/ 0 w 165445"/>
                  <a:gd name="connsiteY3" fmla="*/ 532009 h 532009"/>
                  <a:gd name="connsiteX4" fmla="*/ 0 w 165445"/>
                  <a:gd name="connsiteY4" fmla="*/ 239775 h 532009"/>
                  <a:gd name="connsiteX0" fmla="*/ 6248 w 171693"/>
                  <a:gd name="connsiteY0" fmla="*/ 239775 h 503062"/>
                  <a:gd name="connsiteX1" fmla="*/ 171693 w 171693"/>
                  <a:gd name="connsiteY1" fmla="*/ 0 h 503062"/>
                  <a:gd name="connsiteX2" fmla="*/ 163303 w 171693"/>
                  <a:gd name="connsiteY2" fmla="*/ 336637 h 503062"/>
                  <a:gd name="connsiteX3" fmla="*/ 0 w 171693"/>
                  <a:gd name="connsiteY3" fmla="*/ 503062 h 503062"/>
                  <a:gd name="connsiteX4" fmla="*/ 6248 w 171693"/>
                  <a:gd name="connsiteY4" fmla="*/ 239775 h 503062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9551 w 177941"/>
                  <a:gd name="connsiteY2" fmla="*/ 336637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72675 w 177941"/>
                  <a:gd name="connsiteY2" fmla="*/ 314928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12496 w 177941"/>
                  <a:gd name="connsiteY0" fmla="*/ 239775 h 517535"/>
                  <a:gd name="connsiteX1" fmla="*/ 177941 w 177941"/>
                  <a:gd name="connsiteY1" fmla="*/ 0 h 517535"/>
                  <a:gd name="connsiteX2" fmla="*/ 166427 w 177941"/>
                  <a:gd name="connsiteY2" fmla="*/ 289600 h 517535"/>
                  <a:gd name="connsiteX3" fmla="*/ 0 w 177941"/>
                  <a:gd name="connsiteY3" fmla="*/ 517535 h 517535"/>
                  <a:gd name="connsiteX4" fmla="*/ 12496 w 177941"/>
                  <a:gd name="connsiteY4" fmla="*/ 239775 h 517535"/>
                  <a:gd name="connsiteX0" fmla="*/ 2375 w 167820"/>
                  <a:gd name="connsiteY0" fmla="*/ 239775 h 525350"/>
                  <a:gd name="connsiteX1" fmla="*/ 167820 w 167820"/>
                  <a:gd name="connsiteY1" fmla="*/ 0 h 525350"/>
                  <a:gd name="connsiteX2" fmla="*/ 156306 w 167820"/>
                  <a:gd name="connsiteY2" fmla="*/ 289600 h 525350"/>
                  <a:gd name="connsiteX3" fmla="*/ 0 w 167820"/>
                  <a:gd name="connsiteY3" fmla="*/ 525350 h 525350"/>
                  <a:gd name="connsiteX4" fmla="*/ 2375 w 167820"/>
                  <a:gd name="connsiteY4" fmla="*/ 239775 h 525350"/>
                  <a:gd name="connsiteX0" fmla="*/ 15870 w 181315"/>
                  <a:gd name="connsiteY0" fmla="*/ 239775 h 525350"/>
                  <a:gd name="connsiteX1" fmla="*/ 181315 w 181315"/>
                  <a:gd name="connsiteY1" fmla="*/ 0 h 525350"/>
                  <a:gd name="connsiteX2" fmla="*/ 169801 w 181315"/>
                  <a:gd name="connsiteY2" fmla="*/ 289600 h 525350"/>
                  <a:gd name="connsiteX3" fmla="*/ 0 w 181315"/>
                  <a:gd name="connsiteY3" fmla="*/ 525350 h 525350"/>
                  <a:gd name="connsiteX4" fmla="*/ 15870 w 181315"/>
                  <a:gd name="connsiteY4" fmla="*/ 239775 h 525350"/>
                  <a:gd name="connsiteX0" fmla="*/ 5749 w 171194"/>
                  <a:gd name="connsiteY0" fmla="*/ 239775 h 533165"/>
                  <a:gd name="connsiteX1" fmla="*/ 171194 w 171194"/>
                  <a:gd name="connsiteY1" fmla="*/ 0 h 533165"/>
                  <a:gd name="connsiteX2" fmla="*/ 159680 w 171194"/>
                  <a:gd name="connsiteY2" fmla="*/ 289600 h 533165"/>
                  <a:gd name="connsiteX3" fmla="*/ 0 w 171194"/>
                  <a:gd name="connsiteY3" fmla="*/ 533165 h 533165"/>
                  <a:gd name="connsiteX4" fmla="*/ 5749 w 171194"/>
                  <a:gd name="connsiteY4" fmla="*/ 239775 h 533165"/>
                  <a:gd name="connsiteX0" fmla="*/ 27678 w 193123"/>
                  <a:gd name="connsiteY0" fmla="*/ 239775 h 533165"/>
                  <a:gd name="connsiteX1" fmla="*/ 193123 w 193123"/>
                  <a:gd name="connsiteY1" fmla="*/ 0 h 533165"/>
                  <a:gd name="connsiteX2" fmla="*/ 181609 w 193123"/>
                  <a:gd name="connsiteY2" fmla="*/ 289600 h 533165"/>
                  <a:gd name="connsiteX3" fmla="*/ 0 w 193123"/>
                  <a:gd name="connsiteY3" fmla="*/ 533165 h 533165"/>
                  <a:gd name="connsiteX4" fmla="*/ 27678 w 193123"/>
                  <a:gd name="connsiteY4" fmla="*/ 239775 h 533165"/>
                  <a:gd name="connsiteX0" fmla="*/ 19455 w 184900"/>
                  <a:gd name="connsiteY0" fmla="*/ 239775 h 539515"/>
                  <a:gd name="connsiteX1" fmla="*/ 184900 w 184900"/>
                  <a:gd name="connsiteY1" fmla="*/ 0 h 539515"/>
                  <a:gd name="connsiteX2" fmla="*/ 173386 w 184900"/>
                  <a:gd name="connsiteY2" fmla="*/ 289600 h 539515"/>
                  <a:gd name="connsiteX3" fmla="*/ 0 w 184900"/>
                  <a:gd name="connsiteY3" fmla="*/ 539515 h 539515"/>
                  <a:gd name="connsiteX4" fmla="*/ 19455 w 184900"/>
                  <a:gd name="connsiteY4" fmla="*/ 239775 h 539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4900" h="539515">
                    <a:moveTo>
                      <a:pt x="19455" y="239775"/>
                    </a:moveTo>
                    <a:lnTo>
                      <a:pt x="184900" y="0"/>
                    </a:lnTo>
                    <a:cubicBezTo>
                      <a:pt x="183145" y="104976"/>
                      <a:pt x="175141" y="184624"/>
                      <a:pt x="173386" y="289600"/>
                    </a:cubicBezTo>
                    <a:lnTo>
                      <a:pt x="0" y="539515"/>
                    </a:lnTo>
                    <a:cubicBezTo>
                      <a:pt x="792" y="444323"/>
                      <a:pt x="18663" y="334967"/>
                      <a:pt x="19455" y="239775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1" name="TextBox 374"/>
            <p:cNvSpPr txBox="1">
              <a:spLocks noChangeArrowheads="1"/>
            </p:cNvSpPr>
            <p:nvPr/>
          </p:nvSpPr>
          <p:spPr bwMode="auto">
            <a:xfrm rot="-2814368">
              <a:off x="7615997" y="3020308"/>
              <a:ext cx="41560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25</a:t>
              </a:r>
            </a:p>
          </p:txBody>
        </p:sp>
        <p:sp>
          <p:nvSpPr>
            <p:cNvPr id="102" name="TextBox 375"/>
            <p:cNvSpPr txBox="1">
              <a:spLocks noChangeArrowheads="1"/>
            </p:cNvSpPr>
            <p:nvPr/>
          </p:nvSpPr>
          <p:spPr bwMode="auto">
            <a:xfrm rot="-2814368">
              <a:off x="7557394" y="4054963"/>
              <a:ext cx="40520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5</a:t>
              </a:r>
            </a:p>
          </p:txBody>
        </p:sp>
        <p:sp>
          <p:nvSpPr>
            <p:cNvPr id="103" name="TextBox 376"/>
            <p:cNvSpPr txBox="1">
              <a:spLocks noChangeArrowheads="1"/>
            </p:cNvSpPr>
            <p:nvPr/>
          </p:nvSpPr>
          <p:spPr bwMode="auto">
            <a:xfrm rot="-2814368">
              <a:off x="7554903" y="3794560"/>
              <a:ext cx="40520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 dirty="0"/>
                <a:t>10</a:t>
              </a:r>
            </a:p>
          </p:txBody>
        </p:sp>
        <p:sp>
          <p:nvSpPr>
            <p:cNvPr id="104" name="TextBox 377"/>
            <p:cNvSpPr txBox="1">
              <a:spLocks noChangeArrowheads="1"/>
            </p:cNvSpPr>
            <p:nvPr/>
          </p:nvSpPr>
          <p:spPr bwMode="auto">
            <a:xfrm rot="-2814368">
              <a:off x="7582794" y="3543274"/>
              <a:ext cx="40520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15</a:t>
              </a:r>
            </a:p>
          </p:txBody>
        </p:sp>
        <p:sp>
          <p:nvSpPr>
            <p:cNvPr id="105" name="TextBox 378"/>
            <p:cNvSpPr txBox="1">
              <a:spLocks noChangeArrowheads="1"/>
            </p:cNvSpPr>
            <p:nvPr/>
          </p:nvSpPr>
          <p:spPr bwMode="auto">
            <a:xfrm rot="-2814368">
              <a:off x="7602807" y="3269546"/>
              <a:ext cx="40520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900"/>
                <a:t>20</a:t>
              </a:r>
            </a:p>
          </p:txBody>
        </p:sp>
      </p:grpSp>
      <p:grpSp>
        <p:nvGrpSpPr>
          <p:cNvPr id="111" name="Group 384"/>
          <p:cNvGrpSpPr>
            <a:grpSpLocks/>
          </p:cNvGrpSpPr>
          <p:nvPr/>
        </p:nvGrpSpPr>
        <p:grpSpPr bwMode="auto">
          <a:xfrm>
            <a:off x="5272522" y="4629037"/>
            <a:ext cx="2527574" cy="254339"/>
            <a:chOff x="2358436" y="5648327"/>
            <a:chExt cx="3010244" cy="260340"/>
          </a:xfrm>
        </p:grpSpPr>
        <p:sp>
          <p:nvSpPr>
            <p:cNvPr id="112" name="Rectangle 111"/>
            <p:cNvSpPr/>
            <p:nvPr/>
          </p:nvSpPr>
          <p:spPr bwMode="auto">
            <a:xfrm>
              <a:off x="4762440" y="5648444"/>
              <a:ext cx="606240" cy="2602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180</a:t>
              </a: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151312" y="5648405"/>
              <a:ext cx="606240" cy="2602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90</a:t>
              </a: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358436" y="5648327"/>
              <a:ext cx="606240" cy="2603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-180</a:t>
              </a: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934688" y="5648327"/>
              <a:ext cx="606240" cy="2603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-90</a:t>
              </a: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3544009" y="5651878"/>
              <a:ext cx="606240" cy="25678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extrusionH="317500"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0</a:t>
              </a:r>
            </a:p>
          </p:txBody>
        </p:sp>
      </p:grpSp>
      <p:sp>
        <p:nvSpPr>
          <p:cNvPr id="117" name="TextBox 390"/>
          <p:cNvSpPr txBox="1">
            <a:spLocks noChangeArrowheads="1"/>
          </p:cNvSpPr>
          <p:nvPr/>
        </p:nvSpPr>
        <p:spPr bwMode="auto">
          <a:xfrm>
            <a:off x="4875065" y="5533045"/>
            <a:ext cx="3113545" cy="36933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/>
            <a:r>
              <a:rPr lang="en-US" altLang="x-none" sz="1800" dirty="0">
                <a:solidFill>
                  <a:srgbClr val="FF0000"/>
                </a:solidFill>
              </a:rPr>
              <a:t>Time  (hours </a:t>
            </a:r>
            <a:r>
              <a:rPr lang="en-US" altLang="x-none" sz="1800">
                <a:solidFill>
                  <a:srgbClr val="FF0000"/>
                </a:solidFill>
              </a:rPr>
              <a:t>since </a:t>
            </a:r>
            <a:r>
              <a:rPr lang="en-US" altLang="x-none" sz="1800" smtClean="0">
                <a:solidFill>
                  <a:srgbClr val="FF0000"/>
                </a:solidFill>
              </a:rPr>
              <a:t>2010-01-01</a:t>
            </a:r>
            <a:r>
              <a:rPr lang="en-US" altLang="x-none" sz="1800" dirty="0" smtClean="0">
                <a:solidFill>
                  <a:srgbClr val="FF0000"/>
                </a:solidFill>
              </a:rPr>
              <a:t>)</a:t>
            </a:r>
            <a:endParaRPr lang="en-US" altLang="x-none" sz="1800" dirty="0">
              <a:solidFill>
                <a:srgbClr val="FF0000"/>
              </a:solidFill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4911813" y="5252611"/>
            <a:ext cx="3278093" cy="212393"/>
            <a:chOff x="7206773" y="5448376"/>
            <a:chExt cx="6133062" cy="256302"/>
          </a:xfrm>
          <a:solidFill>
            <a:schemeClr val="accent4">
              <a:lumMod val="20000"/>
              <a:lumOff val="80000"/>
            </a:schemeClr>
          </a:solidFill>
        </p:grpSpPr>
        <p:grpSp>
          <p:nvGrpSpPr>
            <p:cNvPr id="119" name="Group 17"/>
            <p:cNvGrpSpPr>
              <a:grpSpLocks/>
            </p:cNvGrpSpPr>
            <p:nvPr/>
          </p:nvGrpSpPr>
          <p:grpSpPr bwMode="auto">
            <a:xfrm>
              <a:off x="7206773" y="5448376"/>
              <a:ext cx="5075897" cy="256302"/>
              <a:chOff x="21844345" y="17177043"/>
              <a:chExt cx="6045200" cy="262350"/>
            </a:xfrm>
            <a:grpFill/>
          </p:grpSpPr>
          <p:sp>
            <p:nvSpPr>
              <p:cNvPr id="121" name="Rectangle 120"/>
              <p:cNvSpPr/>
              <p:nvPr/>
            </p:nvSpPr>
            <p:spPr bwMode="auto">
              <a:xfrm>
                <a:off x="26672088" y="17177160"/>
                <a:ext cx="1217457" cy="262233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 w="152400" h="50800" prst="softRound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15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 bwMode="auto">
              <a:xfrm>
                <a:off x="25444815" y="17177121"/>
                <a:ext cx="1217457" cy="262233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 w="152400" h="50800" prst="softRound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12</a:t>
                </a:r>
              </a:p>
            </p:txBody>
          </p:sp>
          <p:sp>
            <p:nvSpPr>
              <p:cNvPr id="123" name="Rectangle 122"/>
              <p:cNvSpPr/>
              <p:nvPr/>
            </p:nvSpPr>
            <p:spPr bwMode="auto">
              <a:xfrm>
                <a:off x="21844345" y="17177043"/>
                <a:ext cx="1217457" cy="262233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 w="152400" h="50800" prst="softRound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0</a:t>
                </a:r>
              </a:p>
            </p:txBody>
          </p:sp>
          <p:sp>
            <p:nvSpPr>
              <p:cNvPr id="124" name="Rectangle 123"/>
              <p:cNvSpPr/>
              <p:nvPr/>
            </p:nvSpPr>
            <p:spPr bwMode="auto">
              <a:xfrm>
                <a:off x="23001580" y="17177043"/>
                <a:ext cx="1217457" cy="262233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 w="152400" h="50800" prst="softRound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6</a:t>
                </a:r>
              </a:p>
            </p:txBody>
          </p:sp>
          <p:sp>
            <p:nvSpPr>
              <p:cNvPr id="125" name="Rectangle 124"/>
              <p:cNvSpPr/>
              <p:nvPr/>
            </p:nvSpPr>
            <p:spPr bwMode="auto">
              <a:xfrm>
                <a:off x="24225224" y="17177159"/>
                <a:ext cx="1217457" cy="262117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  <a:effectLst/>
              <a:scene3d>
                <a:camera prst="orthographicFront"/>
                <a:lightRig rig="threePt" dir="t"/>
              </a:scene3d>
              <a:sp3d extrusionH="317500">
                <a:bevelT w="152400" h="50800" prst="softRound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9</a:t>
                </a:r>
              </a:p>
            </p:txBody>
          </p:sp>
        </p:grpSp>
        <p:cxnSp>
          <p:nvCxnSpPr>
            <p:cNvPr id="120" name="Straight Arrow Connector 119"/>
            <p:cNvCxnSpPr/>
            <p:nvPr/>
          </p:nvCxnSpPr>
          <p:spPr bwMode="auto">
            <a:xfrm>
              <a:off x="12361021" y="5571387"/>
              <a:ext cx="978814" cy="8271"/>
            </a:xfrm>
            <a:prstGeom prst="straightConnector1">
              <a:avLst/>
            </a:prstGeom>
            <a:grpFill/>
            <a:ln w="92075" cap="rnd">
              <a:solidFill>
                <a:schemeClr val="accent4">
                  <a:lumMod val="40000"/>
                  <a:lumOff val="60000"/>
                </a:schemeClr>
              </a:solidFill>
              <a:prstDash val="sysDot"/>
              <a:round/>
              <a:tailEnd type="stealth" w="med" len="lg"/>
            </a:ln>
            <a:effectLst>
              <a:glow rad="101600">
                <a:schemeClr val="accent4">
                  <a:lumMod val="50000"/>
                  <a:alpha val="75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Rectangle 125"/>
          <p:cNvSpPr/>
          <p:nvPr/>
        </p:nvSpPr>
        <p:spPr bwMode="auto">
          <a:xfrm>
            <a:off x="6439283" y="3475250"/>
            <a:ext cx="377384" cy="2562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extrusionH="317500"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anchor="ctr"/>
          <a:lstStyle/>
          <a:p>
            <a:pPr algn="ctr">
              <a:defRPr/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300.0</a:t>
            </a:r>
          </a:p>
        </p:txBody>
      </p:sp>
      <p:sp>
        <p:nvSpPr>
          <p:cNvPr id="127" name="Rectangle 126"/>
          <p:cNvSpPr/>
          <p:nvPr/>
        </p:nvSpPr>
        <p:spPr bwMode="auto">
          <a:xfrm>
            <a:off x="6434631" y="3215580"/>
            <a:ext cx="385071" cy="2556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extrusionH="317500"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5" tIns="45712" rIns="91425" bIns="45712" anchor="ctr"/>
          <a:lstStyle/>
          <a:p>
            <a:pPr algn="ctr">
              <a:defRPr/>
            </a:pPr>
            <a:r>
              <a:rPr lang="en-US" sz="900" dirty="0" smtClean="0">
                <a:solidFill>
                  <a:schemeClr val="accent2">
                    <a:lumMod val="50000"/>
                  </a:schemeClr>
                </a:solidFill>
              </a:rPr>
              <a:t>284.1</a:t>
            </a:r>
            <a:endParaRPr lang="en-US" sz="9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647932" y="5970513"/>
            <a:ext cx="2063385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netCDF4 output file</a:t>
            </a:r>
            <a:endParaRPr lang="en-US" dirty="0"/>
          </a:p>
        </p:txBody>
      </p:sp>
      <p:sp>
        <p:nvSpPr>
          <p:cNvPr id="129" name="TextBox 186"/>
          <p:cNvSpPr txBox="1">
            <a:spLocks noChangeArrowheads="1"/>
          </p:cNvSpPr>
          <p:nvPr/>
        </p:nvSpPr>
        <p:spPr bwMode="auto">
          <a:xfrm rot="18785632">
            <a:off x="7417860" y="3173131"/>
            <a:ext cx="395858" cy="159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x-none" sz="900"/>
              <a:t>303</a:t>
            </a:r>
          </a:p>
        </p:txBody>
      </p:sp>
      <p:sp>
        <p:nvSpPr>
          <p:cNvPr id="130" name="TextBox 401"/>
          <p:cNvSpPr txBox="1">
            <a:spLocks noChangeArrowheads="1"/>
          </p:cNvSpPr>
          <p:nvPr/>
        </p:nvSpPr>
        <p:spPr bwMode="auto">
          <a:xfrm>
            <a:off x="5431173" y="1559314"/>
            <a:ext cx="3002478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/>
            <a:r>
              <a:rPr lang="en-US" altLang="x-none" sz="1800" b="1" dirty="0"/>
              <a:t>Air Temperature (kelvin)</a:t>
            </a:r>
          </a:p>
        </p:txBody>
      </p:sp>
      <p:sp>
        <p:nvSpPr>
          <p:cNvPr id="131" name="Right Arrow 130"/>
          <p:cNvSpPr/>
          <p:nvPr/>
        </p:nvSpPr>
        <p:spPr>
          <a:xfrm>
            <a:off x="1705097" y="3392873"/>
            <a:ext cx="1319074" cy="594498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Rewrite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2" name="TextBox 404"/>
          <p:cNvSpPr txBox="1">
            <a:spLocks noChangeArrowheads="1"/>
          </p:cNvSpPr>
          <p:nvPr/>
        </p:nvSpPr>
        <p:spPr bwMode="auto">
          <a:xfrm>
            <a:off x="2144865" y="1280439"/>
            <a:ext cx="2769834" cy="923330"/>
          </a:xfrm>
          <a:prstGeom prst="rect">
            <a:avLst/>
          </a:prstGeom>
          <a:gradFill flip="none" rotWithShape="1">
            <a:gsLst>
              <a:gs pos="1000">
                <a:schemeClr val="accent2">
                  <a:lumMod val="60000"/>
                  <a:lumOff val="40000"/>
                </a:schemeClr>
              </a:gs>
              <a:gs pos="50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algn="ctr" eaLnBrk="1" hangingPunct="1"/>
            <a:r>
              <a:rPr lang="en-US" altLang="x-none" sz="1800" dirty="0" smtClean="0">
                <a:solidFill>
                  <a:schemeClr val="bg1"/>
                </a:solidFill>
              </a:rPr>
              <a:t>CMIP6 </a:t>
            </a:r>
          </a:p>
          <a:p>
            <a:pPr algn="ctr" eaLnBrk="1" hangingPunct="1"/>
            <a:r>
              <a:rPr lang="en-US" altLang="x-none" sz="1800" dirty="0" smtClean="0">
                <a:solidFill>
                  <a:schemeClr val="bg1"/>
                </a:solidFill>
              </a:rPr>
              <a:t>&amp; </a:t>
            </a:r>
            <a:endParaRPr lang="en-US" altLang="x-none" sz="1800" dirty="0">
              <a:solidFill>
                <a:schemeClr val="bg1"/>
              </a:solidFill>
            </a:endParaRPr>
          </a:p>
          <a:p>
            <a:pPr algn="ctr" eaLnBrk="1" hangingPunct="1"/>
            <a:r>
              <a:rPr lang="en-US" altLang="x-none" sz="1800" dirty="0" smtClean="0">
                <a:solidFill>
                  <a:schemeClr val="bg1"/>
                </a:solidFill>
              </a:rPr>
              <a:t>Climate Format Convention</a:t>
            </a:r>
            <a:endParaRPr lang="en-US" altLang="x-none" sz="1800" dirty="0">
              <a:solidFill>
                <a:schemeClr val="bg1"/>
              </a:solidFill>
            </a:endParaRPr>
          </a:p>
        </p:txBody>
      </p:sp>
      <p:sp>
        <p:nvSpPr>
          <p:cNvPr id="133" name="Title 1"/>
          <p:cNvSpPr txBox="1">
            <a:spLocks/>
          </p:cNvSpPr>
          <p:nvPr/>
        </p:nvSpPr>
        <p:spPr>
          <a:xfrm>
            <a:off x="1658426" y="31967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8F0856"/>
                </a:solidFill>
                <a:ea typeface="Helvetica" charset="0"/>
                <a:cs typeface="Helvetica" charset="0"/>
              </a:rPr>
              <a:t>ESGF needs CMOR 3.2</a:t>
            </a:r>
            <a:endParaRPr lang="en-US" dirty="0">
              <a:solidFill>
                <a:srgbClr val="8F0856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4444" y="520015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mtClean="0"/>
              <a:t>…</a:t>
            </a:r>
            <a:endParaRPr lang="en-US" dirty="0"/>
          </a:p>
        </p:txBody>
      </p:sp>
      <p:sp>
        <p:nvSpPr>
          <p:cNvPr id="134" name="Rectangle 238"/>
          <p:cNvSpPr/>
          <p:nvPr/>
        </p:nvSpPr>
        <p:spPr bwMode="auto">
          <a:xfrm>
            <a:off x="7439804" y="2594885"/>
            <a:ext cx="472141" cy="199907"/>
          </a:xfrm>
          <a:custGeom>
            <a:avLst/>
            <a:gdLst>
              <a:gd name="connsiteX0" fmla="*/ 0 w 962775"/>
              <a:gd name="connsiteY0" fmla="*/ 0 h 443203"/>
              <a:gd name="connsiteX1" fmla="*/ 962775 w 962775"/>
              <a:gd name="connsiteY1" fmla="*/ 0 h 443203"/>
              <a:gd name="connsiteX2" fmla="*/ 962775 w 962775"/>
              <a:gd name="connsiteY2" fmla="*/ 443203 h 443203"/>
              <a:gd name="connsiteX3" fmla="*/ 0 w 962775"/>
              <a:gd name="connsiteY3" fmla="*/ 443203 h 443203"/>
              <a:gd name="connsiteX4" fmla="*/ 0 w 962775"/>
              <a:gd name="connsiteY4" fmla="*/ 0 h 443203"/>
              <a:gd name="connsiteX0" fmla="*/ 0 w 1255845"/>
              <a:gd name="connsiteY0" fmla="*/ 0 h 443203"/>
              <a:gd name="connsiteX1" fmla="*/ 1255845 w 1255845"/>
              <a:gd name="connsiteY1" fmla="*/ 8880 h 443203"/>
              <a:gd name="connsiteX2" fmla="*/ 962775 w 1255845"/>
              <a:gd name="connsiteY2" fmla="*/ 443203 h 443203"/>
              <a:gd name="connsiteX3" fmla="*/ 0 w 1255845"/>
              <a:gd name="connsiteY3" fmla="*/ 443203 h 443203"/>
              <a:gd name="connsiteX4" fmla="*/ 0 w 1255845"/>
              <a:gd name="connsiteY4" fmla="*/ 0 h 443203"/>
              <a:gd name="connsiteX0" fmla="*/ 293070 w 1255845"/>
              <a:gd name="connsiteY0" fmla="*/ 0 h 443203"/>
              <a:gd name="connsiteX1" fmla="*/ 1255845 w 1255845"/>
              <a:gd name="connsiteY1" fmla="*/ 8880 h 443203"/>
              <a:gd name="connsiteX2" fmla="*/ 962775 w 1255845"/>
              <a:gd name="connsiteY2" fmla="*/ 443203 h 443203"/>
              <a:gd name="connsiteX3" fmla="*/ 0 w 1255845"/>
              <a:gd name="connsiteY3" fmla="*/ 443203 h 443203"/>
              <a:gd name="connsiteX4" fmla="*/ 293070 w 1255845"/>
              <a:gd name="connsiteY4" fmla="*/ 0 h 443203"/>
              <a:gd name="connsiteX0" fmla="*/ 319256 w 1282031"/>
              <a:gd name="connsiteY0" fmla="*/ 0 h 443203"/>
              <a:gd name="connsiteX1" fmla="*/ 1282031 w 1282031"/>
              <a:gd name="connsiteY1" fmla="*/ 8880 h 443203"/>
              <a:gd name="connsiteX2" fmla="*/ 988961 w 1282031"/>
              <a:gd name="connsiteY2" fmla="*/ 443203 h 443203"/>
              <a:gd name="connsiteX3" fmla="*/ 0 w 1282031"/>
              <a:gd name="connsiteY3" fmla="*/ 443203 h 443203"/>
              <a:gd name="connsiteX4" fmla="*/ 319256 w 1282031"/>
              <a:gd name="connsiteY4" fmla="*/ 0 h 443203"/>
              <a:gd name="connsiteX0" fmla="*/ 319255 w 1282031"/>
              <a:gd name="connsiteY0" fmla="*/ 4326 h 434323"/>
              <a:gd name="connsiteX1" fmla="*/ 1282031 w 1282031"/>
              <a:gd name="connsiteY1" fmla="*/ 0 h 434323"/>
              <a:gd name="connsiteX2" fmla="*/ 988961 w 1282031"/>
              <a:gd name="connsiteY2" fmla="*/ 434323 h 434323"/>
              <a:gd name="connsiteX3" fmla="*/ 0 w 1282031"/>
              <a:gd name="connsiteY3" fmla="*/ 434323 h 434323"/>
              <a:gd name="connsiteX4" fmla="*/ 319255 w 1282031"/>
              <a:gd name="connsiteY4" fmla="*/ 4326 h 434323"/>
              <a:gd name="connsiteX0" fmla="*/ 308780 w 1282031"/>
              <a:gd name="connsiteY0" fmla="*/ 4325 h 434323"/>
              <a:gd name="connsiteX1" fmla="*/ 1282031 w 1282031"/>
              <a:gd name="connsiteY1" fmla="*/ 0 h 434323"/>
              <a:gd name="connsiteX2" fmla="*/ 988961 w 1282031"/>
              <a:gd name="connsiteY2" fmla="*/ 434323 h 434323"/>
              <a:gd name="connsiteX3" fmla="*/ 0 w 1282031"/>
              <a:gd name="connsiteY3" fmla="*/ 434323 h 434323"/>
              <a:gd name="connsiteX4" fmla="*/ 308780 w 1282031"/>
              <a:gd name="connsiteY4" fmla="*/ 4325 h 434323"/>
              <a:gd name="connsiteX0" fmla="*/ 298305 w 1282031"/>
              <a:gd name="connsiteY0" fmla="*/ 0 h 502634"/>
              <a:gd name="connsiteX1" fmla="*/ 1282031 w 1282031"/>
              <a:gd name="connsiteY1" fmla="*/ 68311 h 502634"/>
              <a:gd name="connsiteX2" fmla="*/ 988961 w 1282031"/>
              <a:gd name="connsiteY2" fmla="*/ 502634 h 502634"/>
              <a:gd name="connsiteX3" fmla="*/ 0 w 1282031"/>
              <a:gd name="connsiteY3" fmla="*/ 502634 h 502634"/>
              <a:gd name="connsiteX4" fmla="*/ 298305 w 1282031"/>
              <a:gd name="connsiteY4" fmla="*/ 0 h 502634"/>
              <a:gd name="connsiteX0" fmla="*/ 298305 w 1282031"/>
              <a:gd name="connsiteY0" fmla="*/ 10930 h 434323"/>
              <a:gd name="connsiteX1" fmla="*/ 1282031 w 1282031"/>
              <a:gd name="connsiteY1" fmla="*/ 0 h 434323"/>
              <a:gd name="connsiteX2" fmla="*/ 988961 w 1282031"/>
              <a:gd name="connsiteY2" fmla="*/ 434323 h 434323"/>
              <a:gd name="connsiteX3" fmla="*/ 0 w 1282031"/>
              <a:gd name="connsiteY3" fmla="*/ 434323 h 434323"/>
              <a:gd name="connsiteX4" fmla="*/ 298305 w 1282031"/>
              <a:gd name="connsiteY4" fmla="*/ 10930 h 434323"/>
              <a:gd name="connsiteX0" fmla="*/ 256409 w 1282031"/>
              <a:gd name="connsiteY0" fmla="*/ 4327 h 434323"/>
              <a:gd name="connsiteX1" fmla="*/ 1282031 w 1282031"/>
              <a:gd name="connsiteY1" fmla="*/ 0 h 434323"/>
              <a:gd name="connsiteX2" fmla="*/ 988961 w 1282031"/>
              <a:gd name="connsiteY2" fmla="*/ 434323 h 434323"/>
              <a:gd name="connsiteX3" fmla="*/ 0 w 1282031"/>
              <a:gd name="connsiteY3" fmla="*/ 434323 h 434323"/>
              <a:gd name="connsiteX4" fmla="*/ 256409 w 1282031"/>
              <a:gd name="connsiteY4" fmla="*/ 4327 h 434323"/>
              <a:gd name="connsiteX0" fmla="*/ 256409 w 1282031"/>
              <a:gd name="connsiteY0" fmla="*/ 0 h 456409"/>
              <a:gd name="connsiteX1" fmla="*/ 1282031 w 1282031"/>
              <a:gd name="connsiteY1" fmla="*/ 22086 h 456409"/>
              <a:gd name="connsiteX2" fmla="*/ 988961 w 1282031"/>
              <a:gd name="connsiteY2" fmla="*/ 456409 h 456409"/>
              <a:gd name="connsiteX3" fmla="*/ 0 w 1282031"/>
              <a:gd name="connsiteY3" fmla="*/ 456409 h 456409"/>
              <a:gd name="connsiteX4" fmla="*/ 256409 w 1282031"/>
              <a:gd name="connsiteY4" fmla="*/ 0 h 456409"/>
              <a:gd name="connsiteX0" fmla="*/ 245935 w 1282031"/>
              <a:gd name="connsiteY0" fmla="*/ 10930 h 434323"/>
              <a:gd name="connsiteX1" fmla="*/ 1282031 w 1282031"/>
              <a:gd name="connsiteY1" fmla="*/ 0 h 434323"/>
              <a:gd name="connsiteX2" fmla="*/ 988961 w 1282031"/>
              <a:gd name="connsiteY2" fmla="*/ 434323 h 434323"/>
              <a:gd name="connsiteX3" fmla="*/ 0 w 1282031"/>
              <a:gd name="connsiteY3" fmla="*/ 434323 h 434323"/>
              <a:gd name="connsiteX4" fmla="*/ 245935 w 1282031"/>
              <a:gd name="connsiteY4" fmla="*/ 10930 h 434323"/>
              <a:gd name="connsiteX0" fmla="*/ 224988 w 1282031"/>
              <a:gd name="connsiteY0" fmla="*/ 0 h 443203"/>
              <a:gd name="connsiteX1" fmla="*/ 1282031 w 1282031"/>
              <a:gd name="connsiteY1" fmla="*/ 8880 h 443203"/>
              <a:gd name="connsiteX2" fmla="*/ 988961 w 1282031"/>
              <a:gd name="connsiteY2" fmla="*/ 443203 h 443203"/>
              <a:gd name="connsiteX3" fmla="*/ 0 w 1282031"/>
              <a:gd name="connsiteY3" fmla="*/ 443203 h 443203"/>
              <a:gd name="connsiteX4" fmla="*/ 224988 w 1282031"/>
              <a:gd name="connsiteY4" fmla="*/ 0 h 443203"/>
              <a:gd name="connsiteX0" fmla="*/ 188329 w 1282031"/>
              <a:gd name="connsiteY0" fmla="*/ 4327 h 434323"/>
              <a:gd name="connsiteX1" fmla="*/ 1282031 w 1282031"/>
              <a:gd name="connsiteY1" fmla="*/ 0 h 434323"/>
              <a:gd name="connsiteX2" fmla="*/ 988961 w 1282031"/>
              <a:gd name="connsiteY2" fmla="*/ 434323 h 434323"/>
              <a:gd name="connsiteX3" fmla="*/ 0 w 1282031"/>
              <a:gd name="connsiteY3" fmla="*/ 434323 h 434323"/>
              <a:gd name="connsiteX4" fmla="*/ 188329 w 1282031"/>
              <a:gd name="connsiteY4" fmla="*/ 4327 h 434323"/>
              <a:gd name="connsiteX0" fmla="*/ 204039 w 1282031"/>
              <a:gd name="connsiteY0" fmla="*/ 0 h 436599"/>
              <a:gd name="connsiteX1" fmla="*/ 1282031 w 1282031"/>
              <a:gd name="connsiteY1" fmla="*/ 2276 h 436599"/>
              <a:gd name="connsiteX2" fmla="*/ 988961 w 1282031"/>
              <a:gd name="connsiteY2" fmla="*/ 436599 h 436599"/>
              <a:gd name="connsiteX3" fmla="*/ 0 w 1282031"/>
              <a:gd name="connsiteY3" fmla="*/ 436599 h 436599"/>
              <a:gd name="connsiteX4" fmla="*/ 204039 w 1282031"/>
              <a:gd name="connsiteY4" fmla="*/ 0 h 436599"/>
              <a:gd name="connsiteX0" fmla="*/ 235462 w 1282031"/>
              <a:gd name="connsiteY0" fmla="*/ 0 h 443202"/>
              <a:gd name="connsiteX1" fmla="*/ 1282031 w 1282031"/>
              <a:gd name="connsiteY1" fmla="*/ 8879 h 443202"/>
              <a:gd name="connsiteX2" fmla="*/ 988961 w 1282031"/>
              <a:gd name="connsiteY2" fmla="*/ 443202 h 443202"/>
              <a:gd name="connsiteX3" fmla="*/ 0 w 1282031"/>
              <a:gd name="connsiteY3" fmla="*/ 443202 h 443202"/>
              <a:gd name="connsiteX4" fmla="*/ 235462 w 1282031"/>
              <a:gd name="connsiteY4" fmla="*/ 0 h 443202"/>
              <a:gd name="connsiteX0" fmla="*/ 235462 w 1282031"/>
              <a:gd name="connsiteY0" fmla="*/ 0 h 436599"/>
              <a:gd name="connsiteX1" fmla="*/ 1282031 w 1282031"/>
              <a:gd name="connsiteY1" fmla="*/ 2276 h 436599"/>
              <a:gd name="connsiteX2" fmla="*/ 988961 w 1282031"/>
              <a:gd name="connsiteY2" fmla="*/ 436599 h 436599"/>
              <a:gd name="connsiteX3" fmla="*/ 0 w 1282031"/>
              <a:gd name="connsiteY3" fmla="*/ 436599 h 436599"/>
              <a:gd name="connsiteX4" fmla="*/ 235462 w 1282031"/>
              <a:gd name="connsiteY4" fmla="*/ 0 h 436599"/>
              <a:gd name="connsiteX0" fmla="*/ 293068 w 1282031"/>
              <a:gd name="connsiteY0" fmla="*/ 0 h 436599"/>
              <a:gd name="connsiteX1" fmla="*/ 1282031 w 1282031"/>
              <a:gd name="connsiteY1" fmla="*/ 2276 h 436599"/>
              <a:gd name="connsiteX2" fmla="*/ 988961 w 1282031"/>
              <a:gd name="connsiteY2" fmla="*/ 436599 h 436599"/>
              <a:gd name="connsiteX3" fmla="*/ 0 w 1282031"/>
              <a:gd name="connsiteY3" fmla="*/ 436599 h 436599"/>
              <a:gd name="connsiteX4" fmla="*/ 293068 w 1282031"/>
              <a:gd name="connsiteY4" fmla="*/ 0 h 43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2031" h="436599">
                <a:moveTo>
                  <a:pt x="293068" y="0"/>
                </a:moveTo>
                <a:lnTo>
                  <a:pt x="1282031" y="2276"/>
                </a:lnTo>
                <a:lnTo>
                  <a:pt x="988961" y="436599"/>
                </a:lnTo>
                <a:lnTo>
                  <a:pt x="0" y="436599"/>
                </a:lnTo>
                <a:lnTo>
                  <a:pt x="29306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extrusionH="317500"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dirty="0" smtClean="0">
                <a:solidFill>
                  <a:schemeClr val="tx1"/>
                </a:solidFill>
              </a:rPr>
              <a:t>298.3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5" name="Rectangle 238"/>
          <p:cNvSpPr/>
          <p:nvPr/>
        </p:nvSpPr>
        <p:spPr bwMode="auto">
          <a:xfrm>
            <a:off x="4753604" y="2577266"/>
            <a:ext cx="679762" cy="209726"/>
          </a:xfrm>
          <a:custGeom>
            <a:avLst/>
            <a:gdLst>
              <a:gd name="connsiteX0" fmla="*/ 0 w 962775"/>
              <a:gd name="connsiteY0" fmla="*/ 0 h 443203"/>
              <a:gd name="connsiteX1" fmla="*/ 962775 w 962775"/>
              <a:gd name="connsiteY1" fmla="*/ 0 h 443203"/>
              <a:gd name="connsiteX2" fmla="*/ 962775 w 962775"/>
              <a:gd name="connsiteY2" fmla="*/ 443203 h 443203"/>
              <a:gd name="connsiteX3" fmla="*/ 0 w 962775"/>
              <a:gd name="connsiteY3" fmla="*/ 443203 h 443203"/>
              <a:gd name="connsiteX4" fmla="*/ 0 w 962775"/>
              <a:gd name="connsiteY4" fmla="*/ 0 h 443203"/>
              <a:gd name="connsiteX0" fmla="*/ 0 w 1255845"/>
              <a:gd name="connsiteY0" fmla="*/ 0 h 443203"/>
              <a:gd name="connsiteX1" fmla="*/ 1255845 w 1255845"/>
              <a:gd name="connsiteY1" fmla="*/ 8880 h 443203"/>
              <a:gd name="connsiteX2" fmla="*/ 962775 w 1255845"/>
              <a:gd name="connsiteY2" fmla="*/ 443203 h 443203"/>
              <a:gd name="connsiteX3" fmla="*/ 0 w 1255845"/>
              <a:gd name="connsiteY3" fmla="*/ 443203 h 443203"/>
              <a:gd name="connsiteX4" fmla="*/ 0 w 1255845"/>
              <a:gd name="connsiteY4" fmla="*/ 0 h 443203"/>
              <a:gd name="connsiteX0" fmla="*/ 293070 w 1255845"/>
              <a:gd name="connsiteY0" fmla="*/ 0 h 443203"/>
              <a:gd name="connsiteX1" fmla="*/ 1255845 w 1255845"/>
              <a:gd name="connsiteY1" fmla="*/ 8880 h 443203"/>
              <a:gd name="connsiteX2" fmla="*/ 962775 w 1255845"/>
              <a:gd name="connsiteY2" fmla="*/ 443203 h 443203"/>
              <a:gd name="connsiteX3" fmla="*/ 0 w 1255845"/>
              <a:gd name="connsiteY3" fmla="*/ 443203 h 443203"/>
              <a:gd name="connsiteX4" fmla="*/ 293070 w 1255845"/>
              <a:gd name="connsiteY4" fmla="*/ 0 h 443203"/>
              <a:gd name="connsiteX0" fmla="*/ 319256 w 1282031"/>
              <a:gd name="connsiteY0" fmla="*/ 0 h 443203"/>
              <a:gd name="connsiteX1" fmla="*/ 1282031 w 1282031"/>
              <a:gd name="connsiteY1" fmla="*/ 8880 h 443203"/>
              <a:gd name="connsiteX2" fmla="*/ 988961 w 1282031"/>
              <a:gd name="connsiteY2" fmla="*/ 443203 h 443203"/>
              <a:gd name="connsiteX3" fmla="*/ 0 w 1282031"/>
              <a:gd name="connsiteY3" fmla="*/ 443203 h 443203"/>
              <a:gd name="connsiteX4" fmla="*/ 319256 w 1282031"/>
              <a:gd name="connsiteY4" fmla="*/ 0 h 443203"/>
              <a:gd name="connsiteX0" fmla="*/ 319255 w 1282031"/>
              <a:gd name="connsiteY0" fmla="*/ 4326 h 434323"/>
              <a:gd name="connsiteX1" fmla="*/ 1282031 w 1282031"/>
              <a:gd name="connsiteY1" fmla="*/ 0 h 434323"/>
              <a:gd name="connsiteX2" fmla="*/ 988961 w 1282031"/>
              <a:gd name="connsiteY2" fmla="*/ 434323 h 434323"/>
              <a:gd name="connsiteX3" fmla="*/ 0 w 1282031"/>
              <a:gd name="connsiteY3" fmla="*/ 434323 h 434323"/>
              <a:gd name="connsiteX4" fmla="*/ 319255 w 1282031"/>
              <a:gd name="connsiteY4" fmla="*/ 4326 h 434323"/>
              <a:gd name="connsiteX0" fmla="*/ 308780 w 1282031"/>
              <a:gd name="connsiteY0" fmla="*/ 4325 h 434323"/>
              <a:gd name="connsiteX1" fmla="*/ 1282031 w 1282031"/>
              <a:gd name="connsiteY1" fmla="*/ 0 h 434323"/>
              <a:gd name="connsiteX2" fmla="*/ 988961 w 1282031"/>
              <a:gd name="connsiteY2" fmla="*/ 434323 h 434323"/>
              <a:gd name="connsiteX3" fmla="*/ 0 w 1282031"/>
              <a:gd name="connsiteY3" fmla="*/ 434323 h 434323"/>
              <a:gd name="connsiteX4" fmla="*/ 308780 w 1282031"/>
              <a:gd name="connsiteY4" fmla="*/ 4325 h 434323"/>
              <a:gd name="connsiteX0" fmla="*/ 298305 w 1282031"/>
              <a:gd name="connsiteY0" fmla="*/ 0 h 502634"/>
              <a:gd name="connsiteX1" fmla="*/ 1282031 w 1282031"/>
              <a:gd name="connsiteY1" fmla="*/ 68311 h 502634"/>
              <a:gd name="connsiteX2" fmla="*/ 988961 w 1282031"/>
              <a:gd name="connsiteY2" fmla="*/ 502634 h 502634"/>
              <a:gd name="connsiteX3" fmla="*/ 0 w 1282031"/>
              <a:gd name="connsiteY3" fmla="*/ 502634 h 502634"/>
              <a:gd name="connsiteX4" fmla="*/ 298305 w 1282031"/>
              <a:gd name="connsiteY4" fmla="*/ 0 h 502634"/>
              <a:gd name="connsiteX0" fmla="*/ 298305 w 1282031"/>
              <a:gd name="connsiteY0" fmla="*/ 10930 h 434323"/>
              <a:gd name="connsiteX1" fmla="*/ 1282031 w 1282031"/>
              <a:gd name="connsiteY1" fmla="*/ 0 h 434323"/>
              <a:gd name="connsiteX2" fmla="*/ 988961 w 1282031"/>
              <a:gd name="connsiteY2" fmla="*/ 434323 h 434323"/>
              <a:gd name="connsiteX3" fmla="*/ 0 w 1282031"/>
              <a:gd name="connsiteY3" fmla="*/ 434323 h 434323"/>
              <a:gd name="connsiteX4" fmla="*/ 298305 w 1282031"/>
              <a:gd name="connsiteY4" fmla="*/ 10930 h 434323"/>
              <a:gd name="connsiteX0" fmla="*/ 256409 w 1282031"/>
              <a:gd name="connsiteY0" fmla="*/ 4327 h 434323"/>
              <a:gd name="connsiteX1" fmla="*/ 1282031 w 1282031"/>
              <a:gd name="connsiteY1" fmla="*/ 0 h 434323"/>
              <a:gd name="connsiteX2" fmla="*/ 988961 w 1282031"/>
              <a:gd name="connsiteY2" fmla="*/ 434323 h 434323"/>
              <a:gd name="connsiteX3" fmla="*/ 0 w 1282031"/>
              <a:gd name="connsiteY3" fmla="*/ 434323 h 434323"/>
              <a:gd name="connsiteX4" fmla="*/ 256409 w 1282031"/>
              <a:gd name="connsiteY4" fmla="*/ 4327 h 434323"/>
              <a:gd name="connsiteX0" fmla="*/ 256409 w 1282031"/>
              <a:gd name="connsiteY0" fmla="*/ 0 h 456409"/>
              <a:gd name="connsiteX1" fmla="*/ 1282031 w 1282031"/>
              <a:gd name="connsiteY1" fmla="*/ 22086 h 456409"/>
              <a:gd name="connsiteX2" fmla="*/ 988961 w 1282031"/>
              <a:gd name="connsiteY2" fmla="*/ 456409 h 456409"/>
              <a:gd name="connsiteX3" fmla="*/ 0 w 1282031"/>
              <a:gd name="connsiteY3" fmla="*/ 456409 h 456409"/>
              <a:gd name="connsiteX4" fmla="*/ 256409 w 1282031"/>
              <a:gd name="connsiteY4" fmla="*/ 0 h 456409"/>
              <a:gd name="connsiteX0" fmla="*/ 245935 w 1282031"/>
              <a:gd name="connsiteY0" fmla="*/ 10930 h 434323"/>
              <a:gd name="connsiteX1" fmla="*/ 1282031 w 1282031"/>
              <a:gd name="connsiteY1" fmla="*/ 0 h 434323"/>
              <a:gd name="connsiteX2" fmla="*/ 988961 w 1282031"/>
              <a:gd name="connsiteY2" fmla="*/ 434323 h 434323"/>
              <a:gd name="connsiteX3" fmla="*/ 0 w 1282031"/>
              <a:gd name="connsiteY3" fmla="*/ 434323 h 434323"/>
              <a:gd name="connsiteX4" fmla="*/ 245935 w 1282031"/>
              <a:gd name="connsiteY4" fmla="*/ 10930 h 434323"/>
              <a:gd name="connsiteX0" fmla="*/ 224988 w 1282031"/>
              <a:gd name="connsiteY0" fmla="*/ 0 h 443203"/>
              <a:gd name="connsiteX1" fmla="*/ 1282031 w 1282031"/>
              <a:gd name="connsiteY1" fmla="*/ 8880 h 443203"/>
              <a:gd name="connsiteX2" fmla="*/ 988961 w 1282031"/>
              <a:gd name="connsiteY2" fmla="*/ 443203 h 443203"/>
              <a:gd name="connsiteX3" fmla="*/ 0 w 1282031"/>
              <a:gd name="connsiteY3" fmla="*/ 443203 h 443203"/>
              <a:gd name="connsiteX4" fmla="*/ 224988 w 1282031"/>
              <a:gd name="connsiteY4" fmla="*/ 0 h 443203"/>
              <a:gd name="connsiteX0" fmla="*/ 188329 w 1282031"/>
              <a:gd name="connsiteY0" fmla="*/ 4327 h 434323"/>
              <a:gd name="connsiteX1" fmla="*/ 1282031 w 1282031"/>
              <a:gd name="connsiteY1" fmla="*/ 0 h 434323"/>
              <a:gd name="connsiteX2" fmla="*/ 988961 w 1282031"/>
              <a:gd name="connsiteY2" fmla="*/ 434323 h 434323"/>
              <a:gd name="connsiteX3" fmla="*/ 0 w 1282031"/>
              <a:gd name="connsiteY3" fmla="*/ 434323 h 434323"/>
              <a:gd name="connsiteX4" fmla="*/ 188329 w 1282031"/>
              <a:gd name="connsiteY4" fmla="*/ 4327 h 434323"/>
              <a:gd name="connsiteX0" fmla="*/ 204039 w 1282031"/>
              <a:gd name="connsiteY0" fmla="*/ 0 h 436599"/>
              <a:gd name="connsiteX1" fmla="*/ 1282031 w 1282031"/>
              <a:gd name="connsiteY1" fmla="*/ 2276 h 436599"/>
              <a:gd name="connsiteX2" fmla="*/ 988961 w 1282031"/>
              <a:gd name="connsiteY2" fmla="*/ 436599 h 436599"/>
              <a:gd name="connsiteX3" fmla="*/ 0 w 1282031"/>
              <a:gd name="connsiteY3" fmla="*/ 436599 h 436599"/>
              <a:gd name="connsiteX4" fmla="*/ 204039 w 1282031"/>
              <a:gd name="connsiteY4" fmla="*/ 0 h 436599"/>
              <a:gd name="connsiteX0" fmla="*/ 235462 w 1282031"/>
              <a:gd name="connsiteY0" fmla="*/ 0 h 443202"/>
              <a:gd name="connsiteX1" fmla="*/ 1282031 w 1282031"/>
              <a:gd name="connsiteY1" fmla="*/ 8879 h 443202"/>
              <a:gd name="connsiteX2" fmla="*/ 988961 w 1282031"/>
              <a:gd name="connsiteY2" fmla="*/ 443202 h 443202"/>
              <a:gd name="connsiteX3" fmla="*/ 0 w 1282031"/>
              <a:gd name="connsiteY3" fmla="*/ 443202 h 443202"/>
              <a:gd name="connsiteX4" fmla="*/ 235462 w 1282031"/>
              <a:gd name="connsiteY4" fmla="*/ 0 h 443202"/>
              <a:gd name="connsiteX0" fmla="*/ 235462 w 1282031"/>
              <a:gd name="connsiteY0" fmla="*/ 0 h 436599"/>
              <a:gd name="connsiteX1" fmla="*/ 1282031 w 1282031"/>
              <a:gd name="connsiteY1" fmla="*/ 2276 h 436599"/>
              <a:gd name="connsiteX2" fmla="*/ 988961 w 1282031"/>
              <a:gd name="connsiteY2" fmla="*/ 436599 h 436599"/>
              <a:gd name="connsiteX3" fmla="*/ 0 w 1282031"/>
              <a:gd name="connsiteY3" fmla="*/ 436599 h 436599"/>
              <a:gd name="connsiteX4" fmla="*/ 235462 w 1282031"/>
              <a:gd name="connsiteY4" fmla="*/ 0 h 436599"/>
              <a:gd name="connsiteX0" fmla="*/ 293068 w 1282031"/>
              <a:gd name="connsiteY0" fmla="*/ 0 h 436599"/>
              <a:gd name="connsiteX1" fmla="*/ 1282031 w 1282031"/>
              <a:gd name="connsiteY1" fmla="*/ 2276 h 436599"/>
              <a:gd name="connsiteX2" fmla="*/ 988961 w 1282031"/>
              <a:gd name="connsiteY2" fmla="*/ 436599 h 436599"/>
              <a:gd name="connsiteX3" fmla="*/ 0 w 1282031"/>
              <a:gd name="connsiteY3" fmla="*/ 436599 h 436599"/>
              <a:gd name="connsiteX4" fmla="*/ 293068 w 1282031"/>
              <a:gd name="connsiteY4" fmla="*/ 0 h 436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2031" h="436599">
                <a:moveTo>
                  <a:pt x="293068" y="0"/>
                </a:moveTo>
                <a:lnTo>
                  <a:pt x="1282031" y="2276"/>
                </a:lnTo>
                <a:lnTo>
                  <a:pt x="988961" y="436599"/>
                </a:lnTo>
                <a:lnTo>
                  <a:pt x="0" y="436599"/>
                </a:lnTo>
                <a:lnTo>
                  <a:pt x="29306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extrusionH="317500"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900" smtClean="0">
                <a:solidFill>
                  <a:schemeClr val="tx1"/>
                </a:solidFill>
              </a:rPr>
              <a:t>45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44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689" y="0"/>
            <a:ext cx="10018713" cy="1752599"/>
          </a:xfrm>
          <a:effectLst/>
        </p:spPr>
        <p:txBody>
          <a:bodyPr/>
          <a:lstStyle/>
          <a:p>
            <a:r>
              <a:rPr lang="en-US" b="1" dirty="0">
                <a:solidFill>
                  <a:srgbClr val="8F0856"/>
                </a:solidFill>
                <a:ea typeface="Helvetica" charset="0"/>
                <a:cs typeface="Helvetica" charset="0"/>
              </a:rPr>
              <a:t>Control Vocabulary (CMIP6)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3567473" y="2333685"/>
            <a:ext cx="5769032" cy="4524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/>
            <a:r>
              <a:rPr lang="en-US" altLang="x-none" sz="1600" dirty="0">
                <a:solidFill>
                  <a:schemeClr val="bg1"/>
                </a:solidFill>
              </a:rPr>
              <a:t>// global attributes:</a:t>
            </a:r>
          </a:p>
          <a:p>
            <a:pPr eaLnBrk="1" hangingPunct="1"/>
            <a:r>
              <a:rPr lang="en-US" altLang="x-none" sz="1600" dirty="0">
                <a:solidFill>
                  <a:schemeClr val="bg1"/>
                </a:solidFill>
              </a:rPr>
              <a:t>                :Conventions = "CF-1.6 CMIP-6.0" ;</a:t>
            </a:r>
          </a:p>
          <a:p>
            <a:pPr eaLnBrk="1" hangingPunct="1"/>
            <a:r>
              <a:rPr lang="en-US" altLang="x-none" sz="1600" dirty="0">
                <a:solidFill>
                  <a:schemeClr val="bg1"/>
                </a:solidFill>
              </a:rPr>
              <a:t>                :</a:t>
            </a:r>
            <a:r>
              <a:rPr lang="en-US" altLang="x-none" sz="1600" dirty="0" err="1">
                <a:solidFill>
                  <a:schemeClr val="bg1"/>
                </a:solidFill>
              </a:rPr>
              <a:t>activity_id</a:t>
            </a:r>
            <a:r>
              <a:rPr lang="en-US" altLang="x-none" sz="1600" dirty="0">
                <a:solidFill>
                  <a:schemeClr val="bg1"/>
                </a:solidFill>
              </a:rPr>
              <a:t> = "ISMIP6" ;</a:t>
            </a:r>
          </a:p>
          <a:p>
            <a:pPr eaLnBrk="1" hangingPunct="1"/>
            <a:r>
              <a:rPr lang="en-US" altLang="x-none" sz="1600" dirty="0">
                <a:solidFill>
                  <a:schemeClr val="bg1"/>
                </a:solidFill>
              </a:rPr>
              <a:t>                :</a:t>
            </a:r>
            <a:r>
              <a:rPr lang="en-US" altLang="x-none" sz="1600" dirty="0" err="1">
                <a:solidFill>
                  <a:schemeClr val="bg1"/>
                </a:solidFill>
              </a:rPr>
              <a:t>creation_date</a:t>
            </a:r>
            <a:r>
              <a:rPr lang="en-US" altLang="x-none" sz="1600" dirty="0">
                <a:solidFill>
                  <a:schemeClr val="bg1"/>
                </a:solidFill>
              </a:rPr>
              <a:t> = "2016-11-18T00:12:33Z" ;</a:t>
            </a:r>
          </a:p>
          <a:p>
            <a:pPr eaLnBrk="1" hangingPunct="1"/>
            <a:r>
              <a:rPr lang="en-US" altLang="x-none" sz="1600" dirty="0">
                <a:solidFill>
                  <a:schemeClr val="bg1"/>
                </a:solidFill>
              </a:rPr>
              <a:t>                :</a:t>
            </a:r>
            <a:r>
              <a:rPr lang="en-US" altLang="x-none" sz="1600" dirty="0" err="1">
                <a:solidFill>
                  <a:schemeClr val="bg1"/>
                </a:solidFill>
              </a:rPr>
              <a:t>data_specs_version</a:t>
            </a:r>
            <a:r>
              <a:rPr lang="en-US" altLang="x-none" sz="1600" dirty="0">
                <a:solidFill>
                  <a:schemeClr val="bg1"/>
                </a:solidFill>
              </a:rPr>
              <a:t> = </a:t>
            </a:r>
            <a:r>
              <a:rPr lang="en-US" altLang="x-none" sz="1600" dirty="0" smtClean="0">
                <a:solidFill>
                  <a:schemeClr val="bg1"/>
                </a:solidFill>
              </a:rPr>
              <a:t>”01.00.10" </a:t>
            </a:r>
            <a:r>
              <a:rPr lang="en-US" altLang="x-none" sz="1600" dirty="0">
                <a:solidFill>
                  <a:schemeClr val="bg1"/>
                </a:solidFill>
              </a:rPr>
              <a:t>;</a:t>
            </a:r>
          </a:p>
          <a:p>
            <a:pPr eaLnBrk="1" hangingPunct="1"/>
            <a:r>
              <a:rPr lang="en-US" altLang="x-none" sz="1600" dirty="0">
                <a:solidFill>
                  <a:schemeClr val="bg1"/>
                </a:solidFill>
              </a:rPr>
              <a:t>                 :description = "Pre-industrial control simulation that</a:t>
            </a:r>
          </a:p>
          <a:p>
            <a:pPr eaLnBrk="1" hangingPunct="1"/>
            <a:r>
              <a:rPr lang="en-US" altLang="x-none" sz="1600" dirty="0">
                <a:solidFill>
                  <a:schemeClr val="bg1"/>
                </a:solidFill>
              </a:rPr>
              <a:t>                                          includes interactive ice sheets" ;</a:t>
            </a:r>
          </a:p>
          <a:p>
            <a:pPr eaLnBrk="1" hangingPunct="1"/>
            <a:r>
              <a:rPr lang="en-US" altLang="x-none" sz="1600" dirty="0">
                <a:solidFill>
                  <a:schemeClr val="bg1"/>
                </a:solidFill>
              </a:rPr>
              <a:t>                :experiment = "preindustrial control with interactive</a:t>
            </a:r>
          </a:p>
          <a:p>
            <a:pPr eaLnBrk="1" hangingPunct="1"/>
            <a:r>
              <a:rPr lang="en-US" altLang="x-none" sz="1600" dirty="0">
                <a:solidFill>
                  <a:schemeClr val="bg1"/>
                </a:solidFill>
              </a:rPr>
              <a:t>                                         ice sheet" ;</a:t>
            </a:r>
          </a:p>
          <a:p>
            <a:pPr eaLnBrk="1" hangingPunct="1"/>
            <a:r>
              <a:rPr lang="en-US" altLang="x-none" sz="1600" dirty="0">
                <a:solidFill>
                  <a:schemeClr val="bg1"/>
                </a:solidFill>
              </a:rPr>
              <a:t>                :</a:t>
            </a:r>
            <a:r>
              <a:rPr lang="en-US" altLang="x-none" sz="1600" dirty="0" err="1">
                <a:solidFill>
                  <a:schemeClr val="bg1"/>
                </a:solidFill>
              </a:rPr>
              <a:t>experiment_id</a:t>
            </a:r>
            <a:r>
              <a:rPr lang="en-US" altLang="x-none" sz="1600" dirty="0">
                <a:solidFill>
                  <a:schemeClr val="bg1"/>
                </a:solidFill>
              </a:rPr>
              <a:t> = "</a:t>
            </a:r>
            <a:r>
              <a:rPr lang="en-US" altLang="x-none" sz="1600" dirty="0" err="1">
                <a:solidFill>
                  <a:schemeClr val="bg1"/>
                </a:solidFill>
              </a:rPr>
              <a:t>piControl-withism</a:t>
            </a:r>
            <a:r>
              <a:rPr lang="en-US" altLang="x-none" sz="1600" dirty="0">
                <a:solidFill>
                  <a:schemeClr val="bg1"/>
                </a:solidFill>
              </a:rPr>
              <a:t>" ;</a:t>
            </a:r>
          </a:p>
          <a:p>
            <a:pPr eaLnBrk="1" hangingPunct="1"/>
            <a:r>
              <a:rPr lang="en-US" altLang="x-none" sz="1600" dirty="0">
                <a:solidFill>
                  <a:schemeClr val="bg1"/>
                </a:solidFill>
              </a:rPr>
              <a:t>                :</a:t>
            </a:r>
            <a:r>
              <a:rPr lang="en-US" altLang="x-none" sz="1600" dirty="0" err="1">
                <a:solidFill>
                  <a:schemeClr val="bg1"/>
                </a:solidFill>
              </a:rPr>
              <a:t>external_variables</a:t>
            </a:r>
            <a:r>
              <a:rPr lang="en-US" altLang="x-none" sz="1600" dirty="0">
                <a:solidFill>
                  <a:schemeClr val="bg1"/>
                </a:solidFill>
              </a:rPr>
              <a:t> = "</a:t>
            </a:r>
            <a:r>
              <a:rPr lang="en-US" altLang="x-none" sz="1600" dirty="0" err="1">
                <a:solidFill>
                  <a:schemeClr val="bg1"/>
                </a:solidFill>
              </a:rPr>
              <a:t>areacella</a:t>
            </a:r>
            <a:r>
              <a:rPr lang="en-US" altLang="x-none" sz="1600" dirty="0">
                <a:solidFill>
                  <a:schemeClr val="bg1"/>
                </a:solidFill>
              </a:rPr>
              <a:t>" ;</a:t>
            </a:r>
          </a:p>
          <a:p>
            <a:pPr eaLnBrk="1" hangingPunct="1"/>
            <a:r>
              <a:rPr lang="en-US" altLang="x-none" sz="1600" dirty="0">
                <a:solidFill>
                  <a:schemeClr val="bg1"/>
                </a:solidFill>
              </a:rPr>
              <a:t>                :</a:t>
            </a:r>
            <a:r>
              <a:rPr lang="en-US" altLang="x-none" sz="1600" dirty="0" err="1">
                <a:solidFill>
                  <a:schemeClr val="bg1"/>
                </a:solidFill>
              </a:rPr>
              <a:t>source_type</a:t>
            </a:r>
            <a:r>
              <a:rPr lang="en-US" altLang="x-none" sz="1600" dirty="0">
                <a:solidFill>
                  <a:schemeClr val="bg1"/>
                </a:solidFill>
              </a:rPr>
              <a:t> = "AOGCM ISM AER" ;</a:t>
            </a:r>
          </a:p>
          <a:p>
            <a:pPr eaLnBrk="1" hangingPunct="1"/>
            <a:r>
              <a:rPr lang="en-US" altLang="x-none" sz="1600" dirty="0">
                <a:solidFill>
                  <a:schemeClr val="bg1"/>
                </a:solidFill>
              </a:rPr>
              <a:t>                :</a:t>
            </a:r>
            <a:r>
              <a:rPr lang="en-US" altLang="x-none" sz="1600" dirty="0" err="1">
                <a:solidFill>
                  <a:schemeClr val="bg1"/>
                </a:solidFill>
              </a:rPr>
              <a:t>sub_experiment</a:t>
            </a:r>
            <a:r>
              <a:rPr lang="en-US" altLang="x-none" sz="1600" dirty="0">
                <a:solidFill>
                  <a:schemeClr val="bg1"/>
                </a:solidFill>
              </a:rPr>
              <a:t> = "none" ;</a:t>
            </a:r>
          </a:p>
          <a:p>
            <a:pPr eaLnBrk="1" hangingPunct="1"/>
            <a:r>
              <a:rPr lang="en-US" altLang="x-none" sz="1600" dirty="0">
                <a:solidFill>
                  <a:schemeClr val="bg1"/>
                </a:solidFill>
              </a:rPr>
              <a:t>                :</a:t>
            </a:r>
            <a:r>
              <a:rPr lang="en-US" altLang="x-none" sz="1600" dirty="0" err="1">
                <a:solidFill>
                  <a:schemeClr val="bg1"/>
                </a:solidFill>
              </a:rPr>
              <a:t>sub_experiment_id</a:t>
            </a:r>
            <a:r>
              <a:rPr lang="en-US" altLang="x-none" sz="1600" dirty="0">
                <a:solidFill>
                  <a:schemeClr val="bg1"/>
                </a:solidFill>
              </a:rPr>
              <a:t> = "none" ;</a:t>
            </a:r>
          </a:p>
          <a:p>
            <a:pPr eaLnBrk="1" hangingPunct="1"/>
            <a:r>
              <a:rPr lang="en-US" altLang="x-none" sz="1600" dirty="0">
                <a:solidFill>
                  <a:schemeClr val="bg1"/>
                </a:solidFill>
              </a:rPr>
              <a:t>                :</a:t>
            </a:r>
            <a:r>
              <a:rPr lang="en-US" altLang="x-none" sz="1600" dirty="0" err="1">
                <a:solidFill>
                  <a:schemeClr val="bg1"/>
                </a:solidFill>
              </a:rPr>
              <a:t>table_id</a:t>
            </a:r>
            <a:r>
              <a:rPr lang="en-US" altLang="x-none" sz="1600" dirty="0">
                <a:solidFill>
                  <a:schemeClr val="bg1"/>
                </a:solidFill>
              </a:rPr>
              <a:t> = "6hrLev" ;</a:t>
            </a:r>
          </a:p>
          <a:p>
            <a:pPr eaLnBrk="1" hangingPunct="1"/>
            <a:r>
              <a:rPr lang="en-US" altLang="x-none" sz="1600" dirty="0">
                <a:solidFill>
                  <a:schemeClr val="bg1"/>
                </a:solidFill>
              </a:rPr>
              <a:t>                :</a:t>
            </a:r>
            <a:r>
              <a:rPr lang="en-US" altLang="x-none" sz="1600" dirty="0" err="1">
                <a:solidFill>
                  <a:schemeClr val="bg1"/>
                </a:solidFill>
              </a:rPr>
              <a:t>variable_id</a:t>
            </a:r>
            <a:r>
              <a:rPr lang="en-US" altLang="x-none" sz="1600" dirty="0">
                <a:solidFill>
                  <a:schemeClr val="bg1"/>
                </a:solidFill>
              </a:rPr>
              <a:t> = "ta" ;</a:t>
            </a:r>
          </a:p>
          <a:p>
            <a:pPr eaLnBrk="1" hangingPunct="1"/>
            <a:r>
              <a:rPr lang="en-US" altLang="x-none" sz="1600" dirty="0">
                <a:solidFill>
                  <a:schemeClr val="bg1"/>
                </a:solidFill>
              </a:rPr>
              <a:t>                :</a:t>
            </a:r>
            <a:r>
              <a:rPr lang="en-US" altLang="x-none" sz="1600" dirty="0" err="1">
                <a:solidFill>
                  <a:schemeClr val="bg1"/>
                </a:solidFill>
              </a:rPr>
              <a:t>variant_label</a:t>
            </a:r>
            <a:r>
              <a:rPr lang="en-US" altLang="x-none" sz="1600" dirty="0">
                <a:solidFill>
                  <a:schemeClr val="bg1"/>
                </a:solidFill>
              </a:rPr>
              <a:t> = "r11i1p1f1" ;</a:t>
            </a:r>
          </a:p>
          <a:p>
            <a:pPr eaLnBrk="1" hangingPunct="1"/>
            <a:r>
              <a:rPr lang="is-IS" altLang="x-none" sz="1600" dirty="0">
                <a:solidFill>
                  <a:schemeClr val="bg1"/>
                </a:solidFill>
              </a:rPr>
              <a:t>…</a:t>
            </a:r>
            <a:endParaRPr lang="en-US" altLang="x-none" sz="1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567473" y="1821962"/>
            <a:ext cx="5769032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2">
                    <a:lumMod val="20000"/>
                    <a:lumOff val="80000"/>
                  </a:schemeClr>
                </a:solidFill>
                <a:ea typeface="MS PGothic" charset="0"/>
                <a:cs typeface="MS PGothic" charset="0"/>
              </a:rPr>
              <a:t>CMIP6 Global Metadata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2509" y="1383267"/>
            <a:ext cx="496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>
                  <a:lumMod val="75000"/>
                </a:schemeClr>
              </a:buClr>
              <a:buFont typeface="Arial" charset="0"/>
              <a:buChar char="•"/>
            </a:pPr>
            <a:r>
              <a:rPr lang="en-US" dirty="0" smtClean="0"/>
              <a:t>Use of CMIP6 metadata in ESGF </a:t>
            </a:r>
            <a:r>
              <a:rPr lang="en-US" dirty="0"/>
              <a:t>S</a:t>
            </a:r>
            <a:r>
              <a:rPr lang="en-US" dirty="0" smtClean="0"/>
              <a:t>earch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0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5669" y="-12513"/>
            <a:ext cx="10018713" cy="1752599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8F0856"/>
                </a:solidFill>
                <a:ea typeface="Helvetica" charset="0"/>
                <a:cs typeface="Helvetica" charset="0"/>
              </a:rPr>
              <a:t>Publishing to ESGF with CMOR</a:t>
            </a:r>
            <a:endParaRPr lang="en-US" dirty="0">
              <a:solidFill>
                <a:srgbClr val="8F0856"/>
              </a:solidFill>
            </a:endParaRPr>
          </a:p>
        </p:txBody>
      </p:sp>
      <p:grpSp>
        <p:nvGrpSpPr>
          <p:cNvPr id="4" name="Group 151"/>
          <p:cNvGrpSpPr>
            <a:grpSpLocks/>
          </p:cNvGrpSpPr>
          <p:nvPr/>
        </p:nvGrpSpPr>
        <p:grpSpPr bwMode="auto">
          <a:xfrm>
            <a:off x="2484137" y="1961068"/>
            <a:ext cx="8904299" cy="4531173"/>
            <a:chOff x="-1" y="1321020"/>
            <a:chExt cx="9261625" cy="5048520"/>
          </a:xfrm>
        </p:grpSpPr>
        <p:sp>
          <p:nvSpPr>
            <p:cNvPr id="5" name="Rectangle 4"/>
            <p:cNvSpPr/>
            <p:nvPr/>
          </p:nvSpPr>
          <p:spPr>
            <a:xfrm>
              <a:off x="-1" y="1321020"/>
              <a:ext cx="9143999" cy="310561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589389" y="1482954"/>
              <a:ext cx="4554610" cy="2768747"/>
            </a:xfrm>
            <a:prstGeom prst="rect">
              <a:avLst/>
            </a:prstGeom>
            <a:solidFill>
              <a:srgbClr val="C3D69B"/>
            </a:solidFill>
            <a:ln>
              <a:noFill/>
            </a:ln>
            <a:effectLst>
              <a:outerShdw blurRad="50800" dist="38100" dir="8100000" algn="tr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endParaRPr lang="x-none" altLang="x-none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0" y="4526353"/>
              <a:ext cx="9143999" cy="184318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endParaRPr lang="x-none" altLang="x-none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493502" y="2130688"/>
              <a:ext cx="1323840" cy="1387549"/>
            </a:xfrm>
            <a:prstGeom prst="rect">
              <a:avLst/>
            </a:prstGeom>
            <a:solidFill>
              <a:srgbClr val="C3D69B"/>
            </a:solidFill>
            <a:ln>
              <a:noFill/>
            </a:ln>
            <a:effectLst>
              <a:outerShdw blurRad="50800" dist="38100" dir="8100000" algn="tr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latin typeface="+mn-lt"/>
                  <a:ea typeface="+mn-ea"/>
                </a:rPr>
                <a:t>JSON</a:t>
              </a:r>
              <a:endParaRPr lang="en-US" dirty="0">
                <a:latin typeface="+mn-lt"/>
                <a:ea typeface="+mn-ea"/>
              </a:endParaRPr>
            </a:p>
            <a:p>
              <a:pPr algn="ctr">
                <a:defRPr/>
              </a:pPr>
              <a:r>
                <a:rPr lang="en-US" dirty="0">
                  <a:latin typeface="+mn-lt"/>
                  <a:ea typeface="+mn-ea"/>
                </a:rPr>
                <a:t>Tables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71566" y="2130688"/>
              <a:ext cx="1323840" cy="1387549"/>
            </a:xfrm>
            <a:prstGeom prst="rect">
              <a:avLst/>
            </a:prstGeom>
            <a:solidFill>
              <a:srgbClr val="4F6228"/>
            </a:solidFill>
            <a:ln>
              <a:noFill/>
            </a:ln>
            <a:effectLst>
              <a:outerShdw blurRad="50800" dist="38100" dir="8100000" algn="tr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  <a:latin typeface="+mn-lt"/>
                  <a:ea typeface="+mn-ea"/>
                </a:rPr>
                <a:t>XML</a:t>
              </a:r>
            </a:p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  <a:latin typeface="+mn-lt"/>
                  <a:ea typeface="+mn-ea"/>
                </a:rPr>
                <a:t>Table</a:t>
              </a:r>
            </a:p>
          </p:txBody>
        </p:sp>
        <p:cxnSp>
          <p:nvCxnSpPr>
            <p:cNvPr id="10" name="Straight Arrow Connector 9"/>
            <p:cNvCxnSpPr>
              <a:cxnSpLocks noChangeShapeType="1"/>
            </p:cNvCxnSpPr>
            <p:nvPr/>
          </p:nvCxnSpPr>
          <p:spPr bwMode="auto">
            <a:xfrm>
              <a:off x="1495406" y="2824463"/>
              <a:ext cx="998097" cy="0"/>
            </a:xfrm>
            <a:prstGeom prst="straightConnector1">
              <a:avLst/>
            </a:prstGeom>
            <a:noFill/>
            <a:ln w="25400">
              <a:solidFill>
                <a:srgbClr val="4F6228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Box 158"/>
            <p:cNvSpPr txBox="1">
              <a:spLocks noChangeArrowheads="1"/>
            </p:cNvSpPr>
            <p:nvPr/>
          </p:nvSpPr>
          <p:spPr bwMode="auto">
            <a:xfrm>
              <a:off x="1566752" y="2441154"/>
              <a:ext cx="758662" cy="410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x-none" sz="1400" dirty="0"/>
                <a:t>Create</a:t>
              </a:r>
            </a:p>
          </p:txBody>
        </p:sp>
        <p:sp>
          <p:nvSpPr>
            <p:cNvPr id="12" name="Left Brace 11"/>
            <p:cNvSpPr>
              <a:spLocks/>
            </p:cNvSpPr>
            <p:nvPr/>
          </p:nvSpPr>
          <p:spPr bwMode="auto">
            <a:xfrm>
              <a:off x="3817342" y="1508355"/>
              <a:ext cx="779002" cy="2730645"/>
            </a:xfrm>
            <a:prstGeom prst="leftBrace">
              <a:avLst>
                <a:gd name="adj1" fmla="val 78334"/>
                <a:gd name="adj2" fmla="val 50000"/>
              </a:avLst>
            </a:prstGeom>
            <a:solidFill>
              <a:srgbClr val="C3D69B"/>
            </a:solidFill>
            <a:ln w="25400">
              <a:solidFill>
                <a:srgbClr val="4F6228"/>
              </a:solidFill>
              <a:round/>
              <a:headEnd/>
              <a:tailEnd/>
            </a:ln>
            <a:effectLst>
              <a:outerShdw blurRad="50800" dist="38100" dir="8100000" algn="tr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endParaRPr lang="x-none" altLang="x-none">
                <a:latin typeface="Calibri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420343" y="4881973"/>
              <a:ext cx="1323840" cy="138754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+mn-ea"/>
                </a:rPr>
                <a:t>CMOR3</a:t>
              </a:r>
            </a:p>
          </p:txBody>
        </p:sp>
        <p:cxnSp>
          <p:nvCxnSpPr>
            <p:cNvPr id="14" name="Straight Arrow Connector 13"/>
            <p:cNvCxnSpPr>
              <a:cxnSpLocks noChangeShapeType="1"/>
            </p:cNvCxnSpPr>
            <p:nvPr/>
          </p:nvCxnSpPr>
          <p:spPr bwMode="auto">
            <a:xfrm flipV="1">
              <a:off x="3751909" y="5574954"/>
              <a:ext cx="675095" cy="793"/>
            </a:xfrm>
            <a:prstGeom prst="straightConnector1">
              <a:avLst/>
            </a:prstGeom>
            <a:noFill/>
            <a:ln w="25400">
              <a:solidFill>
                <a:srgbClr val="E46C0A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4450631" y="4881973"/>
              <a:ext cx="1323840" cy="13859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solidFill>
                    <a:srgbClr val="000000"/>
                  </a:solidFill>
                  <a:latin typeface="+mn-lt"/>
                  <a:ea typeface="+mn-ea"/>
                </a:rPr>
                <a:t>CMIP6 &amp; CF-1</a:t>
              </a:r>
              <a:endParaRPr lang="en-US" dirty="0">
                <a:solidFill>
                  <a:srgbClr val="000000"/>
                </a:solidFill>
                <a:latin typeface="+mn-lt"/>
                <a:ea typeface="+mn-ea"/>
              </a:endParaRPr>
            </a:p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+mn-ea"/>
                </a:rPr>
                <a:t>Files</a:t>
              </a:r>
            </a:p>
          </p:txBody>
        </p:sp>
        <p:sp>
          <p:nvSpPr>
            <p:cNvPr id="16" name="TextBox 163"/>
            <p:cNvSpPr txBox="1">
              <a:spLocks noChangeArrowheads="1"/>
            </p:cNvSpPr>
            <p:nvPr/>
          </p:nvSpPr>
          <p:spPr bwMode="auto">
            <a:xfrm>
              <a:off x="3679737" y="4498773"/>
              <a:ext cx="860882" cy="616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x-none" sz="1200" dirty="0"/>
                <a:t>Rewrite </a:t>
              </a:r>
            </a:p>
            <a:p>
              <a:pPr eaLnBrk="1" hangingPunct="1"/>
              <a:r>
                <a:rPr lang="en-US" altLang="x-none" sz="1200" dirty="0"/>
                <a:t>variables</a:t>
              </a:r>
            </a:p>
          </p:txBody>
        </p:sp>
        <p:cxnSp>
          <p:nvCxnSpPr>
            <p:cNvPr id="17" name="Straight Arrow Connector 16"/>
            <p:cNvCxnSpPr>
              <a:cxnSpLocks noChangeShapeType="1"/>
            </p:cNvCxnSpPr>
            <p:nvPr/>
          </p:nvCxnSpPr>
          <p:spPr bwMode="auto">
            <a:xfrm>
              <a:off x="3321192" y="3518237"/>
              <a:ext cx="0" cy="1373261"/>
            </a:xfrm>
            <a:prstGeom prst="straightConnector1">
              <a:avLst/>
            </a:prstGeom>
            <a:noFill/>
            <a:ln w="25400">
              <a:solidFill>
                <a:srgbClr val="4F6228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28722" y="4881973"/>
              <a:ext cx="1363254" cy="13859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+mn-lt"/>
                  <a:ea typeface="+mn-ea"/>
                </a:rPr>
                <a:t>GCM Run</a:t>
              </a:r>
            </a:p>
          </p:txBody>
        </p:sp>
        <p:cxnSp>
          <p:nvCxnSpPr>
            <p:cNvPr id="19" name="Straight Arrow Connector 18"/>
            <p:cNvCxnSpPr>
              <a:cxnSpLocks noChangeShapeType="1"/>
              <a:endCxn id="13" idx="1"/>
            </p:cNvCxnSpPr>
            <p:nvPr/>
          </p:nvCxnSpPr>
          <p:spPr bwMode="auto">
            <a:xfrm>
              <a:off x="1491977" y="5574954"/>
              <a:ext cx="928367" cy="793"/>
            </a:xfrm>
            <a:prstGeom prst="straightConnector1">
              <a:avLst/>
            </a:prstGeom>
            <a:noFill/>
            <a:ln w="25400">
              <a:solidFill>
                <a:srgbClr val="E46C0A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Box 167"/>
            <p:cNvSpPr txBox="1">
              <a:spLocks noChangeArrowheads="1"/>
            </p:cNvSpPr>
            <p:nvPr/>
          </p:nvSpPr>
          <p:spPr bwMode="auto">
            <a:xfrm>
              <a:off x="1449484" y="4515136"/>
              <a:ext cx="1030879" cy="514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x-none" sz="1200" dirty="0"/>
                <a:t>Write model</a:t>
              </a:r>
            </a:p>
            <a:p>
              <a:pPr eaLnBrk="1" hangingPunct="1"/>
              <a:r>
                <a:rPr lang="en-US" altLang="x-none" sz="1200" dirty="0"/>
                <a:t>output files</a:t>
              </a:r>
            </a:p>
          </p:txBody>
        </p:sp>
        <p:sp>
          <p:nvSpPr>
            <p:cNvPr id="21" name="TextBox 168"/>
            <p:cNvSpPr txBox="1">
              <a:spLocks noChangeArrowheads="1"/>
            </p:cNvSpPr>
            <p:nvPr/>
          </p:nvSpPr>
          <p:spPr bwMode="auto">
            <a:xfrm>
              <a:off x="4377684" y="1455988"/>
              <a:ext cx="4883940" cy="274333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/>
              <a:r>
                <a:rPr lang="de-DE" altLang="x-none" sz="1400" b="1" dirty="0" smtClean="0"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{                                                                                                                                              </a:t>
              </a:r>
              <a:endParaRPr lang="de-DE" altLang="x-none" sz="1400" b="1" dirty="0">
                <a:latin typeface="Abadi MT Condensed Extra Bold" charset="0"/>
                <a:ea typeface="Abadi MT Condensed Extra Bold" charset="0"/>
                <a:cs typeface="Abadi MT Condensed Extra Bold" charset="0"/>
              </a:endParaRPr>
            </a:p>
            <a:p>
              <a:pPr eaLnBrk="1" hangingPunct="1"/>
              <a:r>
                <a:rPr lang="de-DE" altLang="x-none" sz="1400" b="1" dirty="0"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    "Header": {                                                                                                                                </a:t>
              </a:r>
            </a:p>
            <a:p>
              <a:pPr eaLnBrk="1" hangingPunct="1"/>
              <a:r>
                <a:rPr lang="de-DE" altLang="x-none" sz="1400" b="1" dirty="0"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        "</a:t>
              </a:r>
              <a:r>
                <a:rPr lang="de-DE" altLang="x-none" sz="1400" b="1" dirty="0" err="1"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data_specs_version</a:t>
              </a:r>
              <a:r>
                <a:rPr lang="de-DE" altLang="x-none" sz="1400" b="1" dirty="0" smtClean="0"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": “01.00.10", </a:t>
              </a:r>
              <a:endParaRPr lang="de-DE" altLang="x-none" sz="1400" b="1" dirty="0">
                <a:latin typeface="Abadi MT Condensed Extra Bold" charset="0"/>
                <a:ea typeface="Abadi MT Condensed Extra Bold" charset="0"/>
                <a:cs typeface="Abadi MT Condensed Extra Bold" charset="0"/>
              </a:endParaRPr>
            </a:p>
            <a:p>
              <a:pPr eaLnBrk="1" hangingPunct="1"/>
              <a:r>
                <a:rPr lang="de-DE" altLang="x-none" sz="1400" b="1" dirty="0"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        "</a:t>
              </a:r>
              <a:r>
                <a:rPr lang="de-DE" altLang="x-none" sz="1400" b="1" dirty="0" err="1"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table_id</a:t>
              </a:r>
              <a:r>
                <a:rPr lang="de-DE" altLang="x-none" sz="1400" b="1" dirty="0"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": "Table </a:t>
              </a:r>
              <a:r>
                <a:rPr lang="de-DE" altLang="x-none" sz="1400" b="1" dirty="0" err="1"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Amon</a:t>
              </a:r>
              <a:r>
                <a:rPr lang="de-DE" altLang="en-US" sz="1400" b="1" dirty="0"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“</a:t>
              </a:r>
              <a:endParaRPr lang="de-DE" altLang="x-none" sz="1400" b="1" dirty="0">
                <a:latin typeface="Abadi MT Condensed Extra Bold" charset="0"/>
                <a:ea typeface="Abadi MT Condensed Extra Bold" charset="0"/>
                <a:cs typeface="Abadi MT Condensed Extra Bold" charset="0"/>
              </a:endParaRPr>
            </a:p>
            <a:p>
              <a:pPr eaLnBrk="1" hangingPunct="1"/>
              <a:r>
                <a:rPr lang="de-DE" altLang="x-none" sz="1400" b="1" dirty="0"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	}, </a:t>
              </a:r>
            </a:p>
            <a:p>
              <a:pPr eaLnBrk="1" hangingPunct="1"/>
              <a:r>
                <a:rPr lang="de-DE" altLang="x-none" sz="1400" b="1" dirty="0"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     "</a:t>
              </a:r>
              <a:r>
                <a:rPr lang="de-DE" altLang="x-none" sz="1400" b="1" dirty="0" err="1"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variable_entry</a:t>
              </a:r>
              <a:r>
                <a:rPr lang="de-DE" altLang="x-none" sz="1400" b="1" dirty="0"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": {                                                                                                                                                                                                                </a:t>
              </a:r>
            </a:p>
            <a:p>
              <a:pPr eaLnBrk="1" hangingPunct="1"/>
              <a:r>
                <a:rPr lang="de-DE" altLang="x-none" sz="1400" b="1" dirty="0"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        "</a:t>
              </a:r>
              <a:r>
                <a:rPr lang="de-DE" altLang="x-none" sz="1400" b="1" dirty="0" err="1"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ccb</a:t>
              </a:r>
              <a:r>
                <a:rPr lang="de-DE" altLang="x-none" sz="1400" b="1" dirty="0"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": {                                                                                                                                                                                                                       </a:t>
              </a:r>
            </a:p>
            <a:p>
              <a:pPr eaLnBrk="1" hangingPunct="1"/>
              <a:r>
                <a:rPr lang="de-DE" altLang="x-none" sz="1400" b="1" dirty="0"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            "</a:t>
              </a:r>
              <a:r>
                <a:rPr lang="de-DE" altLang="x-none" sz="1400" b="1" dirty="0" err="1"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modeling_realm</a:t>
              </a:r>
              <a:r>
                <a:rPr lang="de-DE" altLang="x-none" sz="1400" b="1" dirty="0"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": "</a:t>
              </a:r>
              <a:r>
                <a:rPr lang="de-DE" altLang="x-none" sz="1400" b="1" dirty="0" err="1"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atmos</a:t>
              </a:r>
              <a:r>
                <a:rPr lang="de-DE" altLang="x-none" sz="1400" b="1" dirty="0"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",                                                                                                                                                                                                 </a:t>
              </a:r>
            </a:p>
            <a:p>
              <a:pPr eaLnBrk="1" hangingPunct="1"/>
              <a:r>
                <a:rPr lang="de-DE" altLang="x-none" sz="1400" b="1" dirty="0"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	</a:t>
              </a:r>
              <a:r>
                <a:rPr lang="de-DE" altLang="x-none" sz="1400" b="1" dirty="0" smtClean="0"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       "</a:t>
              </a:r>
              <a:r>
                <a:rPr lang="de-DE" altLang="x-none" sz="1400" b="1" dirty="0" err="1"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units</a:t>
              </a:r>
              <a:r>
                <a:rPr lang="de-DE" altLang="x-none" sz="1400" b="1" dirty="0"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": "</a:t>
              </a:r>
              <a:r>
                <a:rPr lang="de-DE" altLang="x-none" sz="1400" b="1" dirty="0" err="1"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Pa</a:t>
              </a:r>
              <a:r>
                <a:rPr lang="de-DE" altLang="x-none" sz="1400" b="1" dirty="0"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",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  </a:r>
            </a:p>
            <a:p>
              <a:pPr eaLnBrk="1" hangingPunct="1"/>
              <a:r>
                <a:rPr lang="de-DE" altLang="x-none" sz="1400" b="1" dirty="0"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	}</a:t>
              </a:r>
            </a:p>
            <a:p>
              <a:pPr eaLnBrk="1" hangingPunct="1"/>
              <a:r>
                <a:rPr lang="de-DE" altLang="x-none" sz="1400" b="1" dirty="0">
                  <a:latin typeface="Abadi MT Condensed Extra Bold" charset="0"/>
                  <a:ea typeface="Abadi MT Condensed Extra Bold" charset="0"/>
                  <a:cs typeface="Abadi MT Condensed Extra Bold" charset="0"/>
                </a:rPr>
                <a:t>}</a:t>
              </a:r>
              <a:endParaRPr lang="en-US" altLang="x-none" sz="1400" b="1" dirty="0">
                <a:latin typeface="Abadi MT Condensed Extra Bold" charset="0"/>
                <a:ea typeface="Abadi MT Condensed Extra Bold" charset="0"/>
                <a:cs typeface="Abadi MT Condensed Extra Bold" charset="0"/>
              </a:endParaRPr>
            </a:p>
          </p:txBody>
        </p:sp>
        <p:cxnSp>
          <p:nvCxnSpPr>
            <p:cNvPr id="23" name="Straight Arrow Connector 22"/>
            <p:cNvCxnSpPr>
              <a:cxnSpLocks noChangeShapeType="1"/>
              <a:stCxn id="15" idx="3"/>
            </p:cNvCxnSpPr>
            <p:nvPr/>
          </p:nvCxnSpPr>
          <p:spPr bwMode="auto">
            <a:xfrm>
              <a:off x="5774471" y="5574954"/>
              <a:ext cx="356834" cy="0"/>
            </a:xfrm>
            <a:prstGeom prst="straightConnector1">
              <a:avLst/>
            </a:prstGeom>
            <a:noFill/>
            <a:ln w="25400">
              <a:solidFill>
                <a:srgbClr val="E46C0A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TextBox 172"/>
            <p:cNvSpPr txBox="1">
              <a:spLocks noChangeArrowheads="1"/>
            </p:cNvSpPr>
            <p:nvPr/>
          </p:nvSpPr>
          <p:spPr bwMode="auto">
            <a:xfrm>
              <a:off x="2579202" y="4981696"/>
              <a:ext cx="1382097" cy="410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x-none" sz="1400" dirty="0"/>
                <a:t>Load Table</a:t>
              </a:r>
            </a:p>
          </p:txBody>
        </p:sp>
        <p:cxnSp>
          <p:nvCxnSpPr>
            <p:cNvPr id="27" name="Straight Connector 26"/>
            <p:cNvCxnSpPr>
              <a:cxnSpLocks noChangeShapeType="1"/>
            </p:cNvCxnSpPr>
            <p:nvPr/>
          </p:nvCxnSpPr>
          <p:spPr bwMode="auto">
            <a:xfrm>
              <a:off x="4601050" y="4237414"/>
              <a:ext cx="2658112" cy="0"/>
            </a:xfrm>
            <a:prstGeom prst="line">
              <a:avLst/>
            </a:prstGeom>
            <a:noFill/>
            <a:ln w="25400">
              <a:solidFill>
                <a:srgbClr val="4F6228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000000">
                  <a:alpha val="39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Box 175"/>
            <p:cNvSpPr txBox="1">
              <a:spLocks noChangeArrowheads="1"/>
            </p:cNvSpPr>
            <p:nvPr/>
          </p:nvSpPr>
          <p:spPr bwMode="auto">
            <a:xfrm>
              <a:off x="1481422" y="5604303"/>
              <a:ext cx="969590" cy="65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x-none" sz="1600" dirty="0"/>
                <a:t>(Native </a:t>
              </a:r>
              <a:endParaRPr lang="en-US" altLang="x-none" sz="1600" dirty="0" smtClean="0"/>
            </a:p>
            <a:p>
              <a:pPr eaLnBrk="1" hangingPunct="1"/>
              <a:r>
                <a:rPr lang="en-US" altLang="x-none" sz="1600" dirty="0" smtClean="0"/>
                <a:t> format</a:t>
              </a:r>
              <a:r>
                <a:rPr lang="en-US" altLang="x-none" sz="1600" dirty="0"/>
                <a:t>)</a:t>
              </a: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7046892" y="4871281"/>
              <a:ext cx="872815" cy="13859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srgbClr val="000000">
                  <a:alpha val="39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dirty="0" smtClean="0">
                  <a:latin typeface="+mn-lt"/>
                  <a:ea typeface="+mn-ea"/>
                </a:rPr>
                <a:t>ESGF</a:t>
              </a:r>
              <a:endParaRPr lang="en-US" dirty="0">
                <a:latin typeface="+mn-lt"/>
                <a:ea typeface="+mn-ea"/>
              </a:endParaRPr>
            </a:p>
          </p:txBody>
        </p:sp>
        <p:sp>
          <p:nvSpPr>
            <p:cNvPr id="24" name="TextBox 171"/>
            <p:cNvSpPr txBox="1">
              <a:spLocks noChangeArrowheads="1"/>
            </p:cNvSpPr>
            <p:nvPr/>
          </p:nvSpPr>
          <p:spPr bwMode="auto">
            <a:xfrm>
              <a:off x="5783619" y="4426633"/>
              <a:ext cx="1526848" cy="41150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r>
                <a:rPr lang="en-US" altLang="x-none" sz="1800" smtClean="0"/>
                <a:t>Publish Data</a:t>
              </a:r>
              <a:endParaRPr lang="en-US" altLang="x-none" sz="1800" dirty="0"/>
            </a:p>
          </p:txBody>
        </p:sp>
      </p:grpSp>
      <p:sp>
        <p:nvSpPr>
          <p:cNvPr id="65" name="Rectangle 64"/>
          <p:cNvSpPr>
            <a:spLocks noChangeArrowheads="1"/>
          </p:cNvSpPr>
          <p:nvPr/>
        </p:nvSpPr>
        <p:spPr bwMode="auto">
          <a:xfrm>
            <a:off x="8393636" y="5155591"/>
            <a:ext cx="1705435" cy="1260615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  <a:prstDash val="sysDot"/>
            <a:miter lim="800000"/>
            <a:headEnd/>
            <a:tailEnd/>
          </a:ln>
          <a:effectLst>
            <a:outerShdw blurRad="50800" dist="38100" dir="8100000" algn="tr" rotWithShape="0">
              <a:srgbClr val="000000">
                <a:alpha val="39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600" dirty="0" err="1" smtClean="0">
                <a:latin typeface="+mn-lt"/>
                <a:ea typeface="+mn-ea"/>
              </a:rPr>
              <a:t>PrePARE</a:t>
            </a:r>
            <a:r>
              <a:rPr lang="en-US" sz="1600" dirty="0" smtClean="0">
                <a:latin typeface="+mn-lt"/>
                <a:ea typeface="+mn-ea"/>
              </a:rPr>
              <a:t> </a:t>
            </a:r>
          </a:p>
        </p:txBody>
      </p:sp>
      <p:cxnSp>
        <p:nvCxnSpPr>
          <p:cNvPr id="30" name="Straight Arrow Connector 29"/>
          <p:cNvCxnSpPr>
            <a:cxnSpLocks noChangeShapeType="1"/>
            <a:endCxn id="9" idx="0"/>
          </p:cNvCxnSpPr>
          <p:nvPr/>
        </p:nvCxnSpPr>
        <p:spPr bwMode="auto">
          <a:xfrm>
            <a:off x="3280720" y="2366676"/>
            <a:ext cx="4747" cy="321089"/>
          </a:xfrm>
          <a:prstGeom prst="straightConnector1">
            <a:avLst/>
          </a:prstGeom>
          <a:noFill/>
          <a:ln w="25400">
            <a:solidFill>
              <a:srgbClr val="4F6228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1097497" y="2725578"/>
            <a:ext cx="1225038" cy="11695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Centre for Climate Prediction </a:t>
            </a:r>
            <a:r>
              <a:rPr lang="en-US" sz="1400">
                <a:solidFill>
                  <a:schemeClr val="bg1"/>
                </a:solidFill>
              </a:rPr>
              <a:t>and </a:t>
            </a:r>
            <a:r>
              <a:rPr lang="en-US" sz="1400" smtClean="0">
                <a:solidFill>
                  <a:schemeClr val="bg1"/>
                </a:solidFill>
              </a:rPr>
              <a:t>Research, </a:t>
            </a:r>
            <a:r>
              <a:rPr lang="en-US" sz="1400" dirty="0" smtClean="0">
                <a:solidFill>
                  <a:schemeClr val="bg1"/>
                </a:solidFill>
              </a:rPr>
              <a:t>UK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Can 44"/>
          <p:cNvSpPr/>
          <p:nvPr/>
        </p:nvSpPr>
        <p:spPr>
          <a:xfrm>
            <a:off x="10306975" y="5157112"/>
            <a:ext cx="745724" cy="1233085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350790" y="5615401"/>
            <a:ext cx="74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Disk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7" name="Straight Arrow Connector 46"/>
          <p:cNvCxnSpPr>
            <a:cxnSpLocks noChangeShapeType="1"/>
            <a:stCxn id="65" idx="3"/>
            <a:endCxn id="45" idx="2"/>
          </p:cNvCxnSpPr>
          <p:nvPr/>
        </p:nvCxnSpPr>
        <p:spPr bwMode="auto">
          <a:xfrm flipV="1">
            <a:off x="10099071" y="5773655"/>
            <a:ext cx="207904" cy="12244"/>
          </a:xfrm>
          <a:prstGeom prst="straightConnector1">
            <a:avLst/>
          </a:prstGeom>
          <a:noFill/>
          <a:ln w="25400">
            <a:solidFill>
              <a:srgbClr val="E46C0A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TextBox 171"/>
          <p:cNvSpPr txBox="1">
            <a:spLocks noChangeArrowheads="1"/>
          </p:cNvSpPr>
          <p:nvPr/>
        </p:nvSpPr>
        <p:spPr bwMode="auto">
          <a:xfrm>
            <a:off x="9797523" y="4880246"/>
            <a:ext cx="53129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/>
            <a:r>
              <a:rPr lang="en-US" altLang="x-none" sz="1200" dirty="0" smtClean="0"/>
              <a:t>Write</a:t>
            </a:r>
            <a:endParaRPr lang="en-US" altLang="x-none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2522336" y="1497427"/>
            <a:ext cx="1468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>
                  <a:lumMod val="75000"/>
                </a:schemeClr>
              </a:buClr>
            </a:pPr>
            <a:r>
              <a:rPr lang="en-US" sz="2400" b="1" dirty="0" smtClean="0"/>
              <a:t>Workflow</a:t>
            </a:r>
            <a:endParaRPr lang="en-US" sz="2400" b="1" dirty="0"/>
          </a:p>
        </p:txBody>
      </p:sp>
      <p:cxnSp>
        <p:nvCxnSpPr>
          <p:cNvPr id="35" name="Straight Arrow Connector 34"/>
          <p:cNvCxnSpPr>
            <a:cxnSpLocks noChangeShapeType="1"/>
            <a:stCxn id="29" idx="3"/>
            <a:endCxn id="9" idx="1"/>
          </p:cNvCxnSpPr>
          <p:nvPr/>
        </p:nvCxnSpPr>
        <p:spPr bwMode="auto">
          <a:xfrm>
            <a:off x="2322535" y="3310354"/>
            <a:ext cx="326550" cy="91"/>
          </a:xfrm>
          <a:prstGeom prst="straightConnector1">
            <a:avLst/>
          </a:prstGeom>
          <a:noFill/>
          <a:ln w="25400">
            <a:solidFill>
              <a:srgbClr val="4F6228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Connector 38"/>
          <p:cNvCxnSpPr>
            <a:cxnSpLocks noChangeShapeType="1"/>
          </p:cNvCxnSpPr>
          <p:nvPr/>
        </p:nvCxnSpPr>
        <p:spPr bwMode="auto">
          <a:xfrm>
            <a:off x="6903149" y="2129206"/>
            <a:ext cx="2555558" cy="0"/>
          </a:xfrm>
          <a:prstGeom prst="line">
            <a:avLst/>
          </a:prstGeom>
          <a:noFill/>
          <a:ln w="25400">
            <a:solidFill>
              <a:srgbClr val="4F6228"/>
            </a:solidFill>
            <a:round/>
            <a:headEnd/>
            <a:tailEnd/>
          </a:ln>
          <a:effectLst>
            <a:outerShdw blurRad="50800" dist="38100" dir="5400000" algn="t" rotWithShape="0">
              <a:srgbClr val="000000">
                <a:alpha val="39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Straight Arrow Connector 66"/>
          <p:cNvCxnSpPr>
            <a:cxnSpLocks noChangeShapeType="1"/>
          </p:cNvCxnSpPr>
          <p:nvPr/>
        </p:nvCxnSpPr>
        <p:spPr bwMode="auto">
          <a:xfrm>
            <a:off x="5677194" y="3933125"/>
            <a:ext cx="2716442" cy="1872297"/>
          </a:xfrm>
          <a:prstGeom prst="straightConnector1">
            <a:avLst/>
          </a:prstGeom>
          <a:noFill/>
          <a:ln w="25400">
            <a:solidFill>
              <a:srgbClr val="4F6228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02531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3448"/>
            <a:ext cx="10018713" cy="1752599"/>
          </a:xfrm>
          <a:effectLst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F0856"/>
                </a:solidFill>
                <a:ea typeface="Helvetica" charset="0"/>
                <a:cs typeface="Helvetica" charset="0"/>
              </a:rPr>
              <a:t>Community Data Management System (CDMS</a:t>
            </a:r>
            <a:r>
              <a:rPr lang="en-US" b="1" dirty="0" smtClean="0">
                <a:solidFill>
                  <a:srgbClr val="8F0856"/>
                </a:solidFill>
                <a:ea typeface="Helvetica" charset="0"/>
                <a:cs typeface="Helvetica" charset="0"/>
              </a:rPr>
              <a:t>)</a:t>
            </a:r>
            <a:endParaRPr lang="en-US" dirty="0">
              <a:solidFill>
                <a:srgbClr val="8F08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52600"/>
            <a:ext cx="10018713" cy="4731328"/>
          </a:xfrm>
        </p:spPr>
        <p:txBody>
          <a:bodyPr>
            <a:normAutofit fontScale="92500" lnSpcReduction="20000"/>
          </a:bodyPr>
          <a:lstStyle/>
          <a:p>
            <a:r>
              <a:rPr lang="en-US" sz="3300" dirty="0" smtClean="0"/>
              <a:t>Enable authentication (</a:t>
            </a:r>
            <a:r>
              <a:rPr lang="en-US" sz="3300" dirty="0" err="1" smtClean="0"/>
              <a:t>MyProxyClient</a:t>
            </a:r>
            <a:r>
              <a:rPr lang="en-US" sz="3300" dirty="0" smtClean="0"/>
              <a:t>) to access  ESGF data.  </a:t>
            </a:r>
          </a:p>
          <a:p>
            <a:pPr lvl="1"/>
            <a:r>
              <a:rPr lang="en-US" sz="2900" dirty="0" smtClean="0"/>
              <a:t>Add </a:t>
            </a:r>
            <a:r>
              <a:rPr lang="en-US" sz="2900" dirty="0" err="1" smtClean="0"/>
              <a:t>Oauth</a:t>
            </a:r>
            <a:r>
              <a:rPr lang="en-US" sz="2900" dirty="0" smtClean="0"/>
              <a:t> 2 authorization framework to ESGF</a:t>
            </a:r>
          </a:p>
          <a:p>
            <a:r>
              <a:rPr lang="en-US" sz="3300" dirty="0" smtClean="0"/>
              <a:t>Can </a:t>
            </a:r>
            <a:r>
              <a:rPr lang="en-US" sz="3300" dirty="0"/>
              <a:t>read different data format used by </a:t>
            </a:r>
            <a:r>
              <a:rPr lang="en-US" sz="3300" dirty="0" smtClean="0"/>
              <a:t>scientists</a:t>
            </a:r>
            <a:endParaRPr lang="en-US" sz="3300" dirty="0"/>
          </a:p>
          <a:p>
            <a:pPr lvl="1"/>
            <a:r>
              <a:rPr lang="en-US" sz="3300" dirty="0" err="1" smtClean="0"/>
              <a:t>netCDF</a:t>
            </a:r>
            <a:r>
              <a:rPr lang="en-US" sz="3300" dirty="0" smtClean="0"/>
              <a:t>, hdf4</a:t>
            </a:r>
            <a:r>
              <a:rPr lang="en-US" sz="3300" dirty="0"/>
              <a:t>, </a:t>
            </a:r>
            <a:r>
              <a:rPr lang="en-US" sz="3300" dirty="0" err="1" smtClean="0"/>
              <a:t>OPeNDAP</a:t>
            </a:r>
            <a:r>
              <a:rPr lang="en-US" sz="3300" dirty="0" smtClean="0"/>
              <a:t>, Grads</a:t>
            </a:r>
            <a:r>
              <a:rPr lang="is-IS" sz="3300" dirty="0" smtClean="0"/>
              <a:t>…</a:t>
            </a:r>
            <a:endParaRPr lang="en-US" sz="3300" dirty="0"/>
          </a:p>
          <a:p>
            <a:r>
              <a:rPr lang="en-US" sz="3300" dirty="0"/>
              <a:t>Used </a:t>
            </a:r>
            <a:r>
              <a:rPr lang="en-US" sz="3300" dirty="0" smtClean="0"/>
              <a:t>by many projects including:</a:t>
            </a:r>
            <a:endParaRPr lang="en-US" sz="3300" dirty="0"/>
          </a:p>
          <a:p>
            <a:pPr lvl="1"/>
            <a:r>
              <a:rPr lang="en-US" sz="3300" dirty="0"/>
              <a:t>CMOR (</a:t>
            </a:r>
            <a:r>
              <a:rPr lang="en-US" sz="3300" dirty="0" err="1"/>
              <a:t>PrePARE</a:t>
            </a:r>
            <a:r>
              <a:rPr lang="en-US" sz="3300" dirty="0"/>
              <a:t>)</a:t>
            </a:r>
          </a:p>
          <a:p>
            <a:pPr lvl="1"/>
            <a:r>
              <a:rPr lang="en-US" sz="3300" dirty="0" smtClean="0"/>
              <a:t>PCMDI Metric Package (PMP)</a:t>
            </a:r>
            <a:endParaRPr lang="en-US" sz="3300" dirty="0"/>
          </a:p>
          <a:p>
            <a:pPr lvl="1"/>
            <a:r>
              <a:rPr lang="en-US" sz="3300" dirty="0" smtClean="0"/>
              <a:t>Community Data Analysis Tools (CDAT)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169410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045" y="2376"/>
            <a:ext cx="10018713" cy="1752599"/>
          </a:xfrm>
          <a:effectLst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F0856"/>
                </a:solidFill>
                <a:ea typeface="Helvetica" charset="0"/>
                <a:cs typeface="Helvetica" charset="0"/>
              </a:rPr>
              <a:t>Community Data Management System (CDMS</a:t>
            </a:r>
            <a:r>
              <a:rPr lang="en-US" b="1" dirty="0" smtClean="0">
                <a:solidFill>
                  <a:srgbClr val="8F0856"/>
                </a:solidFill>
                <a:ea typeface="Helvetica" charset="0"/>
                <a:cs typeface="Helvetica" charset="0"/>
              </a:rPr>
              <a:t>)</a:t>
            </a:r>
            <a:endParaRPr lang="en-US" dirty="0">
              <a:solidFill>
                <a:srgbClr val="8F085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69482" y="2438399"/>
            <a:ext cx="7886700" cy="38590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615818" y="2675891"/>
            <a:ext cx="7355329" cy="3195533"/>
            <a:chOff x="3421078" y="26756922"/>
            <a:chExt cx="18668985" cy="4371163"/>
          </a:xfrm>
        </p:grpSpPr>
        <p:sp>
          <p:nvSpPr>
            <p:cNvPr id="6" name="Rectangle 5"/>
            <p:cNvSpPr/>
            <p:nvPr/>
          </p:nvSpPr>
          <p:spPr>
            <a:xfrm>
              <a:off x="3522663" y="27623942"/>
              <a:ext cx="3805237" cy="3490991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noFill/>
              </a:endParaRPr>
            </a:p>
          </p:txBody>
        </p:sp>
        <p:cxnSp>
          <p:nvCxnSpPr>
            <p:cNvPr id="7" name="Straight Arrow Connector 6"/>
            <p:cNvCxnSpPr>
              <a:cxnSpLocks noChangeShapeType="1"/>
            </p:cNvCxnSpPr>
            <p:nvPr/>
          </p:nvCxnSpPr>
          <p:spPr bwMode="auto">
            <a:xfrm flipH="1" flipV="1">
              <a:off x="14038263" y="28003363"/>
              <a:ext cx="577850" cy="190504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632293" y="27956997"/>
              <a:ext cx="3548063" cy="46356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800" dirty="0" err="1">
                  <a:solidFill>
                    <a:srgbClr val="000000"/>
                  </a:solidFill>
                  <a:latin typeface="+mn-lt"/>
                  <a:ea typeface="+mn-ea"/>
                </a:rPr>
                <a:t>numba</a:t>
              </a:r>
              <a:endParaRPr lang="en-US" sz="1800" dirty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cxnSp>
          <p:nvCxnSpPr>
            <p:cNvPr id="9" name="Straight Arrow Connector 8"/>
            <p:cNvCxnSpPr>
              <a:cxnSpLocks noChangeShapeType="1"/>
            </p:cNvCxnSpPr>
            <p:nvPr/>
          </p:nvCxnSpPr>
          <p:spPr bwMode="auto">
            <a:xfrm flipV="1">
              <a:off x="7297738" y="29544860"/>
              <a:ext cx="582612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Straight Connector 9"/>
            <p:cNvCxnSpPr>
              <a:cxnSpLocks noChangeShapeType="1"/>
            </p:cNvCxnSpPr>
            <p:nvPr/>
          </p:nvCxnSpPr>
          <p:spPr bwMode="auto">
            <a:xfrm>
              <a:off x="7820025" y="28176405"/>
              <a:ext cx="7938" cy="25337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522663" y="26759847"/>
              <a:ext cx="3663950" cy="6332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rgbClr val="000000"/>
                  </a:solidFill>
                  <a:latin typeface="+mn-lt"/>
                  <a:ea typeface="+mn-ea"/>
                </a:rPr>
                <a:t>Just-In-Time (JIT)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886700" y="27620767"/>
              <a:ext cx="7229475" cy="3494166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noFill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136063" y="27955737"/>
              <a:ext cx="5480050" cy="474674"/>
            </a:xfrm>
            <a:prstGeom prst="rect">
              <a:avLst/>
            </a:prstGeom>
            <a:solidFill>
              <a:srgbClr val="EBF1DE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9117013" y="28820944"/>
              <a:ext cx="5480050" cy="473086"/>
            </a:xfrm>
            <a:prstGeom prst="rect">
              <a:avLst/>
            </a:prstGeom>
            <a:solidFill>
              <a:srgbClr val="953735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9136063" y="29684564"/>
              <a:ext cx="5480050" cy="474673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9136063" y="30467218"/>
              <a:ext cx="5480050" cy="471499"/>
            </a:xfrm>
            <a:prstGeom prst="rect">
              <a:avLst/>
            </a:prstGeom>
            <a:solidFill>
              <a:srgbClr val="31859C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endParaRPr lang="x-none" altLang="x-none" sz="180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965438" y="27630745"/>
              <a:ext cx="2141538" cy="34862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sp>
          <p:nvSpPr>
            <p:cNvPr id="18" name="Right Triangle 17"/>
            <p:cNvSpPr/>
            <p:nvPr/>
          </p:nvSpPr>
          <p:spPr>
            <a:xfrm rot="10800000">
              <a:off x="16633834" y="27620767"/>
              <a:ext cx="1438275" cy="3484641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19" name="Right Triangle 18"/>
            <p:cNvSpPr/>
            <p:nvPr/>
          </p:nvSpPr>
          <p:spPr>
            <a:xfrm rot="16200000">
              <a:off x="15541537" y="28669009"/>
              <a:ext cx="3497341" cy="1420812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9130766" y="27947290"/>
              <a:ext cx="5447090" cy="481858"/>
              <a:chOff x="1119750" y="2088657"/>
              <a:chExt cx="2129404" cy="443759"/>
            </a:xfrm>
            <a:solidFill>
              <a:schemeClr val="accent3">
                <a:lumMod val="20000"/>
                <a:lumOff val="80000"/>
              </a:schemeClr>
            </a:solidFill>
          </p:grpSpPr>
          <p:cxnSp>
            <p:nvCxnSpPr>
              <p:cNvPr id="89" name="Straight Connector 88"/>
              <p:cNvCxnSpPr/>
              <p:nvPr/>
            </p:nvCxnSpPr>
            <p:spPr>
              <a:xfrm>
                <a:off x="1119750" y="2096570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297200" y="2096570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474650" y="2096570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652100" y="2096570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1829550" y="2096570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2007000" y="2096570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2184450" y="2096570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>
                <a:off x="2361900" y="2096570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2539350" y="2096570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>
                <a:off x="2716800" y="2096570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2894250" y="2096570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3071700" y="2096570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3249154" y="2088657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9130766" y="28804066"/>
              <a:ext cx="5447090" cy="481858"/>
              <a:chOff x="1119750" y="2892720"/>
              <a:chExt cx="2129404" cy="443759"/>
            </a:xfrm>
            <a:solidFill>
              <a:schemeClr val="accent2">
                <a:lumMod val="75000"/>
              </a:schemeClr>
            </a:solidFill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1119750" y="2900633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1297200" y="2900633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474650" y="2900633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652100" y="2900633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829550" y="2900633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2007000" y="2900633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2184450" y="2900633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2361900" y="2900633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2539350" y="2900633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2716800" y="2900633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2894250" y="2900633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3071700" y="2900633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3249154" y="2892720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9130766" y="29677161"/>
              <a:ext cx="5440672" cy="473265"/>
              <a:chOff x="1117241" y="3696783"/>
              <a:chExt cx="2126895" cy="435846"/>
            </a:xfrm>
            <a:solidFill>
              <a:schemeClr val="accent6">
                <a:lumMod val="60000"/>
                <a:lumOff val="40000"/>
              </a:schemeClr>
            </a:solidFill>
          </p:grpSpPr>
          <p:cxnSp>
            <p:nvCxnSpPr>
              <p:cNvPr id="63" name="Straight Connector 62"/>
              <p:cNvCxnSpPr/>
              <p:nvPr/>
            </p:nvCxnSpPr>
            <p:spPr>
              <a:xfrm>
                <a:off x="1117241" y="3696783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294482" y="3696783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471723" y="3696783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648964" y="3696783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1826205" y="3696783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2003446" y="3696783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2180687" y="3696783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2357928" y="3696783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535169" y="3696783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2712410" y="3696783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2889651" y="3696783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066892" y="3696783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3244136" y="3696783"/>
                <a:ext cx="0" cy="435846"/>
              </a:xfrm>
              <a:prstGeom prst="line">
                <a:avLst/>
              </a:prstGeom>
              <a:grpFill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117"/>
            <p:cNvGrpSpPr>
              <a:grpSpLocks/>
            </p:cNvGrpSpPr>
            <p:nvPr/>
          </p:nvGrpSpPr>
          <p:grpSpPr bwMode="auto">
            <a:xfrm>
              <a:off x="9130167" y="30450201"/>
              <a:ext cx="4993666" cy="496698"/>
              <a:chOff x="2800292" y="4492534"/>
              <a:chExt cx="4993666" cy="443763"/>
            </a:xfrm>
          </p:grpSpPr>
          <p:cxnSp>
            <p:nvCxnSpPr>
              <p:cNvPr id="50" name="Straight Connector 49"/>
              <p:cNvCxnSpPr>
                <a:cxnSpLocks noChangeShapeType="1"/>
              </p:cNvCxnSpPr>
              <p:nvPr/>
            </p:nvCxnSpPr>
            <p:spPr bwMode="auto">
              <a:xfrm>
                <a:off x="2799838" y="4500647"/>
                <a:ext cx="0" cy="43543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Straight Connector 50"/>
              <p:cNvCxnSpPr>
                <a:cxnSpLocks noChangeShapeType="1"/>
              </p:cNvCxnSpPr>
              <p:nvPr/>
            </p:nvCxnSpPr>
            <p:spPr bwMode="auto">
              <a:xfrm>
                <a:off x="3253863" y="4500647"/>
                <a:ext cx="0" cy="43543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2" name="Straight Connector 51"/>
              <p:cNvCxnSpPr>
                <a:cxnSpLocks noChangeShapeType="1"/>
              </p:cNvCxnSpPr>
              <p:nvPr/>
            </p:nvCxnSpPr>
            <p:spPr bwMode="auto">
              <a:xfrm>
                <a:off x="3706300" y="4500647"/>
                <a:ext cx="0" cy="43543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3" name="Straight Connector 52"/>
              <p:cNvCxnSpPr>
                <a:cxnSpLocks noChangeShapeType="1"/>
              </p:cNvCxnSpPr>
              <p:nvPr/>
            </p:nvCxnSpPr>
            <p:spPr bwMode="auto">
              <a:xfrm>
                <a:off x="4160325" y="4500647"/>
                <a:ext cx="0" cy="43543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4" name="Straight Connector 53"/>
              <p:cNvCxnSpPr>
                <a:cxnSpLocks noChangeShapeType="1"/>
              </p:cNvCxnSpPr>
              <p:nvPr/>
            </p:nvCxnSpPr>
            <p:spPr bwMode="auto">
              <a:xfrm>
                <a:off x="4615938" y="4500647"/>
                <a:ext cx="0" cy="43543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5069963" y="4500647"/>
                <a:ext cx="0" cy="43543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" name="Straight Connector 55"/>
              <p:cNvCxnSpPr>
                <a:cxnSpLocks noChangeShapeType="1"/>
              </p:cNvCxnSpPr>
              <p:nvPr/>
            </p:nvCxnSpPr>
            <p:spPr bwMode="auto">
              <a:xfrm>
                <a:off x="5523988" y="4500647"/>
                <a:ext cx="0" cy="43543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7" name="Straight Connector 56"/>
              <p:cNvCxnSpPr>
                <a:cxnSpLocks noChangeShapeType="1"/>
              </p:cNvCxnSpPr>
              <p:nvPr/>
            </p:nvCxnSpPr>
            <p:spPr bwMode="auto">
              <a:xfrm>
                <a:off x="5978013" y="4500647"/>
                <a:ext cx="0" cy="43543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8" name="Straight Connector 57"/>
              <p:cNvCxnSpPr>
                <a:cxnSpLocks noChangeShapeType="1"/>
              </p:cNvCxnSpPr>
              <p:nvPr/>
            </p:nvCxnSpPr>
            <p:spPr bwMode="auto">
              <a:xfrm>
                <a:off x="6430450" y="4500647"/>
                <a:ext cx="0" cy="43543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Straight Connector 58"/>
              <p:cNvCxnSpPr>
                <a:cxnSpLocks noChangeShapeType="1"/>
              </p:cNvCxnSpPr>
              <p:nvPr/>
            </p:nvCxnSpPr>
            <p:spPr bwMode="auto">
              <a:xfrm>
                <a:off x="6884475" y="4500647"/>
                <a:ext cx="0" cy="43543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" name="Straight Connector 59"/>
              <p:cNvCxnSpPr>
                <a:cxnSpLocks noChangeShapeType="1"/>
              </p:cNvCxnSpPr>
              <p:nvPr/>
            </p:nvCxnSpPr>
            <p:spPr bwMode="auto">
              <a:xfrm>
                <a:off x="7340088" y="4500647"/>
                <a:ext cx="0" cy="43543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" name="Straight Connector 60"/>
              <p:cNvCxnSpPr>
                <a:cxnSpLocks noChangeShapeType="1"/>
              </p:cNvCxnSpPr>
              <p:nvPr/>
            </p:nvCxnSpPr>
            <p:spPr bwMode="auto">
              <a:xfrm>
                <a:off x="7794113" y="4500647"/>
                <a:ext cx="0" cy="43543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2" name="Straight Connector 61"/>
              <p:cNvCxnSpPr>
                <a:cxnSpLocks noChangeShapeType="1"/>
              </p:cNvCxnSpPr>
              <p:nvPr/>
            </p:nvCxnSpPr>
            <p:spPr bwMode="auto">
              <a:xfrm>
                <a:off x="3223700" y="4492137"/>
                <a:ext cx="0" cy="435432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>
                <a:outerShdw blurRad="40000" dist="20000" dir="5400000" rotWithShape="0">
                  <a:srgbClr val="00000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4" name="TextBox 136"/>
            <p:cNvSpPr txBox="1">
              <a:spLocks noChangeArrowheads="1"/>
            </p:cNvSpPr>
            <p:nvPr/>
          </p:nvSpPr>
          <p:spPr bwMode="auto">
            <a:xfrm>
              <a:off x="10554164" y="27554070"/>
              <a:ext cx="2843356" cy="505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x-none" sz="1800"/>
                <a:t>Thread 0</a:t>
              </a:r>
            </a:p>
          </p:txBody>
        </p:sp>
        <p:sp>
          <p:nvSpPr>
            <p:cNvPr id="25" name="TextBox 137"/>
            <p:cNvSpPr txBox="1">
              <a:spLocks noChangeArrowheads="1"/>
            </p:cNvSpPr>
            <p:nvPr/>
          </p:nvSpPr>
          <p:spPr bwMode="auto">
            <a:xfrm>
              <a:off x="10490566" y="28379394"/>
              <a:ext cx="2876027" cy="505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x-none" sz="1800"/>
                <a:t>Thread 1</a:t>
              </a:r>
            </a:p>
          </p:txBody>
        </p:sp>
        <p:sp>
          <p:nvSpPr>
            <p:cNvPr id="26" name="TextBox 138"/>
            <p:cNvSpPr txBox="1">
              <a:spLocks noChangeArrowheads="1"/>
            </p:cNvSpPr>
            <p:nvPr/>
          </p:nvSpPr>
          <p:spPr bwMode="auto">
            <a:xfrm>
              <a:off x="10490566" y="29246734"/>
              <a:ext cx="3547697" cy="505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x-none" sz="1800"/>
                <a:t>Thread 2</a:t>
              </a:r>
            </a:p>
          </p:txBody>
        </p:sp>
        <p:sp>
          <p:nvSpPr>
            <p:cNvPr id="27" name="TextBox 139"/>
            <p:cNvSpPr txBox="1">
              <a:spLocks noChangeArrowheads="1"/>
            </p:cNvSpPr>
            <p:nvPr/>
          </p:nvSpPr>
          <p:spPr bwMode="auto">
            <a:xfrm>
              <a:off x="10490566" y="30084063"/>
              <a:ext cx="2906955" cy="505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x-none" sz="1800" dirty="0"/>
                <a:t>Thread 3</a:t>
              </a:r>
            </a:p>
          </p:txBody>
        </p:sp>
        <p:sp>
          <p:nvSpPr>
            <p:cNvPr id="28" name="TextBox 140"/>
            <p:cNvSpPr txBox="1">
              <a:spLocks noChangeArrowheads="1"/>
            </p:cNvSpPr>
            <p:nvPr/>
          </p:nvSpPr>
          <p:spPr bwMode="auto">
            <a:xfrm rot="5400000">
              <a:off x="15208267" y="28954597"/>
              <a:ext cx="2557735" cy="937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/>
              <a:r>
                <a:rPr lang="en-US" altLang="x-none" sz="1800" dirty="0"/>
                <a:t>Combine results</a:t>
              </a: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8698481" y="26756922"/>
              <a:ext cx="7212013" cy="64561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ea typeface="+mn-ea"/>
                </a:rPr>
                <a:t>Multiprocessing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111913" y="27620769"/>
              <a:ext cx="2978150" cy="3484641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noFill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9558000" y="29251168"/>
              <a:ext cx="1917700" cy="90172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accent3">
                  <a:lumMod val="50000"/>
                </a:schemeClr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+mn-lt"/>
                  <a:ea typeface="+mn-ea"/>
                </a:rPr>
                <a:t>Write to</a:t>
              </a:r>
            </a:p>
            <a:p>
              <a:pPr algn="ctr">
                <a:defRPr/>
              </a:pPr>
              <a:r>
                <a:rPr lang="en-US" sz="1400" dirty="0">
                  <a:latin typeface="+mn-lt"/>
                  <a:ea typeface="+mn-ea"/>
                </a:rPr>
                <a:t>File</a:t>
              </a: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19353165" y="27956997"/>
              <a:ext cx="2241551" cy="3857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</a:rPr>
                <a:t>netCDF4</a:t>
              </a: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19111913" y="26757149"/>
              <a:ext cx="2978150" cy="63308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rgbClr val="000000"/>
                  </a:solidFill>
                  <a:latin typeface="+mn-lt"/>
                  <a:ea typeface="+mn-ea"/>
                </a:rPr>
                <a:t>Parallel I/O</a:t>
              </a:r>
            </a:p>
          </p:txBody>
        </p:sp>
        <p:cxnSp>
          <p:nvCxnSpPr>
            <p:cNvPr id="34" name="Straight Arrow Connector 33"/>
            <p:cNvCxnSpPr>
              <a:cxnSpLocks noChangeShapeType="1"/>
              <a:stCxn id="11" idx="3"/>
              <a:endCxn id="29" idx="1"/>
            </p:cNvCxnSpPr>
            <p:nvPr/>
          </p:nvCxnSpPr>
          <p:spPr bwMode="auto">
            <a:xfrm>
              <a:off x="7186613" y="27076449"/>
              <a:ext cx="1511869" cy="328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Straight Arrow Connector 34"/>
            <p:cNvCxnSpPr>
              <a:cxnSpLocks noChangeShapeType="1"/>
              <a:stCxn id="29" idx="3"/>
              <a:endCxn id="33" idx="1"/>
            </p:cNvCxnSpPr>
            <p:nvPr/>
          </p:nvCxnSpPr>
          <p:spPr bwMode="auto">
            <a:xfrm flipV="1">
              <a:off x="15910494" y="27073694"/>
              <a:ext cx="3201419" cy="603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Straight Arrow Connector 35"/>
            <p:cNvCxnSpPr>
              <a:cxnSpLocks noChangeShapeType="1"/>
            </p:cNvCxnSpPr>
            <p:nvPr/>
          </p:nvCxnSpPr>
          <p:spPr bwMode="auto">
            <a:xfrm>
              <a:off x="7805738" y="28193868"/>
              <a:ext cx="133032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Arrow Connector 36"/>
            <p:cNvCxnSpPr>
              <a:cxnSpLocks noChangeShapeType="1"/>
            </p:cNvCxnSpPr>
            <p:nvPr/>
          </p:nvCxnSpPr>
          <p:spPr bwMode="auto">
            <a:xfrm>
              <a:off x="7791450" y="29057488"/>
              <a:ext cx="132556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Arrow Connector 37"/>
            <p:cNvCxnSpPr>
              <a:cxnSpLocks noChangeShapeType="1"/>
            </p:cNvCxnSpPr>
            <p:nvPr/>
          </p:nvCxnSpPr>
          <p:spPr bwMode="auto">
            <a:xfrm>
              <a:off x="7827963" y="29917932"/>
              <a:ext cx="1308100" cy="47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Arrow Connector 38"/>
            <p:cNvCxnSpPr>
              <a:cxnSpLocks noChangeShapeType="1"/>
            </p:cNvCxnSpPr>
            <p:nvPr/>
          </p:nvCxnSpPr>
          <p:spPr bwMode="auto">
            <a:xfrm>
              <a:off x="7835900" y="30697413"/>
              <a:ext cx="1300163" cy="47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Straight Arrow Connector 39"/>
            <p:cNvCxnSpPr>
              <a:cxnSpLocks noChangeShapeType="1"/>
            </p:cNvCxnSpPr>
            <p:nvPr/>
          </p:nvCxnSpPr>
          <p:spPr bwMode="auto">
            <a:xfrm>
              <a:off x="14552613" y="28189111"/>
              <a:ext cx="1085850" cy="47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Straight Arrow Connector 40"/>
            <p:cNvCxnSpPr>
              <a:cxnSpLocks noChangeShapeType="1"/>
            </p:cNvCxnSpPr>
            <p:nvPr/>
          </p:nvCxnSpPr>
          <p:spPr bwMode="auto">
            <a:xfrm>
              <a:off x="14530388" y="29052730"/>
              <a:ext cx="1177925" cy="47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Straight Arrow Connector 41"/>
            <p:cNvCxnSpPr>
              <a:cxnSpLocks noChangeShapeType="1"/>
            </p:cNvCxnSpPr>
            <p:nvPr/>
          </p:nvCxnSpPr>
          <p:spPr bwMode="auto">
            <a:xfrm>
              <a:off x="14641513" y="29917937"/>
              <a:ext cx="1082675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Straight Arrow Connector 42"/>
            <p:cNvCxnSpPr>
              <a:cxnSpLocks noChangeShapeType="1"/>
            </p:cNvCxnSpPr>
            <p:nvPr/>
          </p:nvCxnSpPr>
          <p:spPr bwMode="auto">
            <a:xfrm>
              <a:off x="14616113" y="30702178"/>
              <a:ext cx="102235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Straight Arrow Connector 43"/>
            <p:cNvCxnSpPr>
              <a:cxnSpLocks noChangeShapeType="1"/>
            </p:cNvCxnSpPr>
            <p:nvPr/>
          </p:nvCxnSpPr>
          <p:spPr bwMode="auto">
            <a:xfrm flipV="1">
              <a:off x="17038638" y="29362297"/>
              <a:ext cx="2073275" cy="476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3421078" y="28689182"/>
              <a:ext cx="2005013" cy="614376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</a:rPr>
                <a:t>CDMS</a:t>
              </a:r>
            </a:p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  <a:cs typeface="Arial"/>
                </a:rPr>
                <a:t>Function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527675" y="28689181"/>
              <a:ext cx="1952559" cy="614378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</a:rPr>
                <a:t>Machine Code</a:t>
              </a: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4443412" y="29868729"/>
              <a:ext cx="1979923" cy="444510"/>
            </a:xfrm>
            <a:prstGeom prst="rect">
              <a:avLst/>
            </a:prstGeom>
            <a:gradFill rotWithShape="1">
              <a:gsLst>
                <a:gs pos="0">
                  <a:srgbClr val="FFEBDB"/>
                </a:gs>
                <a:gs pos="64999">
                  <a:srgbClr val="FFD0AA"/>
                </a:gs>
                <a:gs pos="100000">
                  <a:srgbClr val="FFBE86"/>
                </a:gs>
              </a:gsLst>
              <a:lin ang="5400000" scaled="1"/>
            </a:gradFill>
            <a:ln w="9525">
              <a:solidFill>
                <a:srgbClr val="F69240"/>
              </a:solidFill>
              <a:miter lim="800000"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+mn-lt"/>
                  <a:ea typeface="+mn-ea"/>
                </a:rPr>
                <a:t>LLVM-PY</a:t>
              </a:r>
            </a:p>
          </p:txBody>
        </p:sp>
        <p:cxnSp>
          <p:nvCxnSpPr>
            <p:cNvPr id="48" name="Straight Arrow Connector 47"/>
            <p:cNvCxnSpPr>
              <a:cxnSpLocks noChangeShapeType="1"/>
            </p:cNvCxnSpPr>
            <p:nvPr/>
          </p:nvCxnSpPr>
          <p:spPr bwMode="auto">
            <a:xfrm>
              <a:off x="4486275" y="29303586"/>
              <a:ext cx="885825" cy="56516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Arrow Connector 48"/>
            <p:cNvCxnSpPr>
              <a:cxnSpLocks noChangeShapeType="1"/>
            </p:cNvCxnSpPr>
            <p:nvPr/>
          </p:nvCxnSpPr>
          <p:spPr bwMode="auto">
            <a:xfrm flipV="1">
              <a:off x="5522913" y="29314701"/>
              <a:ext cx="911225" cy="5492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102" name="Straight Arrow Connector 101"/>
          <p:cNvCxnSpPr>
            <a:cxnSpLocks noChangeShapeType="1"/>
            <a:stCxn id="32" idx="2"/>
            <a:endCxn id="31" idx="0"/>
          </p:cNvCxnSpPr>
          <p:nvPr/>
        </p:nvCxnSpPr>
        <p:spPr bwMode="auto">
          <a:xfrm>
            <a:off x="9334417" y="3835217"/>
            <a:ext cx="16905" cy="66408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2467619" y="1572044"/>
            <a:ext cx="64252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Future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Accelerate processing time in CDMS for ESGF</a:t>
            </a:r>
            <a:endParaRPr lang="en-US" dirty="0"/>
          </a:p>
        </p:txBody>
      </p:sp>
      <p:cxnSp>
        <p:nvCxnSpPr>
          <p:cNvPr id="200" name="Straight Arrow Connector 199"/>
          <p:cNvCxnSpPr>
            <a:cxnSpLocks noChangeShapeType="1"/>
          </p:cNvCxnSpPr>
          <p:nvPr/>
        </p:nvCxnSpPr>
        <p:spPr bwMode="auto">
          <a:xfrm flipV="1">
            <a:off x="7966239" y="4918941"/>
            <a:ext cx="816842" cy="3482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1" name="Straight Arrow Connector 200"/>
          <p:cNvCxnSpPr>
            <a:cxnSpLocks noChangeShapeType="1"/>
          </p:cNvCxnSpPr>
          <p:nvPr/>
        </p:nvCxnSpPr>
        <p:spPr bwMode="auto">
          <a:xfrm flipV="1">
            <a:off x="7961255" y="4227842"/>
            <a:ext cx="816842" cy="3482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2" name="Straight Arrow Connector 201"/>
          <p:cNvCxnSpPr>
            <a:cxnSpLocks noChangeShapeType="1"/>
          </p:cNvCxnSpPr>
          <p:nvPr/>
        </p:nvCxnSpPr>
        <p:spPr bwMode="auto">
          <a:xfrm flipV="1">
            <a:off x="7945145" y="3892084"/>
            <a:ext cx="816842" cy="3482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3" name="Straight Arrow Connector 202"/>
          <p:cNvCxnSpPr>
            <a:cxnSpLocks noChangeShapeType="1"/>
          </p:cNvCxnSpPr>
          <p:nvPr/>
        </p:nvCxnSpPr>
        <p:spPr bwMode="auto">
          <a:xfrm flipV="1">
            <a:off x="7975951" y="5241320"/>
            <a:ext cx="816842" cy="3482"/>
          </a:xfrm>
          <a:prstGeom prst="straightConnector1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TextBox 102"/>
          <p:cNvSpPr txBox="1"/>
          <p:nvPr/>
        </p:nvSpPr>
        <p:spPr>
          <a:xfrm>
            <a:off x="7405923" y="5888004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Scheduler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460" y="0"/>
            <a:ext cx="10018713" cy="1752599"/>
          </a:xfrm>
          <a:effectLst/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F0856"/>
                </a:solidFill>
                <a:ea typeface="Helvetica" charset="0"/>
                <a:cs typeface="Helvetica" charset="0"/>
              </a:rPr>
              <a:t>Community Data Management System (CDMS</a:t>
            </a:r>
            <a:r>
              <a:rPr lang="en-US" b="1" dirty="0" smtClean="0">
                <a:solidFill>
                  <a:srgbClr val="8F0856"/>
                </a:solidFill>
                <a:ea typeface="Helvetica" charset="0"/>
                <a:cs typeface="Helvetica" charset="0"/>
              </a:rPr>
              <a:t>)</a:t>
            </a:r>
            <a:endParaRPr lang="en-US" dirty="0">
              <a:solidFill>
                <a:srgbClr val="8F0856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92641" y="1858945"/>
            <a:ext cx="7886700" cy="44219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pic>
        <p:nvPicPr>
          <p:cNvPr id="16" name="Picture 15" descr="ne4np4_convex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641" y="3072580"/>
            <a:ext cx="2482850" cy="321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xtLst/>
        </p:spPr>
      </p:pic>
      <p:pic>
        <p:nvPicPr>
          <p:cNvPr id="17" name="Picture 16" descr="FIM gri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466" y="3572643"/>
            <a:ext cx="2362200" cy="227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7" descr="regGrid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266" y="3558355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710944" y="1958659"/>
            <a:ext cx="42446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</a:rPr>
              <a:t>Use of ESMF </a:t>
            </a:r>
            <a:r>
              <a:rPr lang="en-US" sz="2000" b="1" dirty="0" err="1" smtClean="0">
                <a:solidFill>
                  <a:schemeClr val="bg1"/>
                </a:solidFill>
              </a:rPr>
              <a:t>regridder</a:t>
            </a:r>
            <a:r>
              <a:rPr lang="en-US" sz="2000" b="1" dirty="0" smtClean="0">
                <a:solidFill>
                  <a:schemeClr val="bg1"/>
                </a:solidFill>
              </a:rPr>
              <a:t> into CDMS</a:t>
            </a:r>
            <a:endParaRPr lang="en-US" sz="2000" b="1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Irregular grid to regular grid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Create data provenance.</a:t>
            </a:r>
          </a:p>
        </p:txBody>
      </p:sp>
      <p:sp>
        <p:nvSpPr>
          <p:cNvPr id="20" name="TextBox 4"/>
          <p:cNvSpPr txBox="1">
            <a:spLocks noChangeArrowheads="1"/>
          </p:cNvSpPr>
          <p:nvPr/>
        </p:nvSpPr>
        <p:spPr bwMode="auto">
          <a:xfrm>
            <a:off x="2739243" y="5873487"/>
            <a:ext cx="24187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000" dirty="0" smtClean="0"/>
              <a:t>Cubed </a:t>
            </a:r>
            <a:r>
              <a:rPr lang="en-US" altLang="x-none" sz="1000" dirty="0"/>
              <a:t>Sphere Grid with Pentagons</a:t>
            </a:r>
          </a:p>
          <a:p>
            <a:pPr algn="ctr" eaLnBrk="1" hangingPunct="1"/>
            <a:r>
              <a:rPr lang="en-US" altLang="x-none" sz="1000" dirty="0"/>
              <a:t>Courtesy Mark Taylor of Sandia</a:t>
            </a:r>
          </a:p>
          <a:p>
            <a:pPr eaLnBrk="1" hangingPunct="1"/>
            <a:endParaRPr lang="en-US" altLang="x-none" sz="1600" dirty="0"/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960765" y="5844267"/>
            <a:ext cx="14525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000">
                <a:solidFill>
                  <a:schemeClr val="bg1"/>
                </a:solidFill>
              </a:rPr>
              <a:t>FIM Unstructured Grid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8802390" y="5849423"/>
            <a:ext cx="968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000">
                <a:solidFill>
                  <a:schemeClr val="bg1"/>
                </a:solidFill>
              </a:rPr>
              <a:t>Regional Grid</a:t>
            </a: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6012116" y="3169058"/>
            <a:ext cx="19621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1400" i="1" dirty="0">
                <a:solidFill>
                  <a:schemeClr val="bg1"/>
                </a:solidFill>
              </a:rPr>
              <a:t>ESMF supported grids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10944" y="6268841"/>
            <a:ext cx="1540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Figure from:  NOAA - ESRL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4168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7121</TotalTime>
  <Words>865</Words>
  <Application>Microsoft Macintosh PowerPoint</Application>
  <PresentationFormat>Widescreen</PresentationFormat>
  <Paragraphs>373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Abadi MT Condensed Extra Bold</vt:lpstr>
      <vt:lpstr>Calibri</vt:lpstr>
      <vt:lpstr>Corbel</vt:lpstr>
      <vt:lpstr>Helvetica</vt:lpstr>
      <vt:lpstr>MS PGothic</vt:lpstr>
      <vt:lpstr>ＭＳ Ｐゴシック</vt:lpstr>
      <vt:lpstr>Times</vt:lpstr>
      <vt:lpstr>Times New Roman</vt:lpstr>
      <vt:lpstr>Arial</vt:lpstr>
      <vt:lpstr>Parallax</vt:lpstr>
      <vt:lpstr>Community Data Management System (CDMS)  &amp; Climate Model Output Rewriter (CMOR)</vt:lpstr>
      <vt:lpstr>Outline</vt:lpstr>
      <vt:lpstr>ESGF needs CMOR 3.2</vt:lpstr>
      <vt:lpstr>PowerPoint Presentation</vt:lpstr>
      <vt:lpstr>Control Vocabulary (CMIP6)</vt:lpstr>
      <vt:lpstr>Publishing to ESGF with CMOR</vt:lpstr>
      <vt:lpstr>Community Data Management System (CDMS)</vt:lpstr>
      <vt:lpstr>Community Data Management System (CDMS)</vt:lpstr>
      <vt:lpstr>Community Data Management System (CDMS)</vt:lpstr>
      <vt:lpstr>Future work and benefits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Williams</dc:creator>
  <cp:lastModifiedBy>Williams, Dean N.</cp:lastModifiedBy>
  <cp:revision>124</cp:revision>
  <cp:lastPrinted>2017-05-22T23:17:12Z</cp:lastPrinted>
  <dcterms:created xsi:type="dcterms:W3CDTF">2017-04-12T15:43:38Z</dcterms:created>
  <dcterms:modified xsi:type="dcterms:W3CDTF">2017-06-05T01:27:58Z</dcterms:modified>
</cp:coreProperties>
</file>