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3.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4.xml" ContentType="application/vnd.openxmlformats-officedocument.theme+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0" r:id="rId2"/>
    <p:sldMasterId id="2147483699" r:id="rId3"/>
    <p:sldMasterId id="2147483719" r:id="rId4"/>
    <p:sldMasterId id="2147483738" r:id="rId5"/>
  </p:sldMasterIdLst>
  <p:notesMasterIdLst>
    <p:notesMasterId r:id="rId12"/>
  </p:notesMasterIdLst>
  <p:sldIdLst>
    <p:sldId id="260" r:id="rId6"/>
    <p:sldId id="264" r:id="rId7"/>
    <p:sldId id="262" r:id="rId8"/>
    <p:sldId id="265" r:id="rId9"/>
    <p:sldId id="266" r:id="rId10"/>
    <p:sldId id="267"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35" autoAdjust="0"/>
    <p:restoredTop sz="87666" autoAdjust="0"/>
  </p:normalViewPr>
  <p:slideViewPr>
    <p:cSldViewPr snapToGrid="0">
      <p:cViewPr varScale="1">
        <p:scale>
          <a:sx n="78" d="100"/>
          <a:sy n="78" d="100"/>
        </p:scale>
        <p:origin x="1315" y="67"/>
      </p:cViewPr>
      <p:guideLst>
        <p:guide orient="horz" pos="2160"/>
        <p:guide pos="2880"/>
      </p:guideLst>
    </p:cSldViewPr>
  </p:slideViewPr>
  <p:outlineViewPr>
    <p:cViewPr>
      <p:scale>
        <a:sx n="33" d="100"/>
        <a:sy n="33" d="100"/>
      </p:scale>
      <p:origin x="0" y="644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5B27EE-F16D-4B0D-9673-32EBEF809BA6}" type="datetimeFigureOut">
              <a:rPr lang="en-US" smtClean="0"/>
              <a:t>12/8/2015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6728CB-E577-44BC-B4D2-2E0A73F1C8C5}" type="slidenum">
              <a:rPr lang="en-US" smtClean="0"/>
              <a:t>‹#›</a:t>
            </a:fld>
            <a:endParaRPr lang="en-US"/>
          </a:p>
        </p:txBody>
      </p:sp>
    </p:spTree>
    <p:extLst>
      <p:ext uri="{BB962C8B-B14F-4D97-AF65-F5344CB8AC3E}">
        <p14:creationId xmlns:p14="http://schemas.microsoft.com/office/powerpoint/2010/main" val="3223924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Provenance working team focuses on</a:t>
            </a:r>
          </a:p>
          <a:p>
            <a:pPr lvl="1"/>
            <a:r>
              <a:rPr lang="en-US" dirty="0" smtClean="0"/>
              <a:t>Development of provenance solutions in support of reproducibility and performance investigations.</a:t>
            </a:r>
          </a:p>
          <a:p>
            <a:pPr lvl="1"/>
            <a:r>
              <a:rPr lang="en-US" dirty="0" smtClean="0"/>
              <a:t>Development of a provenance format that can capture sufficient information to enable scientists to reproduce their previous calculations correctly</a:t>
            </a:r>
          </a:p>
          <a:p>
            <a:pPr lvl="1"/>
            <a:r>
              <a:rPr lang="en-US" dirty="0" smtClean="0"/>
              <a:t>Extending the provenance format so that it can also capture and link to performance information for specific workflows and model runs to enable in-depth performance analysis</a:t>
            </a:r>
          </a:p>
          <a:p>
            <a:pPr lvl="1"/>
            <a:r>
              <a:rPr lang="en-US" dirty="0" smtClean="0">
                <a:solidFill>
                  <a:srgbClr val="242424"/>
                </a:solidFill>
                <a:ea typeface="Arial" pitchFamily="-112" charset="0"/>
              </a:rPr>
              <a:t>Developing a provenance capture mechanism that can handle the high-velocity provenance information</a:t>
            </a: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242424"/>
                </a:solidFill>
                <a:ea typeface="Arial" pitchFamily="-112" charset="0"/>
              </a:rPr>
              <a:t>Implemented an initial version of the OPM-WFPP, a provenance store, and a provenance capture mechanism </a:t>
            </a:r>
            <a:endParaRPr lang="en-US" dirty="0" smtClean="0">
              <a:solidFill>
                <a:srgbClr val="242424"/>
              </a:solidFill>
              <a:ea typeface="Arial" pitchFamily="-112" charset="0"/>
            </a:endParaRP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242424"/>
              </a:solidFill>
              <a:ea typeface="Arial" pitchFamily="-112" charset="0"/>
            </a:endParaRPr>
          </a:p>
          <a:p>
            <a:r>
              <a:rPr lang="en-US" dirty="0" smtClean="0"/>
              <a:t>Provenance Environment (</a:t>
            </a:r>
            <a:r>
              <a:rPr lang="en-US" dirty="0" err="1" smtClean="0"/>
              <a:t>ProvEn</a:t>
            </a:r>
            <a:r>
              <a:rPr lang="en-US" dirty="0" smtClean="0"/>
              <a:t>) – A provenance production and collection framework. </a:t>
            </a:r>
          </a:p>
          <a:p>
            <a:r>
              <a:rPr lang="en-US" dirty="0" smtClean="0"/>
              <a:t>Provides services and libraries to collect provenance produced in a distributed environment</a:t>
            </a:r>
          </a:p>
          <a:p>
            <a:r>
              <a:rPr lang="en-US" dirty="0" err="1" smtClean="0"/>
              <a:t>ProvEn</a:t>
            </a:r>
            <a:r>
              <a:rPr lang="en-US" dirty="0" smtClean="0"/>
              <a:t> Client API aids in the production of provenance from client applications</a:t>
            </a:r>
          </a:p>
          <a:p>
            <a:r>
              <a:rPr lang="en-US" dirty="0" smtClean="0"/>
              <a:t>The following types of provenance are collected:</a:t>
            </a:r>
          </a:p>
          <a:p>
            <a:pPr lvl="1"/>
            <a:r>
              <a:rPr lang="en-US" dirty="0" smtClean="0"/>
              <a:t>Time series-based information from a system/host perspective </a:t>
            </a:r>
          </a:p>
          <a:p>
            <a:pPr lvl="1"/>
            <a:r>
              <a:rPr lang="en-US" dirty="0" smtClean="0"/>
              <a:t>Performance metrics tracking from an application/workflow perspective</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dirty="0" smtClean="0">
              <a:solidFill>
                <a:srgbClr val="242424"/>
              </a:solidFill>
              <a:ea typeface="Arial" pitchFamily="-112" charset="0"/>
            </a:endParaRPr>
          </a:p>
          <a:p>
            <a:endParaRPr lang="en-US" dirty="0"/>
          </a:p>
        </p:txBody>
      </p:sp>
      <p:sp>
        <p:nvSpPr>
          <p:cNvPr id="4" name="Slide Number Placeholder 3"/>
          <p:cNvSpPr>
            <a:spLocks noGrp="1"/>
          </p:cNvSpPr>
          <p:nvPr>
            <p:ph type="sldNum" sz="quarter" idx="10"/>
          </p:nvPr>
        </p:nvSpPr>
        <p:spPr/>
        <p:txBody>
          <a:bodyPr/>
          <a:lstStyle/>
          <a:p>
            <a:fld id="{F7111E65-CF6B-439F-8D95-6618D32FA6D3}"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3449984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Reproducibility</a:t>
            </a:r>
          </a:p>
          <a:p>
            <a:pPr lvl="1"/>
            <a:r>
              <a:rPr lang="en-US" dirty="0" smtClean="0"/>
              <a:t>‘</a:t>
            </a:r>
            <a:r>
              <a:rPr lang="en-US" sz="1600" i="1" dirty="0" smtClean="0"/>
              <a:t>the ability of an entire experiment or study to be reproduced, either by the researcher or by someone else working independently. It is one of the main principles of the scientific method and relies on ceteris paribus (other things being equal)</a:t>
            </a:r>
            <a:r>
              <a:rPr lang="en-US" sz="1600" dirty="0" smtClean="0"/>
              <a:t>’</a:t>
            </a:r>
          </a:p>
          <a:p>
            <a:r>
              <a:rPr lang="en-US" dirty="0" smtClean="0"/>
              <a:t>Types of Reproducibility</a:t>
            </a:r>
          </a:p>
          <a:p>
            <a:pPr lvl="1"/>
            <a:r>
              <a:rPr lang="en-US" dirty="0" smtClean="0"/>
              <a:t>Numerical reproducibility i.e. has the algorithm been numerically designed to create the same results if replicated, </a:t>
            </a:r>
            <a:endParaRPr lang="en-US" sz="3000" dirty="0" smtClean="0"/>
          </a:p>
          <a:p>
            <a:pPr lvl="1"/>
            <a:r>
              <a:rPr lang="en-US" dirty="0" smtClean="0"/>
              <a:t>Experiment Reproducibility i.e. do we have all the information about the simulation to repeat it and </a:t>
            </a:r>
            <a:endParaRPr lang="en-US" sz="3000" dirty="0" smtClean="0"/>
          </a:p>
          <a:p>
            <a:pPr lvl="1"/>
            <a:r>
              <a:rPr lang="en-US" dirty="0" smtClean="0"/>
              <a:t>Execution Reproducibility i.e. can we recreate the execution environment, execution conditions (including system events) and system architectures.</a:t>
            </a:r>
            <a:endParaRPr lang="en-US" sz="3000" dirty="0" smtClean="0"/>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Enable the structured analysis of workflow performance characteristics and variability</a:t>
            </a:r>
          </a:p>
          <a:p>
            <a:endParaRPr lang="en-US" dirty="0" smtClean="0"/>
          </a:p>
          <a:p>
            <a:pPr lvl="1"/>
            <a:r>
              <a:rPr lang="en-US" dirty="0" smtClean="0"/>
              <a:t>Existing Workflow provenance data models</a:t>
            </a:r>
          </a:p>
          <a:p>
            <a:pPr lvl="2"/>
            <a:r>
              <a:rPr lang="en-US" dirty="0" smtClean="0"/>
              <a:t>Focus exclusively on the workflow graph</a:t>
            </a:r>
          </a:p>
          <a:p>
            <a:pPr lvl="2"/>
            <a:r>
              <a:rPr lang="en-US" dirty="0" smtClean="0"/>
              <a:t>Do not describe the workflow components or their performance-determining properties in sufficient detail</a:t>
            </a:r>
          </a:p>
          <a:p>
            <a:pPr lvl="2"/>
            <a:r>
              <a:rPr lang="en-US" dirty="0" smtClean="0"/>
              <a:t>Do not include system or system software level information</a:t>
            </a:r>
          </a:p>
          <a:p>
            <a:pPr marL="0" marR="0" lvl="2" indent="0" algn="l" defTabSz="914400" rtl="0" eaLnBrk="1" fontAlgn="auto" latinLnBrk="0" hangingPunct="1">
              <a:lnSpc>
                <a:spcPct val="100000"/>
              </a:lnSpc>
              <a:spcBef>
                <a:spcPts val="0"/>
              </a:spcBef>
              <a:spcAft>
                <a:spcPts val="0"/>
              </a:spcAft>
              <a:buClrTx/>
              <a:buSzTx/>
              <a:buFontTx/>
              <a:buNone/>
              <a:tabLst/>
              <a:defRPr/>
            </a:pPr>
            <a:r>
              <a:rPr lang="en-US" dirty="0" smtClean="0"/>
              <a:t>OPM –WFPP: Comprehensive workflow performance data model</a:t>
            </a:r>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dirty="0" smtClean="0"/>
              <a:t>Developed a provenance capture ontology and system that enables the capture of provenance from the high-level workflow through all relevant system levels in one integrated environment.</a:t>
            </a:r>
          </a:p>
          <a:p>
            <a:r>
              <a:rPr lang="en-US" dirty="0" smtClean="0"/>
              <a:t>Treats workflows as an evolving process</a:t>
            </a:r>
          </a:p>
          <a:p>
            <a:r>
              <a:rPr lang="en-US" dirty="0" smtClean="0"/>
              <a:t>Provenance is represented as a time series of potentially correlated events</a:t>
            </a:r>
          </a:p>
          <a:p>
            <a:r>
              <a:rPr lang="en-US" dirty="0" smtClean="0"/>
              <a:t>The model enables the formation of causal relationships throughout the software and hardware stack</a:t>
            </a:r>
          </a:p>
          <a:p>
            <a:endParaRPr lang="en-US" dirty="0" smtClean="0"/>
          </a:p>
          <a:p>
            <a:pPr marL="342900" lvl="1" indent="-342900" eaLnBrk="0" fontAlgn="base" hangingPunct="0">
              <a:spcAft>
                <a:spcPct val="0"/>
              </a:spcAft>
              <a:buBlip>
                <a:blip r:embed="rId3"/>
              </a:buBlip>
            </a:pPr>
            <a:r>
              <a:rPr lang="en-US" sz="2000" dirty="0" smtClean="0">
                <a:solidFill>
                  <a:srgbClr val="242424"/>
                </a:solidFill>
                <a:ea typeface="Arial" pitchFamily="-112" charset="0"/>
              </a:rPr>
              <a:t>Workflows and their tasks described in detail in the context of their Execution Environment</a:t>
            </a:r>
          </a:p>
          <a:p>
            <a:pPr marL="342900" lvl="1" indent="-342900" eaLnBrk="0" fontAlgn="base" hangingPunct="0">
              <a:spcAft>
                <a:spcPct val="0"/>
              </a:spcAft>
              <a:buBlip>
                <a:blip r:embed="rId3"/>
              </a:buBlip>
            </a:pPr>
            <a:r>
              <a:rPr lang="en-US" sz="2000" dirty="0" smtClean="0">
                <a:solidFill>
                  <a:srgbClr val="242424"/>
                </a:solidFill>
                <a:ea typeface="Arial" pitchFamily="-112" charset="0"/>
              </a:rPr>
              <a:t>Detailed time series-based events describing the evolution of workflow and execution environment for system/host behavior in a distributed environment.</a:t>
            </a:r>
          </a:p>
          <a:p>
            <a:endParaRPr lang="en-US" dirty="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F7111E65-CF6B-439F-8D95-6618D32FA6D3}"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2723883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111E65-CF6B-439F-8D95-6618D32FA6D3}"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390158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lvl="1" indent="-342900">
              <a:buBlip>
                <a:blip r:embed="rId3"/>
              </a:buBlip>
            </a:pPr>
            <a:r>
              <a:rPr lang="en-US" dirty="0" smtClean="0"/>
              <a:t>Panorama: Predictive Modeling and Diagnostic Monitoring of Extreme Science Workflow – </a:t>
            </a:r>
            <a:r>
              <a:rPr lang="en-US" dirty="0" err="1" smtClean="0"/>
              <a:t>Deelman</a:t>
            </a:r>
            <a:r>
              <a:rPr lang="en-US" dirty="0" smtClean="0"/>
              <a:t>, et.al.  (USC/ISI)</a:t>
            </a:r>
          </a:p>
          <a:p>
            <a:endParaRPr lang="en-US"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solidFill>
                  <a:srgbClr val="FF0000"/>
                </a:solidFill>
              </a:rPr>
              <a:t>Describe joined work ACME workflow with IPPD provenance model adapted for ACME and IPPD developed provenance store instance for ACME. ACME specific provenance analysis. </a:t>
            </a:r>
          </a:p>
          <a:p>
            <a:endParaRPr lang="en-US" dirty="0"/>
          </a:p>
        </p:txBody>
      </p:sp>
      <p:sp>
        <p:nvSpPr>
          <p:cNvPr id="4" name="Slide Number Placeholder 3"/>
          <p:cNvSpPr>
            <a:spLocks noGrp="1"/>
          </p:cNvSpPr>
          <p:nvPr>
            <p:ph type="sldNum" sz="quarter" idx="10"/>
          </p:nvPr>
        </p:nvSpPr>
        <p:spPr/>
        <p:txBody>
          <a:bodyPr/>
          <a:lstStyle/>
          <a:p>
            <a:fld id="{F7111E65-CF6B-439F-8D95-6618D32FA6D3}"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450144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3.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4.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5.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5.xml"/><Relationship Id="rId5" Type="http://schemas.openxmlformats.org/officeDocument/2006/relationships/image" Target="../media/image6.png"/><Relationship Id="rId4" Type="http://schemas.openxmlformats.org/officeDocument/2006/relationships/image" Target="../media/image5.png"/></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0" y="2628782"/>
            <a:ext cx="9144000" cy="1600438"/>
          </a:xfrm>
          <a:noFill/>
          <a:ln w="25400">
            <a:noFill/>
          </a:ln>
          <a:effectLst/>
        </p:spPr>
        <p:txBody>
          <a:bodyPr lIns="457200" tIns="457200" rIns="457200" bIns="457200" anchor="ctr">
            <a:spAutoFit/>
          </a:bodyPr>
          <a:lstStyle>
            <a:lvl1pPr algn="l">
              <a:defRPr sz="4400" b="1">
                <a:solidFill>
                  <a:schemeClr val="bg1"/>
                </a:solidFill>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457200" y="4800600"/>
            <a:ext cx="8229600" cy="457200"/>
          </a:xfrm>
        </p:spPr>
        <p:txBody>
          <a:bodyPr anchor="t"/>
          <a:lstStyle>
            <a:lvl1pPr marL="0" indent="0" algn="l">
              <a:spcBef>
                <a:spcPts val="0"/>
              </a:spcBef>
              <a:buNone/>
              <a:defRPr cap="all"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Presenter </a:t>
            </a:r>
            <a:r>
              <a:rPr lang="en-US" dirty="0" err="1" smtClean="0"/>
              <a:t>Name(S</a:t>
            </a:r>
            <a:r>
              <a:rPr lang="en-US" dirty="0" smtClean="0"/>
              <a:t>)</a:t>
            </a:r>
          </a:p>
        </p:txBody>
      </p:sp>
      <p:sp>
        <p:nvSpPr>
          <p:cNvPr id="10" name="Footer Placeholder 4"/>
          <p:cNvSpPr>
            <a:spLocks noGrp="1"/>
          </p:cNvSpPr>
          <p:nvPr>
            <p:ph type="ftr" sz="quarter" idx="11"/>
          </p:nvPr>
        </p:nvSpPr>
        <p:spPr>
          <a:xfrm>
            <a:off x="3124200" y="6356352"/>
            <a:ext cx="2895600" cy="365125"/>
          </a:xfrm>
        </p:spPr>
        <p:txBody>
          <a:bodyPr/>
          <a:lstStyle>
            <a:lvl1pPr>
              <a:defRPr sz="900">
                <a:solidFill>
                  <a:srgbClr val="FFFFFF"/>
                </a:solidFill>
              </a:defRPr>
            </a:lvl1pPr>
          </a:lstStyle>
          <a:p>
            <a:r>
              <a:rPr lang="en-US" dirty="0" smtClean="0"/>
              <a:t>Protected Information | Proprietary Information</a:t>
            </a:r>
          </a:p>
        </p:txBody>
      </p:sp>
      <p:sp>
        <p:nvSpPr>
          <p:cNvPr id="11" name="Slide Number Placeholder 5"/>
          <p:cNvSpPr>
            <a:spLocks noGrp="1"/>
          </p:cNvSpPr>
          <p:nvPr>
            <p:ph type="sldNum" sz="quarter" idx="12"/>
          </p:nvPr>
        </p:nvSpPr>
        <p:spPr>
          <a:xfrm>
            <a:off x="6553200" y="6356352"/>
            <a:ext cx="2133600" cy="365125"/>
          </a:xfrm>
        </p:spPr>
        <p:txBody>
          <a:bodyPr/>
          <a:lstStyle>
            <a:lvl1pPr>
              <a:defRPr sz="900">
                <a:solidFill>
                  <a:srgbClr val="FFFFFF"/>
                </a:solidFill>
              </a:defRPr>
            </a:lvl1pPr>
          </a:lstStyle>
          <a:p>
            <a:fld id="{03722D57-58D6-9447-A6D5-A97F6C35A8FB}" type="slidenum">
              <a:rPr lang="en-US" smtClean="0"/>
              <a:pPr/>
              <a:t>‹#›</a:t>
            </a:fld>
            <a:endParaRPr lang="en-US"/>
          </a:p>
        </p:txBody>
      </p:sp>
      <p:sp>
        <p:nvSpPr>
          <p:cNvPr id="12" name="Text Placeholder 6"/>
          <p:cNvSpPr>
            <a:spLocks noGrp="1"/>
          </p:cNvSpPr>
          <p:nvPr>
            <p:ph type="body" sz="quarter" idx="14" hasCustomPrompt="1"/>
          </p:nvPr>
        </p:nvSpPr>
        <p:spPr>
          <a:xfrm>
            <a:off x="455613" y="5257800"/>
            <a:ext cx="8229600" cy="228600"/>
          </a:xfrm>
        </p:spPr>
        <p:txBody>
          <a:bodyPr>
            <a:normAutofit/>
          </a:bodyPr>
          <a:lstStyle>
            <a:lvl1pPr marL="0" indent="0">
              <a:spcBef>
                <a:spcPts val="0"/>
              </a:spcBef>
              <a:buNone/>
              <a:defRPr sz="1400" baseline="0">
                <a:solidFill>
                  <a:srgbClr val="FFFFFF"/>
                </a:solidFill>
              </a:defRPr>
            </a:lvl1pPr>
          </a:lstStyle>
          <a:p>
            <a:pPr lvl="0"/>
            <a:r>
              <a:rPr lang="en-US" dirty="0" smtClean="0"/>
              <a:t>Click to add presenter organization</a:t>
            </a:r>
          </a:p>
        </p:txBody>
      </p:sp>
      <p:sp>
        <p:nvSpPr>
          <p:cNvPr id="13" name="Text Placeholder 6"/>
          <p:cNvSpPr>
            <a:spLocks noGrp="1"/>
          </p:cNvSpPr>
          <p:nvPr>
            <p:ph type="body" sz="quarter" idx="15" hasCustomPrompt="1"/>
          </p:nvPr>
        </p:nvSpPr>
        <p:spPr>
          <a:xfrm>
            <a:off x="457200" y="5540477"/>
            <a:ext cx="8229600" cy="228600"/>
          </a:xfrm>
        </p:spPr>
        <p:txBody>
          <a:bodyPr>
            <a:normAutofit/>
          </a:bodyPr>
          <a:lstStyle>
            <a:lvl1pPr marL="0" indent="0">
              <a:spcBef>
                <a:spcPts val="0"/>
              </a:spcBef>
              <a:buNone/>
              <a:defRPr sz="1400" baseline="0">
                <a:solidFill>
                  <a:srgbClr val="FFFFFF"/>
                </a:solidFill>
              </a:defRPr>
            </a:lvl1pPr>
          </a:lstStyle>
          <a:p>
            <a:pPr lvl="0"/>
            <a:r>
              <a:rPr lang="en-US" dirty="0" smtClean="0"/>
              <a:t>Click to add presentation event or location</a:t>
            </a:r>
          </a:p>
        </p:txBody>
      </p:sp>
    </p:spTree>
    <p:extLst>
      <p:ext uri="{BB962C8B-B14F-4D97-AF65-F5344CB8AC3E}">
        <p14:creationId xmlns:p14="http://schemas.microsoft.com/office/powerpoint/2010/main" val="2247068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Color Backgroun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4" name="Date Placeholder 8"/>
          <p:cNvSpPr>
            <a:spLocks noGrp="1"/>
          </p:cNvSpPr>
          <p:nvPr>
            <p:ph type="dt" sz="half" idx="10"/>
          </p:nvPr>
        </p:nvSpPr>
        <p:spPr>
          <a:xfrm>
            <a:off x="457200" y="6356352"/>
            <a:ext cx="2133600" cy="365125"/>
          </a:xfrm>
        </p:spPr>
        <p:txBody>
          <a:bodyPr lIns="0" tIns="0" rIns="0" bIns="0"/>
          <a:lstStyle>
            <a:lvl1pPr>
              <a:defRPr sz="900">
                <a:solidFill>
                  <a:srgbClr val="FFFFFF"/>
                </a:solidFill>
                <a:latin typeface="Arial"/>
                <a:cs typeface="Arial"/>
              </a:defRPr>
            </a:lvl1pPr>
          </a:lstStyle>
          <a:p>
            <a:fld id="{96B83080-A0DC-A846-88CA-CAA893C02D37}" type="datetime4">
              <a:rPr lang="en-US" smtClean="0"/>
              <a:pPr/>
              <a:t>December 8, 2015</a:t>
            </a:fld>
            <a:endParaRPr lang="en-US" dirty="0"/>
          </a:p>
        </p:txBody>
      </p:sp>
      <p:sp>
        <p:nvSpPr>
          <p:cNvPr id="5" name="Slide Number Placeholder 9"/>
          <p:cNvSpPr>
            <a:spLocks noGrp="1"/>
          </p:cNvSpPr>
          <p:nvPr>
            <p:ph type="sldNum" sz="quarter" idx="11"/>
          </p:nvPr>
        </p:nvSpPr>
        <p:spPr>
          <a:xfrm>
            <a:off x="6553200" y="6356352"/>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
        <p:nvSpPr>
          <p:cNvPr id="6" name="Footer Placeholder 10"/>
          <p:cNvSpPr>
            <a:spLocks noGrp="1"/>
          </p:cNvSpPr>
          <p:nvPr>
            <p:ph type="ftr" sz="quarter" idx="12"/>
          </p:nvPr>
        </p:nvSpPr>
        <p:spPr>
          <a:xfrm>
            <a:off x="3124200" y="6356352"/>
            <a:ext cx="2895600" cy="365125"/>
          </a:xfrm>
        </p:spPr>
        <p:txBody>
          <a:bodyPr lIns="0" tIns="0" rIns="0" bIns="0"/>
          <a:lstStyle>
            <a:lvl1pPr>
              <a:defRPr sz="900">
                <a:solidFill>
                  <a:srgbClr val="FFFFFF"/>
                </a:solidFill>
                <a:latin typeface="Arial"/>
                <a:cs typeface="Arial"/>
              </a:defRPr>
            </a:lvl1pPr>
          </a:lstStyle>
          <a:p>
            <a:endParaRPr lang="en-US"/>
          </a:p>
        </p:txBody>
      </p:sp>
      <p:sp>
        <p:nvSpPr>
          <p:cNvPr id="7" name="Content Placeholder 2"/>
          <p:cNvSpPr>
            <a:spLocks noGrp="1"/>
          </p:cNvSpPr>
          <p:nvPr>
            <p:ph idx="1"/>
          </p:nvPr>
        </p:nvSpPr>
        <p:spPr>
          <a:xfrm>
            <a:off x="457200" y="1828798"/>
            <a:ext cx="8229600" cy="1452705"/>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17498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Color Background + 2-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5" name="Date Placeholder 4"/>
          <p:cNvSpPr>
            <a:spLocks noGrp="1"/>
          </p:cNvSpPr>
          <p:nvPr>
            <p:ph type="dt" sz="half" idx="10"/>
          </p:nvPr>
        </p:nvSpPr>
        <p:spPr>
          <a:xfrm>
            <a:off x="457200" y="6356352"/>
            <a:ext cx="2133600" cy="365125"/>
          </a:xfrm>
        </p:spPr>
        <p:txBody>
          <a:bodyPr lIns="0" tIns="0" rIns="0" bIns="0"/>
          <a:lstStyle>
            <a:lvl1pPr>
              <a:defRPr sz="900">
                <a:solidFill>
                  <a:srgbClr val="FFFFFF"/>
                </a:solidFill>
                <a:latin typeface="Arial"/>
                <a:cs typeface="Arial"/>
              </a:defRPr>
            </a:lvl1pPr>
          </a:lstStyle>
          <a:p>
            <a:fld id="{ECCEC056-3BC1-D941-A53E-3A2C2BC72558}" type="datetime4">
              <a:rPr lang="en-US" smtClean="0"/>
              <a:pPr/>
              <a:t>December 8, 2015</a:t>
            </a:fld>
            <a:endParaRPr lang="en-US" dirty="0"/>
          </a:p>
        </p:txBody>
      </p:sp>
      <p:sp>
        <p:nvSpPr>
          <p:cNvPr id="6" name="Footer Placeholder 5"/>
          <p:cNvSpPr>
            <a:spLocks noGrp="1"/>
          </p:cNvSpPr>
          <p:nvPr>
            <p:ph type="ftr" sz="quarter" idx="11"/>
          </p:nvPr>
        </p:nvSpPr>
        <p:spPr>
          <a:xfrm>
            <a:off x="3124200" y="6356352"/>
            <a:ext cx="2895600" cy="365125"/>
          </a:xfrm>
        </p:spPr>
        <p:txBody>
          <a:bodyPr lIns="0" tIns="0" rIns="0" bIns="0"/>
          <a:lstStyle>
            <a:lvl1pPr>
              <a:defRPr sz="900">
                <a:solidFill>
                  <a:srgbClr val="FFFFFF"/>
                </a:solidFill>
                <a:latin typeface="Arial"/>
                <a:cs typeface="Arial"/>
              </a:defRPr>
            </a:lvl1pPr>
          </a:lstStyle>
          <a:p>
            <a:endParaRPr lang="en-US" dirty="0"/>
          </a:p>
        </p:txBody>
      </p:sp>
      <p:sp>
        <p:nvSpPr>
          <p:cNvPr id="7" name="Slide Number Placeholder 6"/>
          <p:cNvSpPr>
            <a:spLocks noGrp="1"/>
          </p:cNvSpPr>
          <p:nvPr>
            <p:ph type="sldNum" sz="quarter" idx="12"/>
          </p:nvPr>
        </p:nvSpPr>
        <p:spPr>
          <a:xfrm>
            <a:off x="6553200" y="6356352"/>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
        <p:nvSpPr>
          <p:cNvPr id="8" name="Content Placeholder 2"/>
          <p:cNvSpPr>
            <a:spLocks noGrp="1"/>
          </p:cNvSpPr>
          <p:nvPr>
            <p:ph idx="13"/>
          </p:nvPr>
        </p:nvSpPr>
        <p:spPr>
          <a:xfrm>
            <a:off x="457200" y="1828798"/>
            <a:ext cx="3886200" cy="1452705"/>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800600" y="1828801"/>
            <a:ext cx="3886200" cy="1452705"/>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31259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ull-Color Background + 2-Column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828800"/>
            <a:ext cx="3886200" cy="307777"/>
          </a:xfrm>
        </p:spPr>
        <p:txBody>
          <a:bodyPr lIns="0" tIns="0" rIns="0" bIns="0" anchor="t">
            <a:spAutoFit/>
          </a:bodyPr>
          <a:lstStyle>
            <a:lvl1pPr marL="0" indent="0">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800600" y="1828799"/>
            <a:ext cx="3886200" cy="307777"/>
          </a:xfrm>
        </p:spPr>
        <p:txBody>
          <a:bodyPr lIns="0" tIns="0" rIns="0" bIns="0" anchor="t">
            <a:spAutoFit/>
          </a:bodyPr>
          <a:lstStyle>
            <a:lvl1pPr marL="0" indent="0">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Date Placeholder 6"/>
          <p:cNvSpPr>
            <a:spLocks noGrp="1"/>
          </p:cNvSpPr>
          <p:nvPr>
            <p:ph type="dt" sz="half" idx="10"/>
          </p:nvPr>
        </p:nvSpPr>
        <p:spPr>
          <a:xfrm>
            <a:off x="457200" y="6356352"/>
            <a:ext cx="2133600" cy="365125"/>
          </a:xfrm>
        </p:spPr>
        <p:txBody>
          <a:bodyPr lIns="0" tIns="0" rIns="0" bIns="0"/>
          <a:lstStyle>
            <a:lvl1pPr>
              <a:defRPr sz="900">
                <a:solidFill>
                  <a:srgbClr val="FFFFFF"/>
                </a:solidFill>
                <a:latin typeface="Arial"/>
                <a:cs typeface="Arial"/>
              </a:defRPr>
            </a:lvl1pPr>
          </a:lstStyle>
          <a:p>
            <a:fld id="{10CB5865-558E-8649-88A9-CBCFE3470DB8}" type="datetime4">
              <a:rPr lang="en-US" smtClean="0"/>
              <a:pPr/>
              <a:t>December 8, 2015</a:t>
            </a:fld>
            <a:endParaRPr lang="en-US" dirty="0"/>
          </a:p>
        </p:txBody>
      </p:sp>
      <p:sp>
        <p:nvSpPr>
          <p:cNvPr id="8" name="Footer Placeholder 7"/>
          <p:cNvSpPr>
            <a:spLocks noGrp="1"/>
          </p:cNvSpPr>
          <p:nvPr>
            <p:ph type="ftr" sz="quarter" idx="11"/>
          </p:nvPr>
        </p:nvSpPr>
        <p:spPr>
          <a:xfrm>
            <a:off x="3124200" y="6356352"/>
            <a:ext cx="2895600" cy="365125"/>
          </a:xfrm>
        </p:spPr>
        <p:txBody>
          <a:bodyPr lIns="0" tIns="0" rIns="0" bIns="0"/>
          <a:lstStyle>
            <a:lvl1pPr>
              <a:defRPr sz="900">
                <a:solidFill>
                  <a:srgbClr val="FFFFFF"/>
                </a:solidFill>
                <a:latin typeface="Arial"/>
                <a:cs typeface="Arial"/>
              </a:defRPr>
            </a:lvl1pPr>
          </a:lstStyle>
          <a:p>
            <a:endParaRPr lang="en-US"/>
          </a:p>
        </p:txBody>
      </p:sp>
      <p:sp>
        <p:nvSpPr>
          <p:cNvPr id="9" name="Slide Number Placeholder 8"/>
          <p:cNvSpPr>
            <a:spLocks noGrp="1"/>
          </p:cNvSpPr>
          <p:nvPr>
            <p:ph type="sldNum" sz="quarter" idx="12"/>
          </p:nvPr>
        </p:nvSpPr>
        <p:spPr>
          <a:xfrm>
            <a:off x="6553200" y="6356352"/>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
        <p:nvSpPr>
          <p:cNvPr id="10" name="Content Placeholder 2"/>
          <p:cNvSpPr>
            <a:spLocks noGrp="1"/>
          </p:cNvSpPr>
          <p:nvPr>
            <p:ph idx="13"/>
          </p:nvPr>
        </p:nvSpPr>
        <p:spPr>
          <a:xfrm>
            <a:off x="457200" y="2516452"/>
            <a:ext cx="3886200" cy="1452705"/>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4"/>
          </p:nvPr>
        </p:nvSpPr>
        <p:spPr>
          <a:xfrm>
            <a:off x="4800600" y="2516455"/>
            <a:ext cx="3886200" cy="1452705"/>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5523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ull-Color Background +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457200" y="3404801"/>
            <a:ext cx="8229600" cy="276999"/>
          </a:xfrm>
        </p:spPr>
        <p:txBody>
          <a:bodyPr lIns="0" tIns="0" rIns="0" bIns="0" anchor="ctr">
            <a:spAutoFit/>
          </a:bodyPr>
          <a:lstStyle>
            <a:lvl1pPr marL="0" indent="0" algn="ctr">
              <a:buNone/>
              <a:defRPr sz="1800" i="1">
                <a:solidFill>
                  <a:srgbClr val="FFFFFF"/>
                </a:solidFill>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57200" y="5486400"/>
            <a:ext cx="8229600" cy="215444"/>
          </a:xfrm>
        </p:spPr>
        <p:txBody>
          <a:bodyPr lIns="0" tIns="0" rIns="0" bIns="0">
            <a:spAutoFit/>
          </a:bodyPr>
          <a:lstStyle>
            <a:lvl1pPr marL="0" indent="0">
              <a:buNone/>
              <a:defRPr sz="1400">
                <a:solidFill>
                  <a:srgbClr val="FFFFFF"/>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p:spPr>
        <p:txBody>
          <a:bodyPr lIns="0" tIns="0" rIns="0" bIns="0"/>
          <a:lstStyle>
            <a:lvl1pPr>
              <a:defRPr sz="900">
                <a:solidFill>
                  <a:srgbClr val="FFFFFF"/>
                </a:solidFill>
                <a:latin typeface="Arial"/>
                <a:cs typeface="Arial"/>
              </a:defRPr>
            </a:lvl1pPr>
          </a:lstStyle>
          <a:p>
            <a:fld id="{208459BF-80C7-FA41-AED7-562070351A38}" type="datetime4">
              <a:rPr lang="en-US" smtClean="0"/>
              <a:pPr/>
              <a:t>December 8, 2015</a:t>
            </a:fld>
            <a:endParaRPr lang="en-US"/>
          </a:p>
        </p:txBody>
      </p:sp>
      <p:sp>
        <p:nvSpPr>
          <p:cNvPr id="6" name="Footer Placeholder 5"/>
          <p:cNvSpPr>
            <a:spLocks noGrp="1"/>
          </p:cNvSpPr>
          <p:nvPr>
            <p:ph type="ftr" sz="quarter" idx="11"/>
          </p:nvPr>
        </p:nvSpPr>
        <p:spPr>
          <a:xfrm>
            <a:off x="3124200" y="6356352"/>
            <a:ext cx="2895600" cy="365125"/>
          </a:xfrm>
        </p:spPr>
        <p:txBody>
          <a:bodyPr lIns="0" tIns="0" rIns="0" bIns="0"/>
          <a:lstStyle>
            <a:lvl1pPr>
              <a:defRPr sz="900">
                <a:solidFill>
                  <a:srgbClr val="FFFFFF"/>
                </a:solidFill>
                <a:latin typeface="Arial"/>
                <a:cs typeface="Arial"/>
              </a:defRPr>
            </a:lvl1pPr>
          </a:lstStyle>
          <a:p>
            <a:endParaRPr lang="en-US"/>
          </a:p>
        </p:txBody>
      </p:sp>
      <p:sp>
        <p:nvSpPr>
          <p:cNvPr id="7" name="Slide Number Placeholder 6"/>
          <p:cNvSpPr>
            <a:spLocks noGrp="1"/>
          </p:cNvSpPr>
          <p:nvPr>
            <p:ph type="sldNum" sz="quarter" idx="12"/>
          </p:nvPr>
        </p:nvSpPr>
        <p:spPr>
          <a:xfrm>
            <a:off x="6553200" y="6356352"/>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Tree>
    <p:extLst>
      <p:ext uri="{BB962C8B-B14F-4D97-AF65-F5344CB8AC3E}">
        <p14:creationId xmlns:p14="http://schemas.microsoft.com/office/powerpoint/2010/main" val="240014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ull-Color Background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2"/>
            <a:ext cx="2133600" cy="365125"/>
          </a:xfrm>
        </p:spPr>
        <p:txBody>
          <a:bodyPr lIns="0" tIns="0" rIns="0" bIns="0"/>
          <a:lstStyle>
            <a:lvl1pPr>
              <a:defRPr sz="900">
                <a:solidFill>
                  <a:srgbClr val="FFFFFF"/>
                </a:solidFill>
                <a:latin typeface="Arial"/>
                <a:cs typeface="Arial"/>
              </a:defRPr>
            </a:lvl1pPr>
          </a:lstStyle>
          <a:p>
            <a:fld id="{C9B1E557-D2DE-C740-9A28-CB1872EDE0F8}" type="datetime4">
              <a:rPr lang="en-US" smtClean="0"/>
              <a:pPr/>
              <a:t>December 8, 2015</a:t>
            </a:fld>
            <a:endParaRPr lang="en-US"/>
          </a:p>
        </p:txBody>
      </p:sp>
      <p:sp>
        <p:nvSpPr>
          <p:cNvPr id="4" name="Footer Placeholder 3"/>
          <p:cNvSpPr>
            <a:spLocks noGrp="1"/>
          </p:cNvSpPr>
          <p:nvPr>
            <p:ph type="ftr" sz="quarter" idx="11"/>
          </p:nvPr>
        </p:nvSpPr>
        <p:spPr>
          <a:xfrm>
            <a:off x="3124200" y="6356352"/>
            <a:ext cx="2895600" cy="365125"/>
          </a:xfrm>
        </p:spPr>
        <p:txBody>
          <a:bodyPr lIns="0" tIns="0" rIns="0" bIns="0"/>
          <a:lstStyle>
            <a:lvl1pPr>
              <a:defRPr sz="900">
                <a:solidFill>
                  <a:srgbClr val="FFFFFF"/>
                </a:solidFill>
                <a:latin typeface="Arial"/>
                <a:cs typeface="Arial"/>
              </a:defRPr>
            </a:lvl1pPr>
          </a:lstStyle>
          <a:p>
            <a:endParaRPr lang="en-US"/>
          </a:p>
        </p:txBody>
      </p:sp>
      <p:sp>
        <p:nvSpPr>
          <p:cNvPr id="5" name="Slide Number Placeholder 4"/>
          <p:cNvSpPr>
            <a:spLocks noGrp="1"/>
          </p:cNvSpPr>
          <p:nvPr>
            <p:ph type="sldNum" sz="quarter" idx="12"/>
          </p:nvPr>
        </p:nvSpPr>
        <p:spPr>
          <a:xfrm>
            <a:off x="6553200" y="6356352"/>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Tree>
    <p:extLst>
      <p:ext uri="{BB962C8B-B14F-4D97-AF65-F5344CB8AC3E}">
        <p14:creationId xmlns:p14="http://schemas.microsoft.com/office/powerpoint/2010/main" val="3465825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pic>
        <p:nvPicPr>
          <p:cNvPr id="5" name="Picture 6" descr="PNNL_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2876" y="5670550"/>
            <a:ext cx="2651125"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sz="1800">
              <a:solidFill>
                <a:prstClr val="black"/>
              </a:solidFill>
              <a:ea typeface="MS PGothic" pitchFamily="34" charset="-128"/>
            </a:endParaRPr>
          </a:p>
        </p:txBody>
      </p:sp>
      <p:pic>
        <p:nvPicPr>
          <p:cNvPr id="7" name="Picture 9" descr="Proudly_Operated_by_Battelle_Onyx.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2876" y="6400800"/>
            <a:ext cx="26511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4663" y="460376"/>
            <a:ext cx="8204200" cy="492443"/>
          </a:xfrm>
        </p:spPr>
        <p:txBody>
          <a:bodyPr/>
          <a:lstStyle>
            <a:lvl1pPr>
              <a:defRPr>
                <a:solidFill>
                  <a:schemeClr val="bg1"/>
                </a:solidFill>
              </a:defRPr>
            </a:lvl1pPr>
          </a:lstStyle>
          <a:p>
            <a:r>
              <a:rPr lang="en-US" smtClean="0"/>
              <a:t>Click to edit Master title style</a:t>
            </a:r>
            <a:endParaRPr lang="en-US" dirty="0"/>
          </a:p>
        </p:txBody>
      </p:sp>
      <p:sp>
        <p:nvSpPr>
          <p:cNvPr id="8" name="Content Placeholder 2"/>
          <p:cNvSpPr>
            <a:spLocks noGrp="1"/>
          </p:cNvSpPr>
          <p:nvPr>
            <p:ph sz="half" idx="1"/>
          </p:nvPr>
        </p:nvSpPr>
        <p:spPr>
          <a:xfrm>
            <a:off x="457200" y="1600202"/>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00202"/>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6"/>
          <p:cNvSpPr>
            <a:spLocks noGrp="1"/>
          </p:cNvSpPr>
          <p:nvPr>
            <p:ph type="sldNum" sz="quarter" idx="10"/>
          </p:nvPr>
        </p:nvSpPr>
        <p:spPr>
          <a:xfrm>
            <a:off x="112714" y="6483352"/>
            <a:ext cx="509587" cy="365125"/>
          </a:xfrm>
        </p:spPr>
        <p:txBody>
          <a:bodyPr/>
          <a:lstStyle>
            <a:lvl1pPr>
              <a:defRPr/>
            </a:lvl1pPr>
          </a:lstStyle>
          <a:p>
            <a:pPr>
              <a:defRPr/>
            </a:pPr>
            <a:fld id="{09E67BAF-04AE-4C88-9C74-44F7198985AF}"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474108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8" name="Rectangle 7"/>
          <p:cNvSpPr/>
          <p:nvPr userDrawn="1"/>
        </p:nvSpPr>
        <p:spPr>
          <a:xfrm>
            <a:off x="0" y="1225296"/>
            <a:ext cx="9144000" cy="56327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FFFFFF"/>
              </a:solidFill>
            </a:endParaRPr>
          </a:p>
        </p:txBody>
      </p:sp>
      <p:sp>
        <p:nvSpPr>
          <p:cNvPr id="3" name="Footer Placeholder 2"/>
          <p:cNvSpPr>
            <a:spLocks noGrp="1"/>
          </p:cNvSpPr>
          <p:nvPr>
            <p:ph type="ftr" sz="quarter" idx="11"/>
          </p:nvPr>
        </p:nvSpPr>
        <p:spPr>
          <a:xfrm>
            <a:off x="2743200" y="6356352"/>
            <a:ext cx="3657600" cy="365125"/>
          </a:xfrm>
          <a:prstGeom prst="rect">
            <a:avLst/>
          </a:prstGeom>
        </p:spPr>
        <p:txBody>
          <a:bodyPr/>
          <a:lstStyle/>
          <a:p>
            <a:endParaRPr lang="en-US" dirty="0"/>
          </a:p>
        </p:txBody>
      </p:sp>
      <p:sp>
        <p:nvSpPr>
          <p:cNvPr id="10" name="Title Placeholder 1"/>
          <p:cNvSpPr>
            <a:spLocks noGrp="1"/>
          </p:cNvSpPr>
          <p:nvPr>
            <p:ph type="title"/>
          </p:nvPr>
        </p:nvSpPr>
        <p:spPr>
          <a:xfrm>
            <a:off x="274320" y="201168"/>
            <a:ext cx="66294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1" name="Date Placeholder 3"/>
          <p:cNvSpPr>
            <a:spLocks noGrp="1"/>
          </p:cNvSpPr>
          <p:nvPr>
            <p:ph type="dt" sz="half" idx="2"/>
          </p:nvPr>
        </p:nvSpPr>
        <p:spPr>
          <a:xfrm>
            <a:off x="6858000" y="6356352"/>
            <a:ext cx="16002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350E7986-1B82-4CCD-A6FB-78FB2692CAA9}" type="datetime4">
              <a:rPr lang="en-US" smtClean="0"/>
              <a:pPr/>
              <a:t>December 8, 2015</a:t>
            </a:fld>
            <a:endParaRPr lang="en-US" dirty="0"/>
          </a:p>
        </p:txBody>
      </p:sp>
      <p:sp>
        <p:nvSpPr>
          <p:cNvPr id="12" name="Slide Number Placeholder 5"/>
          <p:cNvSpPr>
            <a:spLocks noGrp="1"/>
          </p:cNvSpPr>
          <p:nvPr>
            <p:ph type="sldNum" sz="quarter" idx="4"/>
          </p:nvPr>
        </p:nvSpPr>
        <p:spPr>
          <a:xfrm>
            <a:off x="8741664" y="6356352"/>
            <a:ext cx="301752"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cxnSp>
        <p:nvCxnSpPr>
          <p:cNvPr id="13" name="Straight Connector 12"/>
          <p:cNvCxnSpPr/>
          <p:nvPr userDrawn="1"/>
        </p:nvCxnSpPr>
        <p:spPr>
          <a:xfrm>
            <a:off x="8602255" y="6454975"/>
            <a:ext cx="0" cy="182880"/>
          </a:xfrm>
          <a:prstGeom prst="line">
            <a:avLst/>
          </a:prstGeom>
          <a:ln w="12700">
            <a:solidFill>
              <a:srgbClr val="70727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2381956"/>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93614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8" name="Rectangle 7"/>
          <p:cNvSpPr/>
          <p:nvPr userDrawn="1"/>
        </p:nvSpPr>
        <p:spPr>
          <a:xfrm>
            <a:off x="0" y="1225296"/>
            <a:ext cx="9144000" cy="56327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FFFFFF"/>
              </a:solidFill>
            </a:endParaRPr>
          </a:p>
        </p:txBody>
      </p:sp>
      <p:sp>
        <p:nvSpPr>
          <p:cNvPr id="5" name="Footer Placeholder 4"/>
          <p:cNvSpPr>
            <a:spLocks noGrp="1"/>
          </p:cNvSpPr>
          <p:nvPr>
            <p:ph type="ftr" sz="quarter" idx="11"/>
          </p:nvPr>
        </p:nvSpPr>
        <p:spPr>
          <a:xfrm>
            <a:off x="2743200" y="6356352"/>
            <a:ext cx="3657600" cy="365125"/>
          </a:xfrm>
          <a:prstGeom prst="rect">
            <a:avLst/>
          </a:prstGeom>
        </p:spPr>
        <p:txBody>
          <a:bodyPr/>
          <a:lstStyle>
            <a:lvl1pPr>
              <a:defRPr>
                <a:solidFill>
                  <a:srgbClr val="707276"/>
                </a:solidFill>
              </a:defRPr>
            </a:lvl1pPr>
          </a:lstStyle>
          <a:p>
            <a:endParaRPr lang="en-US" dirty="0"/>
          </a:p>
        </p:txBody>
      </p:sp>
      <p:sp>
        <p:nvSpPr>
          <p:cNvPr id="12" name="Title Placeholder 1"/>
          <p:cNvSpPr>
            <a:spLocks noGrp="1"/>
          </p:cNvSpPr>
          <p:nvPr>
            <p:ph type="title"/>
          </p:nvPr>
        </p:nvSpPr>
        <p:spPr>
          <a:xfrm>
            <a:off x="274320" y="201168"/>
            <a:ext cx="66294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3" name="Date Placeholder 3"/>
          <p:cNvSpPr>
            <a:spLocks noGrp="1"/>
          </p:cNvSpPr>
          <p:nvPr>
            <p:ph type="dt" sz="half" idx="2"/>
          </p:nvPr>
        </p:nvSpPr>
        <p:spPr>
          <a:xfrm>
            <a:off x="6858000" y="6356352"/>
            <a:ext cx="16002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113A39AF-E77A-43C4-9AEB-30D9597E081E}" type="datetime4">
              <a:rPr lang="en-US" smtClean="0"/>
              <a:pPr/>
              <a:t>December 8, 2015</a:t>
            </a:fld>
            <a:endParaRPr lang="en-US" dirty="0"/>
          </a:p>
        </p:txBody>
      </p:sp>
      <p:sp>
        <p:nvSpPr>
          <p:cNvPr id="14" name="Slide Number Placeholder 5"/>
          <p:cNvSpPr>
            <a:spLocks noGrp="1"/>
          </p:cNvSpPr>
          <p:nvPr>
            <p:ph type="sldNum" sz="quarter" idx="4"/>
          </p:nvPr>
        </p:nvSpPr>
        <p:spPr>
          <a:xfrm>
            <a:off x="8741664" y="6356352"/>
            <a:ext cx="301752"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cxnSp>
        <p:nvCxnSpPr>
          <p:cNvPr id="15" name="Straight Connector 14"/>
          <p:cNvCxnSpPr/>
          <p:nvPr userDrawn="1"/>
        </p:nvCxnSpPr>
        <p:spPr>
          <a:xfrm>
            <a:off x="8602255" y="6454975"/>
            <a:ext cx="0" cy="182880"/>
          </a:xfrm>
          <a:prstGeom prst="line">
            <a:avLst/>
          </a:prstGeom>
          <a:ln w="12700">
            <a:solidFill>
              <a:srgbClr val="707276"/>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2"/>
          <p:cNvSpPr>
            <a:spLocks noGrp="1"/>
          </p:cNvSpPr>
          <p:nvPr>
            <p:ph idx="1"/>
          </p:nvPr>
        </p:nvSpPr>
        <p:spPr>
          <a:xfrm>
            <a:off x="274320" y="1600201"/>
            <a:ext cx="859536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6823700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3594214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Line Title + Content">
    <p:spTree>
      <p:nvGrpSpPr>
        <p:cNvPr id="1" name=""/>
        <p:cNvGrpSpPr/>
        <p:nvPr/>
      </p:nvGrpSpPr>
      <p:grpSpPr>
        <a:xfrm>
          <a:off x="0" y="0"/>
          <a:ext cx="0" cy="0"/>
          <a:chOff x="0" y="0"/>
          <a:chExt cx="0" cy="0"/>
        </a:xfrm>
      </p:grpSpPr>
      <p:sp>
        <p:nvSpPr>
          <p:cNvPr id="13" name="Rectangle 12"/>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7" name="Title 1"/>
          <p:cNvSpPr>
            <a:spLocks noGrp="1"/>
          </p:cNvSpPr>
          <p:nvPr>
            <p:ph type="title"/>
          </p:nvPr>
        </p:nvSpPr>
        <p:spPr>
          <a:xfrm>
            <a:off x="457200" y="356615"/>
            <a:ext cx="6629400" cy="384721"/>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8" name="Content Placeholder 2"/>
          <p:cNvSpPr>
            <a:spLocks noGrp="1"/>
          </p:cNvSpPr>
          <p:nvPr>
            <p:ph idx="1"/>
          </p:nvPr>
        </p:nvSpPr>
        <p:spPr>
          <a:xfrm>
            <a:off x="457200" y="1371597"/>
            <a:ext cx="82296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9"/>
          <p:cNvSpPr>
            <a:spLocks noGrp="1"/>
          </p:cNvSpPr>
          <p:nvPr>
            <p:ph type="sldNum" sz="quarter" idx="11"/>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1" name="Footer Placeholder 10"/>
          <p:cNvSpPr>
            <a:spLocks noGrp="1"/>
          </p:cNvSpPr>
          <p:nvPr>
            <p:ph type="ftr" sz="quarter" idx="12"/>
          </p:nvPr>
        </p:nvSpPr>
        <p:spPr>
          <a:xfrm>
            <a:off x="3124200" y="6356352"/>
            <a:ext cx="2895600" cy="365125"/>
          </a:xfrm>
        </p:spPr>
        <p:txBody>
          <a:bodyPr lIns="0" tIns="0" rIns="0" bIns="0"/>
          <a:lstStyle>
            <a:lvl1pPr>
              <a:defRPr sz="900">
                <a:latin typeface="Arial"/>
                <a:cs typeface="Arial"/>
              </a:defRPr>
            </a:lvl1pPr>
          </a:lstStyle>
          <a:p>
            <a:r>
              <a:rPr lang="en-US" dirty="0" smtClean="0"/>
              <a:t>Protected Information | Proprietary Information</a:t>
            </a:r>
          </a:p>
        </p:txBody>
      </p:sp>
    </p:spTree>
    <p:extLst>
      <p:ext uri="{BB962C8B-B14F-4D97-AF65-F5344CB8AC3E}">
        <p14:creationId xmlns:p14="http://schemas.microsoft.com/office/powerpoint/2010/main" val="492192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0" y="2628782"/>
            <a:ext cx="9144000" cy="1600438"/>
          </a:xfrm>
          <a:noFill/>
          <a:ln w="25400">
            <a:noFill/>
          </a:ln>
          <a:effectLst/>
        </p:spPr>
        <p:txBody>
          <a:bodyPr lIns="457200" tIns="457200" rIns="457200" bIns="457200" anchor="ctr"/>
          <a:lstStyle>
            <a:lvl1pPr algn="l">
              <a:defRPr sz="4400" b="1">
                <a:solidFill>
                  <a:schemeClr val="bg1"/>
                </a:solidFill>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457200" y="4800600"/>
            <a:ext cx="8229600" cy="457200"/>
          </a:xfrm>
        </p:spPr>
        <p:txBody>
          <a:bodyPr/>
          <a:lstStyle>
            <a:lvl1pPr marL="0" indent="0" algn="l">
              <a:spcBef>
                <a:spcPts val="0"/>
              </a:spcBef>
              <a:buNone/>
              <a:defRPr cap="all"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12" name="Text Placeholder 6"/>
          <p:cNvSpPr>
            <a:spLocks noGrp="1"/>
          </p:cNvSpPr>
          <p:nvPr>
            <p:ph type="body" sz="quarter" idx="14"/>
          </p:nvPr>
        </p:nvSpPr>
        <p:spPr>
          <a:xfrm>
            <a:off x="455613" y="5257800"/>
            <a:ext cx="8229600" cy="228600"/>
          </a:xfrm>
        </p:spPr>
        <p:txBody>
          <a:bodyPr>
            <a:normAutofit/>
          </a:bodyPr>
          <a:lstStyle>
            <a:lvl1pPr marL="0" indent="0">
              <a:spcBef>
                <a:spcPts val="0"/>
              </a:spcBef>
              <a:buNone/>
              <a:defRPr sz="1400" baseline="0">
                <a:solidFill>
                  <a:srgbClr val="FFFFFF"/>
                </a:solidFill>
              </a:defRPr>
            </a:lvl1pPr>
          </a:lstStyle>
          <a:p>
            <a:pPr lvl="0"/>
            <a:r>
              <a:rPr lang="en-US" smtClean="0"/>
              <a:t>Click to edit Master text styles</a:t>
            </a:r>
          </a:p>
        </p:txBody>
      </p:sp>
      <p:sp>
        <p:nvSpPr>
          <p:cNvPr id="13" name="Text Placeholder 6"/>
          <p:cNvSpPr>
            <a:spLocks noGrp="1"/>
          </p:cNvSpPr>
          <p:nvPr>
            <p:ph type="body" sz="quarter" idx="15"/>
          </p:nvPr>
        </p:nvSpPr>
        <p:spPr>
          <a:xfrm>
            <a:off x="457200" y="5540477"/>
            <a:ext cx="8229600" cy="228600"/>
          </a:xfrm>
        </p:spPr>
        <p:txBody>
          <a:bodyPr>
            <a:normAutofit/>
          </a:bodyPr>
          <a:lstStyle>
            <a:lvl1pPr marL="0" indent="0">
              <a:spcBef>
                <a:spcPts val="0"/>
              </a:spcBef>
              <a:buNone/>
              <a:defRPr sz="1400" baseline="0">
                <a:solidFill>
                  <a:srgbClr val="FFFFFF"/>
                </a:solidFill>
              </a:defRPr>
            </a:lvl1pPr>
          </a:lstStyle>
          <a:p>
            <a:pPr lvl="0"/>
            <a:r>
              <a:rPr lang="en-US" smtClean="0"/>
              <a:t>Click to edit Master text styles</a:t>
            </a:r>
          </a:p>
        </p:txBody>
      </p:sp>
      <p:sp>
        <p:nvSpPr>
          <p:cNvPr id="6" name="Date Placeholder 3"/>
          <p:cNvSpPr>
            <a:spLocks noGrp="1"/>
          </p:cNvSpPr>
          <p:nvPr>
            <p:ph type="dt" sz="half" idx="16"/>
          </p:nvPr>
        </p:nvSpPr>
        <p:spPr/>
        <p:txBody>
          <a:bodyPr/>
          <a:lstStyle>
            <a:lvl1pPr>
              <a:defRPr>
                <a:solidFill>
                  <a:srgbClr val="FFFFFF"/>
                </a:solidFill>
              </a:defRPr>
            </a:lvl1pPr>
          </a:lstStyle>
          <a:p>
            <a:pPr>
              <a:defRPr/>
            </a:pPr>
            <a:fld id="{71138FEF-DF32-4429-BB54-3D8AEBD5B782}" type="datetime1">
              <a:rPr lang="en-US" smtClean="0"/>
              <a:pPr>
                <a:defRPr/>
              </a:pPr>
              <a:t>12/8/2015</a:t>
            </a:fld>
            <a:endParaRPr lang="en-US" dirty="0"/>
          </a:p>
        </p:txBody>
      </p:sp>
      <p:sp>
        <p:nvSpPr>
          <p:cNvPr id="9" name="Footer Placeholder 4"/>
          <p:cNvSpPr>
            <a:spLocks noGrp="1"/>
          </p:cNvSpPr>
          <p:nvPr>
            <p:ph type="ftr" sz="quarter" idx="17"/>
          </p:nvPr>
        </p:nvSpPr>
        <p:spPr/>
        <p:txBody>
          <a:bodyPr/>
          <a:lstStyle>
            <a:lvl1pPr>
              <a:defRPr sz="900">
                <a:solidFill>
                  <a:srgbClr val="FFFFFF"/>
                </a:solidFill>
              </a:defRPr>
            </a:lvl1pPr>
          </a:lstStyle>
          <a:p>
            <a:pPr>
              <a:defRPr/>
            </a:pPr>
            <a:endParaRPr lang="en-US" dirty="0"/>
          </a:p>
        </p:txBody>
      </p:sp>
      <p:sp>
        <p:nvSpPr>
          <p:cNvPr id="10" name="Slide Number Placeholder 5"/>
          <p:cNvSpPr>
            <a:spLocks noGrp="1"/>
          </p:cNvSpPr>
          <p:nvPr>
            <p:ph type="sldNum" sz="quarter" idx="18"/>
          </p:nvPr>
        </p:nvSpPr>
        <p:spPr/>
        <p:txBody>
          <a:bodyPr/>
          <a:lstStyle>
            <a:lvl1pPr>
              <a:defRPr>
                <a:solidFill>
                  <a:srgbClr val="FFFFFF"/>
                </a:solidFill>
              </a:defRPr>
            </a:lvl1pPr>
          </a:lstStyle>
          <a:p>
            <a:pPr>
              <a:defRPr/>
            </a:pPr>
            <a:fld id="{43E8EB12-C3BF-4DD5-8F98-4758AABC85BC}" type="slidenum">
              <a:rPr lang="en-US"/>
              <a:pPr>
                <a:defRPr/>
              </a:pPr>
              <a:t>‹#›</a:t>
            </a:fld>
            <a:endParaRPr lang="en-US" dirty="0"/>
          </a:p>
        </p:txBody>
      </p:sp>
    </p:spTree>
    <p:extLst>
      <p:ext uri="{BB962C8B-B14F-4D97-AF65-F5344CB8AC3E}">
        <p14:creationId xmlns:p14="http://schemas.microsoft.com/office/powerpoint/2010/main" val="6711390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Line Title + Content">
    <p:spTree>
      <p:nvGrpSpPr>
        <p:cNvPr id="1" name=""/>
        <p:cNvGrpSpPr/>
        <p:nvPr/>
      </p:nvGrpSpPr>
      <p:grpSpPr>
        <a:xfrm>
          <a:off x="0" y="0"/>
          <a:ext cx="0" cy="0"/>
          <a:chOff x="0" y="0"/>
          <a:chExt cx="0" cy="0"/>
        </a:xfrm>
      </p:grpSpPr>
      <p:sp>
        <p:nvSpPr>
          <p:cNvPr id="4" name="Rectangle 3"/>
          <p:cNvSpPr/>
          <p:nvPr userDrawn="1"/>
        </p:nvSpPr>
        <p:spPr>
          <a:xfrm>
            <a:off x="0" y="987427"/>
            <a:ext cx="9144000" cy="5870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dirty="0">
              <a:solidFill>
                <a:srgbClr val="FFFFFF"/>
              </a:solidFill>
            </a:endParaRPr>
          </a:p>
        </p:txBody>
      </p:sp>
      <p:sp>
        <p:nvSpPr>
          <p:cNvPr id="7" name="Title 1"/>
          <p:cNvSpPr>
            <a:spLocks noGrp="1"/>
          </p:cNvSpPr>
          <p:nvPr>
            <p:ph type="title"/>
          </p:nvPr>
        </p:nvSpPr>
        <p:spPr>
          <a:xfrm>
            <a:off x="457200" y="356615"/>
            <a:ext cx="6629400" cy="384721"/>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8" name="Content Placeholder 2"/>
          <p:cNvSpPr>
            <a:spLocks noGrp="1"/>
          </p:cNvSpPr>
          <p:nvPr>
            <p:ph idx="1"/>
          </p:nvPr>
        </p:nvSpPr>
        <p:spPr>
          <a:xfrm>
            <a:off x="457200" y="1371597"/>
            <a:ext cx="8229600" cy="1452705"/>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8"/>
          <p:cNvSpPr>
            <a:spLocks noGrp="1"/>
          </p:cNvSpPr>
          <p:nvPr>
            <p:ph type="dt" sz="half" idx="10"/>
          </p:nvPr>
        </p:nvSpPr>
        <p:spPr/>
        <p:txBody>
          <a:bodyPr/>
          <a:lstStyle>
            <a:lvl1pPr>
              <a:defRPr/>
            </a:lvl1pPr>
          </a:lstStyle>
          <a:p>
            <a:pPr>
              <a:defRPr/>
            </a:pPr>
            <a:fld id="{9DF85176-D28A-4E06-A2E4-72B2F54E3AEA}" type="datetime1">
              <a:rPr lang="en-US" smtClean="0"/>
              <a:pPr>
                <a:defRPr/>
              </a:pPr>
              <a:t>12/8/2015</a:t>
            </a:fld>
            <a:endParaRPr lang="en-US" dirty="0"/>
          </a:p>
        </p:txBody>
      </p:sp>
      <p:sp>
        <p:nvSpPr>
          <p:cNvPr id="6" name="Slide Number Placeholder 9"/>
          <p:cNvSpPr>
            <a:spLocks noGrp="1"/>
          </p:cNvSpPr>
          <p:nvPr>
            <p:ph type="sldNum" sz="quarter" idx="11"/>
          </p:nvPr>
        </p:nvSpPr>
        <p:spPr/>
        <p:txBody>
          <a:bodyPr/>
          <a:lstStyle>
            <a:lvl1pPr>
              <a:defRPr/>
            </a:lvl1pPr>
          </a:lstStyle>
          <a:p>
            <a:pPr>
              <a:defRPr/>
            </a:pPr>
            <a:fld id="{5CA7005F-0911-4DD4-93C4-63837FBCD5BB}" type="slidenum">
              <a:rPr lang="en-US"/>
              <a:pPr>
                <a:defRPr/>
              </a:pPr>
              <a:t>‹#›</a:t>
            </a:fld>
            <a:endParaRPr lang="en-US" dirty="0"/>
          </a:p>
        </p:txBody>
      </p:sp>
      <p:sp>
        <p:nvSpPr>
          <p:cNvPr id="9" name="Footer Placeholder 10"/>
          <p:cNvSpPr>
            <a:spLocks noGrp="1"/>
          </p:cNvSpPr>
          <p:nvPr>
            <p:ph type="ftr" sz="quarter" idx="12"/>
          </p:nvPr>
        </p:nvSpPr>
        <p:spPr/>
        <p:txBody>
          <a:bodyPr/>
          <a:lstStyle>
            <a:lvl1pPr>
              <a:defRPr sz="900">
                <a:latin typeface="Arial"/>
                <a:cs typeface="Arial"/>
              </a:defRPr>
            </a:lvl1pPr>
          </a:lstStyle>
          <a:p>
            <a:pPr>
              <a:defRPr/>
            </a:pPr>
            <a:endParaRPr lang="en-US" dirty="0"/>
          </a:p>
        </p:txBody>
      </p:sp>
    </p:spTree>
    <p:extLst>
      <p:ext uri="{BB962C8B-B14F-4D97-AF65-F5344CB8AC3E}">
        <p14:creationId xmlns:p14="http://schemas.microsoft.com/office/powerpoint/2010/main" val="9368057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Line Title + 2-Column Content">
    <p:spTree>
      <p:nvGrpSpPr>
        <p:cNvPr id="1" name=""/>
        <p:cNvGrpSpPr/>
        <p:nvPr/>
      </p:nvGrpSpPr>
      <p:grpSpPr>
        <a:xfrm>
          <a:off x="0" y="0"/>
          <a:ext cx="0" cy="0"/>
          <a:chOff x="0" y="0"/>
          <a:chExt cx="0" cy="0"/>
        </a:xfrm>
      </p:grpSpPr>
      <p:sp>
        <p:nvSpPr>
          <p:cNvPr id="5" name="Rectangle 4"/>
          <p:cNvSpPr/>
          <p:nvPr userDrawn="1"/>
        </p:nvSpPr>
        <p:spPr>
          <a:xfrm>
            <a:off x="0" y="987427"/>
            <a:ext cx="9144000" cy="5870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dirty="0">
              <a:solidFill>
                <a:srgbClr val="FFFFFF"/>
              </a:solidFill>
            </a:endParaRPr>
          </a:p>
        </p:txBody>
      </p:sp>
      <p:sp>
        <p:nvSpPr>
          <p:cNvPr id="14" name="Title 1"/>
          <p:cNvSpPr>
            <a:spLocks noGrp="1"/>
          </p:cNvSpPr>
          <p:nvPr>
            <p:ph type="title"/>
          </p:nvPr>
        </p:nvSpPr>
        <p:spPr>
          <a:xfrm>
            <a:off x="457200" y="356615"/>
            <a:ext cx="6629400" cy="384721"/>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2" name="Content Placeholder 2"/>
          <p:cNvSpPr>
            <a:spLocks noGrp="1"/>
          </p:cNvSpPr>
          <p:nvPr>
            <p:ph idx="1"/>
          </p:nvPr>
        </p:nvSpPr>
        <p:spPr>
          <a:xfrm>
            <a:off x="457200" y="1371597"/>
            <a:ext cx="3886200" cy="1452705"/>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3"/>
          </p:nvPr>
        </p:nvSpPr>
        <p:spPr>
          <a:xfrm>
            <a:off x="4800600" y="1369119"/>
            <a:ext cx="3886200" cy="1452705"/>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4"/>
          <p:cNvSpPr>
            <a:spLocks noGrp="1"/>
          </p:cNvSpPr>
          <p:nvPr>
            <p:ph type="dt" sz="half" idx="14"/>
          </p:nvPr>
        </p:nvSpPr>
        <p:spPr/>
        <p:txBody>
          <a:bodyPr/>
          <a:lstStyle>
            <a:lvl1pPr>
              <a:defRPr/>
            </a:lvl1pPr>
          </a:lstStyle>
          <a:p>
            <a:pPr>
              <a:defRPr/>
            </a:pPr>
            <a:fld id="{FF70886E-B868-4715-9040-4D794C459B8E}" type="datetime1">
              <a:rPr lang="en-US" smtClean="0"/>
              <a:pPr>
                <a:defRPr/>
              </a:pPr>
              <a:t>12/8/2015</a:t>
            </a:fld>
            <a:endParaRPr lang="en-US" dirty="0"/>
          </a:p>
        </p:txBody>
      </p:sp>
      <p:sp>
        <p:nvSpPr>
          <p:cNvPr id="7" name="Footer Placeholder 5"/>
          <p:cNvSpPr>
            <a:spLocks noGrp="1"/>
          </p:cNvSpPr>
          <p:nvPr>
            <p:ph type="ftr" sz="quarter" idx="15"/>
          </p:nvPr>
        </p:nvSpPr>
        <p:spPr/>
        <p:txBody>
          <a:bodyPr/>
          <a:lstStyle>
            <a:lvl1pPr>
              <a:defRPr sz="900">
                <a:latin typeface="Arial"/>
                <a:cs typeface="Arial"/>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3E6C6EAF-58C9-4689-86FD-77BC2BA54B1E}" type="slidenum">
              <a:rPr lang="en-US"/>
              <a:pPr>
                <a:defRPr/>
              </a:pPr>
              <a:t>‹#›</a:t>
            </a:fld>
            <a:endParaRPr lang="en-US" dirty="0"/>
          </a:p>
        </p:txBody>
      </p:sp>
    </p:spTree>
    <p:extLst>
      <p:ext uri="{BB962C8B-B14F-4D97-AF65-F5344CB8AC3E}">
        <p14:creationId xmlns:p14="http://schemas.microsoft.com/office/powerpoint/2010/main" val="9199354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Line Title + 2-Column Comparison">
    <p:spTree>
      <p:nvGrpSpPr>
        <p:cNvPr id="1" name=""/>
        <p:cNvGrpSpPr/>
        <p:nvPr/>
      </p:nvGrpSpPr>
      <p:grpSpPr>
        <a:xfrm>
          <a:off x="0" y="0"/>
          <a:ext cx="0" cy="0"/>
          <a:chOff x="0" y="0"/>
          <a:chExt cx="0" cy="0"/>
        </a:xfrm>
      </p:grpSpPr>
      <p:sp>
        <p:nvSpPr>
          <p:cNvPr id="7" name="Rectangle 6"/>
          <p:cNvSpPr/>
          <p:nvPr userDrawn="1"/>
        </p:nvSpPr>
        <p:spPr>
          <a:xfrm>
            <a:off x="0" y="987427"/>
            <a:ext cx="9144000" cy="5870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dirty="0">
              <a:solidFill>
                <a:srgbClr val="FFFFFF"/>
              </a:solidFill>
            </a:endParaRPr>
          </a:p>
        </p:txBody>
      </p:sp>
      <p:sp>
        <p:nvSpPr>
          <p:cNvPr id="10" name="Title 1"/>
          <p:cNvSpPr>
            <a:spLocks noGrp="1"/>
          </p:cNvSpPr>
          <p:nvPr>
            <p:ph type="title"/>
          </p:nvPr>
        </p:nvSpPr>
        <p:spPr>
          <a:xfrm>
            <a:off x="457200" y="356615"/>
            <a:ext cx="6629400" cy="384721"/>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1" name="Text Placeholder 2"/>
          <p:cNvSpPr>
            <a:spLocks noGrp="1"/>
          </p:cNvSpPr>
          <p:nvPr>
            <p:ph type="body" idx="1"/>
          </p:nvPr>
        </p:nvSpPr>
        <p:spPr>
          <a:xfrm>
            <a:off x="457200" y="1371601"/>
            <a:ext cx="3886200" cy="307777"/>
          </a:xfrm>
        </p:spPr>
        <p:txBody>
          <a:bodyPr>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0" name="Text Placeholder 4"/>
          <p:cNvSpPr>
            <a:spLocks noGrp="1"/>
          </p:cNvSpPr>
          <p:nvPr>
            <p:ph type="body" sz="quarter" idx="3"/>
          </p:nvPr>
        </p:nvSpPr>
        <p:spPr>
          <a:xfrm>
            <a:off x="4800600" y="1371600"/>
            <a:ext cx="3886200" cy="307777"/>
          </a:xfrm>
        </p:spPr>
        <p:txBody>
          <a:bodyPr>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6" name="Content Placeholder 2"/>
          <p:cNvSpPr>
            <a:spLocks noGrp="1"/>
          </p:cNvSpPr>
          <p:nvPr>
            <p:ph idx="15"/>
          </p:nvPr>
        </p:nvSpPr>
        <p:spPr>
          <a:xfrm>
            <a:off x="457200" y="2059242"/>
            <a:ext cx="3886200" cy="1452705"/>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6"/>
          </p:nvPr>
        </p:nvSpPr>
        <p:spPr>
          <a:xfrm>
            <a:off x="4800600" y="2056764"/>
            <a:ext cx="3886200" cy="1452705"/>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6"/>
          <p:cNvSpPr>
            <a:spLocks noGrp="1"/>
          </p:cNvSpPr>
          <p:nvPr>
            <p:ph type="dt" sz="half" idx="17"/>
          </p:nvPr>
        </p:nvSpPr>
        <p:spPr/>
        <p:txBody>
          <a:bodyPr/>
          <a:lstStyle>
            <a:lvl1pPr>
              <a:defRPr/>
            </a:lvl1pPr>
          </a:lstStyle>
          <a:p>
            <a:pPr>
              <a:defRPr/>
            </a:pPr>
            <a:fld id="{B8F1194A-FA55-4CE6-8805-9ECF0BF22BB6}" type="datetime1">
              <a:rPr lang="en-US" smtClean="0"/>
              <a:pPr>
                <a:defRPr/>
              </a:pPr>
              <a:t>12/8/2015</a:t>
            </a:fld>
            <a:endParaRPr lang="en-US" dirty="0"/>
          </a:p>
        </p:txBody>
      </p:sp>
      <p:sp>
        <p:nvSpPr>
          <p:cNvPr id="9" name="Footer Placeholder 7"/>
          <p:cNvSpPr>
            <a:spLocks noGrp="1"/>
          </p:cNvSpPr>
          <p:nvPr>
            <p:ph type="ftr" sz="quarter" idx="18"/>
          </p:nvPr>
        </p:nvSpPr>
        <p:spPr/>
        <p:txBody>
          <a:bodyPr/>
          <a:lstStyle>
            <a:lvl1pPr>
              <a:defRPr sz="900">
                <a:latin typeface="Arial"/>
                <a:cs typeface="Arial"/>
              </a:defRPr>
            </a:lvl1pPr>
          </a:lstStyle>
          <a:p>
            <a:pPr>
              <a:defRPr/>
            </a:pPr>
            <a:endParaRPr lang="en-US" dirty="0"/>
          </a:p>
        </p:txBody>
      </p:sp>
      <p:sp>
        <p:nvSpPr>
          <p:cNvPr id="12" name="Slide Number Placeholder 8"/>
          <p:cNvSpPr>
            <a:spLocks noGrp="1"/>
          </p:cNvSpPr>
          <p:nvPr>
            <p:ph type="sldNum" sz="quarter" idx="19"/>
          </p:nvPr>
        </p:nvSpPr>
        <p:spPr/>
        <p:txBody>
          <a:bodyPr/>
          <a:lstStyle>
            <a:lvl1pPr>
              <a:defRPr/>
            </a:lvl1pPr>
          </a:lstStyle>
          <a:p>
            <a:pPr>
              <a:defRPr/>
            </a:pPr>
            <a:fld id="{EC38EAF3-CEE5-4C08-832D-1CB3B818A8B4}" type="slidenum">
              <a:rPr lang="en-US"/>
              <a:pPr>
                <a:defRPr/>
              </a:pPr>
              <a:t>‹#›</a:t>
            </a:fld>
            <a:endParaRPr lang="en-US" dirty="0"/>
          </a:p>
        </p:txBody>
      </p:sp>
    </p:spTree>
    <p:extLst>
      <p:ext uri="{BB962C8B-B14F-4D97-AF65-F5344CB8AC3E}">
        <p14:creationId xmlns:p14="http://schemas.microsoft.com/office/powerpoint/2010/main" val="9055832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Line Title + Picture with Caption">
    <p:spTree>
      <p:nvGrpSpPr>
        <p:cNvPr id="1" name=""/>
        <p:cNvGrpSpPr/>
        <p:nvPr/>
      </p:nvGrpSpPr>
      <p:grpSpPr>
        <a:xfrm>
          <a:off x="0" y="0"/>
          <a:ext cx="0" cy="0"/>
          <a:chOff x="0" y="0"/>
          <a:chExt cx="0" cy="0"/>
        </a:xfrm>
      </p:grpSpPr>
      <p:sp>
        <p:nvSpPr>
          <p:cNvPr id="5" name="Rectangle 4"/>
          <p:cNvSpPr/>
          <p:nvPr userDrawn="1"/>
        </p:nvSpPr>
        <p:spPr>
          <a:xfrm>
            <a:off x="0" y="987427"/>
            <a:ext cx="9144000" cy="5870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dirty="0">
              <a:solidFill>
                <a:srgbClr val="FFFFFF"/>
              </a:solidFill>
            </a:endParaRPr>
          </a:p>
        </p:txBody>
      </p:sp>
      <p:sp>
        <p:nvSpPr>
          <p:cNvPr id="14" name="Title 1"/>
          <p:cNvSpPr>
            <a:spLocks noGrp="1"/>
          </p:cNvSpPr>
          <p:nvPr>
            <p:ph type="title"/>
          </p:nvPr>
        </p:nvSpPr>
        <p:spPr>
          <a:xfrm>
            <a:off x="457200" y="356615"/>
            <a:ext cx="6629400" cy="384721"/>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5" name="Picture Placeholder 2"/>
          <p:cNvSpPr>
            <a:spLocks noGrp="1"/>
          </p:cNvSpPr>
          <p:nvPr>
            <p:ph type="pic" idx="1"/>
          </p:nvPr>
        </p:nvSpPr>
        <p:spPr>
          <a:xfrm>
            <a:off x="457200" y="3176201"/>
            <a:ext cx="8229600" cy="276999"/>
          </a:xfrm>
        </p:spPr>
        <p:txBody>
          <a:bodyPr rtlCol="0" anchor="ctr">
            <a:spAutoFit/>
          </a:bodyPr>
          <a:lstStyle>
            <a:lvl1pPr marL="0" indent="0" algn="ctr">
              <a:buNone/>
              <a:defRPr sz="1800" i="1">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6" name="Text Placeholder 3"/>
          <p:cNvSpPr>
            <a:spLocks noGrp="1"/>
          </p:cNvSpPr>
          <p:nvPr>
            <p:ph type="body" sz="half" idx="2"/>
          </p:nvPr>
        </p:nvSpPr>
        <p:spPr>
          <a:xfrm>
            <a:off x="457200" y="5486400"/>
            <a:ext cx="8229600" cy="215444"/>
          </a:xfrm>
        </p:spPr>
        <p:txBody>
          <a:bodyPr>
            <a:spAutoFit/>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720BB81-3C29-40CE-B318-D297D0EDBA02}" type="datetime1">
              <a:rPr lang="en-US" smtClean="0"/>
              <a:pPr>
                <a:defRPr/>
              </a:pPr>
              <a:t>12/8/2015</a:t>
            </a:fld>
            <a:endParaRPr lang="en-US" dirty="0"/>
          </a:p>
        </p:txBody>
      </p:sp>
      <p:sp>
        <p:nvSpPr>
          <p:cNvPr id="7" name="Footer Placeholder 5"/>
          <p:cNvSpPr>
            <a:spLocks noGrp="1"/>
          </p:cNvSpPr>
          <p:nvPr>
            <p:ph type="ftr" sz="quarter" idx="11"/>
          </p:nvPr>
        </p:nvSpPr>
        <p:spPr/>
        <p:txBody>
          <a:bodyPr/>
          <a:lstStyle>
            <a:lvl1pPr>
              <a:defRPr sz="900">
                <a:latin typeface="Arial"/>
                <a:cs typeface="Arial"/>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3E6A2C74-FC3A-40E8-82A9-9DE5A304C62E}" type="slidenum">
              <a:rPr lang="en-US"/>
              <a:pPr>
                <a:defRPr/>
              </a:pPr>
              <a:t>‹#›</a:t>
            </a:fld>
            <a:endParaRPr lang="en-US" dirty="0"/>
          </a:p>
        </p:txBody>
      </p:sp>
    </p:spTree>
    <p:extLst>
      <p:ext uri="{BB962C8B-B14F-4D97-AF65-F5344CB8AC3E}">
        <p14:creationId xmlns:p14="http://schemas.microsoft.com/office/powerpoint/2010/main" val="209528861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Line Title Only">
    <p:spTree>
      <p:nvGrpSpPr>
        <p:cNvPr id="1" name=""/>
        <p:cNvGrpSpPr/>
        <p:nvPr/>
      </p:nvGrpSpPr>
      <p:grpSpPr>
        <a:xfrm>
          <a:off x="0" y="0"/>
          <a:ext cx="0" cy="0"/>
          <a:chOff x="0" y="0"/>
          <a:chExt cx="0" cy="0"/>
        </a:xfrm>
      </p:grpSpPr>
      <p:sp>
        <p:nvSpPr>
          <p:cNvPr id="3" name="Rectangle 2"/>
          <p:cNvSpPr/>
          <p:nvPr userDrawn="1"/>
        </p:nvSpPr>
        <p:spPr>
          <a:xfrm>
            <a:off x="0" y="987427"/>
            <a:ext cx="9144000" cy="5870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dirty="0">
              <a:solidFill>
                <a:srgbClr val="FFFFFF"/>
              </a:solidFill>
            </a:endParaRPr>
          </a:p>
        </p:txBody>
      </p:sp>
      <p:sp>
        <p:nvSpPr>
          <p:cNvPr id="10" name="Title 1"/>
          <p:cNvSpPr>
            <a:spLocks noGrp="1"/>
          </p:cNvSpPr>
          <p:nvPr>
            <p:ph type="title"/>
          </p:nvPr>
        </p:nvSpPr>
        <p:spPr>
          <a:xfrm>
            <a:off x="457200" y="356615"/>
            <a:ext cx="6629400" cy="384721"/>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BAD1A5AD-4335-4AB3-9062-2975BADD1B70}" type="datetime1">
              <a:rPr lang="en-US" smtClean="0"/>
              <a:pPr>
                <a:defRPr/>
              </a:pPr>
              <a:t>12/8/2015</a:t>
            </a:fld>
            <a:endParaRPr lang="en-US" dirty="0"/>
          </a:p>
        </p:txBody>
      </p:sp>
      <p:sp>
        <p:nvSpPr>
          <p:cNvPr id="5" name="Footer Placeholder 3"/>
          <p:cNvSpPr>
            <a:spLocks noGrp="1"/>
          </p:cNvSpPr>
          <p:nvPr>
            <p:ph type="ftr" sz="quarter" idx="11"/>
          </p:nvPr>
        </p:nvSpPr>
        <p:spPr/>
        <p:txBody>
          <a:bodyPr/>
          <a:lstStyle>
            <a:lvl1pPr>
              <a:defRPr sz="900">
                <a:latin typeface="Arial"/>
                <a:cs typeface="Arial"/>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6557CBD6-93A0-4150-99DB-3C66BDDC4EC2}" type="slidenum">
              <a:rPr lang="en-US"/>
              <a:pPr>
                <a:defRPr/>
              </a:pPr>
              <a:t>‹#›</a:t>
            </a:fld>
            <a:endParaRPr lang="en-US" dirty="0"/>
          </a:p>
        </p:txBody>
      </p:sp>
    </p:spTree>
    <p:extLst>
      <p:ext uri="{BB962C8B-B14F-4D97-AF65-F5344CB8AC3E}">
        <p14:creationId xmlns:p14="http://schemas.microsoft.com/office/powerpoint/2010/main" val="1111936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Line Title + Content">
    <p:spTree>
      <p:nvGrpSpPr>
        <p:cNvPr id="1" name=""/>
        <p:cNvGrpSpPr/>
        <p:nvPr/>
      </p:nvGrpSpPr>
      <p:grpSpPr>
        <a:xfrm>
          <a:off x="0" y="0"/>
          <a:ext cx="0" cy="0"/>
          <a:chOff x="0" y="0"/>
          <a:chExt cx="0" cy="0"/>
        </a:xfrm>
      </p:grpSpPr>
      <p:sp>
        <p:nvSpPr>
          <p:cNvPr id="4" name="Rectangle 3"/>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dirty="0">
              <a:solidFill>
                <a:srgbClr val="FFFFFF"/>
              </a:solidFill>
            </a:endParaRPr>
          </a:p>
        </p:txBody>
      </p:sp>
      <p:sp>
        <p:nvSpPr>
          <p:cNvPr id="8" name="Title 1"/>
          <p:cNvSpPr>
            <a:spLocks noGrp="1"/>
          </p:cNvSpPr>
          <p:nvPr>
            <p:ph type="title"/>
          </p:nvPr>
        </p:nvSpPr>
        <p:spPr>
          <a:xfrm>
            <a:off x="457200" y="356615"/>
            <a:ext cx="6629400" cy="384721"/>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1" name="Content Placeholder 2"/>
          <p:cNvSpPr>
            <a:spLocks noGrp="1"/>
          </p:cNvSpPr>
          <p:nvPr>
            <p:ph idx="1"/>
          </p:nvPr>
        </p:nvSpPr>
        <p:spPr>
          <a:xfrm>
            <a:off x="457200" y="1828801"/>
            <a:ext cx="8229600" cy="1452705"/>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8"/>
          <p:cNvSpPr>
            <a:spLocks noGrp="1"/>
          </p:cNvSpPr>
          <p:nvPr>
            <p:ph type="dt" sz="half" idx="10"/>
          </p:nvPr>
        </p:nvSpPr>
        <p:spPr/>
        <p:txBody>
          <a:bodyPr/>
          <a:lstStyle>
            <a:lvl1pPr>
              <a:defRPr/>
            </a:lvl1pPr>
          </a:lstStyle>
          <a:p>
            <a:pPr>
              <a:defRPr/>
            </a:pPr>
            <a:fld id="{ACAA8316-4636-4EC7-A5E8-527E50E993D2}" type="datetime1">
              <a:rPr lang="en-US" smtClean="0"/>
              <a:pPr>
                <a:defRPr/>
              </a:pPr>
              <a:t>12/8/2015</a:t>
            </a:fld>
            <a:endParaRPr lang="en-US" dirty="0"/>
          </a:p>
        </p:txBody>
      </p:sp>
      <p:sp>
        <p:nvSpPr>
          <p:cNvPr id="6" name="Slide Number Placeholder 9"/>
          <p:cNvSpPr>
            <a:spLocks noGrp="1"/>
          </p:cNvSpPr>
          <p:nvPr>
            <p:ph type="sldNum" sz="quarter" idx="11"/>
          </p:nvPr>
        </p:nvSpPr>
        <p:spPr/>
        <p:txBody>
          <a:bodyPr/>
          <a:lstStyle>
            <a:lvl1pPr>
              <a:defRPr/>
            </a:lvl1pPr>
          </a:lstStyle>
          <a:p>
            <a:pPr>
              <a:defRPr/>
            </a:pPr>
            <a:fld id="{E2F6DADC-DB65-4FE6-BDDC-56492F4E9711}" type="slidenum">
              <a:rPr lang="en-US"/>
              <a:pPr>
                <a:defRPr/>
              </a:pPr>
              <a:t>‹#›</a:t>
            </a:fld>
            <a:endParaRPr lang="en-US" dirty="0"/>
          </a:p>
        </p:txBody>
      </p:sp>
      <p:sp>
        <p:nvSpPr>
          <p:cNvPr id="7" name="Footer Placeholder 10"/>
          <p:cNvSpPr>
            <a:spLocks noGrp="1"/>
          </p:cNvSpPr>
          <p:nvPr>
            <p:ph type="ftr" sz="quarter" idx="12"/>
          </p:nvPr>
        </p:nvSpPr>
        <p:spPr/>
        <p:txBody>
          <a:bodyPr/>
          <a:lstStyle>
            <a:lvl1pPr>
              <a:defRPr sz="900">
                <a:latin typeface="Arial"/>
                <a:cs typeface="Arial"/>
              </a:defRPr>
            </a:lvl1pPr>
          </a:lstStyle>
          <a:p>
            <a:pPr>
              <a:defRPr/>
            </a:pPr>
            <a:endParaRPr lang="en-US" dirty="0"/>
          </a:p>
        </p:txBody>
      </p:sp>
    </p:spTree>
    <p:extLst>
      <p:ext uri="{BB962C8B-B14F-4D97-AF65-F5344CB8AC3E}">
        <p14:creationId xmlns:p14="http://schemas.microsoft.com/office/powerpoint/2010/main" val="38520824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Line Title + 2-Column Content">
    <p:spTree>
      <p:nvGrpSpPr>
        <p:cNvPr id="1" name=""/>
        <p:cNvGrpSpPr/>
        <p:nvPr/>
      </p:nvGrpSpPr>
      <p:grpSpPr>
        <a:xfrm>
          <a:off x="0" y="0"/>
          <a:ext cx="0" cy="0"/>
          <a:chOff x="0" y="0"/>
          <a:chExt cx="0" cy="0"/>
        </a:xfrm>
      </p:grpSpPr>
      <p:sp>
        <p:nvSpPr>
          <p:cNvPr id="5" name="Rectangle 4"/>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dirty="0">
              <a:solidFill>
                <a:srgbClr val="FFFFFF"/>
              </a:solidFill>
            </a:endParaRPr>
          </a:p>
        </p:txBody>
      </p:sp>
      <p:sp>
        <p:nvSpPr>
          <p:cNvPr id="10" name="Title 1"/>
          <p:cNvSpPr>
            <a:spLocks noGrp="1"/>
          </p:cNvSpPr>
          <p:nvPr>
            <p:ph type="title"/>
          </p:nvPr>
        </p:nvSpPr>
        <p:spPr>
          <a:xfrm>
            <a:off x="457200" y="356615"/>
            <a:ext cx="6629400" cy="384721"/>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5" name="Content Placeholder 2"/>
          <p:cNvSpPr>
            <a:spLocks noGrp="1"/>
          </p:cNvSpPr>
          <p:nvPr>
            <p:ph idx="1"/>
          </p:nvPr>
        </p:nvSpPr>
        <p:spPr>
          <a:xfrm>
            <a:off x="457200" y="1828801"/>
            <a:ext cx="3886200" cy="1452705"/>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5"/>
          </p:nvPr>
        </p:nvSpPr>
        <p:spPr>
          <a:xfrm>
            <a:off x="4800600" y="1828801"/>
            <a:ext cx="3886200" cy="1452705"/>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4"/>
          <p:cNvSpPr>
            <a:spLocks noGrp="1"/>
          </p:cNvSpPr>
          <p:nvPr>
            <p:ph type="dt" sz="half" idx="16"/>
          </p:nvPr>
        </p:nvSpPr>
        <p:spPr/>
        <p:txBody>
          <a:bodyPr/>
          <a:lstStyle>
            <a:lvl1pPr>
              <a:defRPr/>
            </a:lvl1pPr>
          </a:lstStyle>
          <a:p>
            <a:pPr>
              <a:defRPr/>
            </a:pPr>
            <a:fld id="{7BA0DB02-7413-45F0-AEE6-702FDCC8764A}" type="datetime1">
              <a:rPr lang="en-US" smtClean="0"/>
              <a:pPr>
                <a:defRPr/>
              </a:pPr>
              <a:t>12/8/2015</a:t>
            </a:fld>
            <a:endParaRPr lang="en-US" dirty="0"/>
          </a:p>
        </p:txBody>
      </p:sp>
      <p:sp>
        <p:nvSpPr>
          <p:cNvPr id="7" name="Footer Placeholder 5"/>
          <p:cNvSpPr>
            <a:spLocks noGrp="1"/>
          </p:cNvSpPr>
          <p:nvPr>
            <p:ph type="ftr" sz="quarter" idx="17"/>
          </p:nvPr>
        </p:nvSpPr>
        <p:spPr/>
        <p:txBody>
          <a:bodyPr/>
          <a:lstStyle>
            <a:lvl1pPr>
              <a:defRPr sz="900">
                <a:latin typeface="Arial"/>
                <a:cs typeface="Arial"/>
              </a:defRPr>
            </a:lvl1pPr>
          </a:lstStyle>
          <a:p>
            <a:pPr>
              <a:defRPr/>
            </a:pPr>
            <a:endParaRPr lang="en-US" dirty="0"/>
          </a:p>
        </p:txBody>
      </p:sp>
      <p:sp>
        <p:nvSpPr>
          <p:cNvPr id="8" name="Slide Number Placeholder 6"/>
          <p:cNvSpPr>
            <a:spLocks noGrp="1"/>
          </p:cNvSpPr>
          <p:nvPr>
            <p:ph type="sldNum" sz="quarter" idx="18"/>
          </p:nvPr>
        </p:nvSpPr>
        <p:spPr/>
        <p:txBody>
          <a:bodyPr/>
          <a:lstStyle>
            <a:lvl1pPr>
              <a:defRPr/>
            </a:lvl1pPr>
          </a:lstStyle>
          <a:p>
            <a:pPr>
              <a:defRPr/>
            </a:pPr>
            <a:fld id="{4A296C04-6E63-42B6-AA68-71B60F8FDC38}" type="slidenum">
              <a:rPr lang="en-US"/>
              <a:pPr>
                <a:defRPr/>
              </a:pPr>
              <a:t>‹#›</a:t>
            </a:fld>
            <a:endParaRPr lang="en-US" dirty="0"/>
          </a:p>
        </p:txBody>
      </p:sp>
    </p:spTree>
    <p:extLst>
      <p:ext uri="{BB962C8B-B14F-4D97-AF65-F5344CB8AC3E}">
        <p14:creationId xmlns:p14="http://schemas.microsoft.com/office/powerpoint/2010/main" val="29265491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Line Title + 2-Column Comparison">
    <p:spTree>
      <p:nvGrpSpPr>
        <p:cNvPr id="1" name=""/>
        <p:cNvGrpSpPr/>
        <p:nvPr/>
      </p:nvGrpSpPr>
      <p:grpSpPr>
        <a:xfrm>
          <a:off x="0" y="0"/>
          <a:ext cx="0" cy="0"/>
          <a:chOff x="0" y="0"/>
          <a:chExt cx="0" cy="0"/>
        </a:xfrm>
      </p:grpSpPr>
      <p:sp>
        <p:nvSpPr>
          <p:cNvPr id="7" name="Rectangle 6"/>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sz="1800" dirty="0">
              <a:solidFill>
                <a:srgbClr val="FFFFFF"/>
              </a:solidFill>
            </a:endParaRPr>
          </a:p>
        </p:txBody>
      </p:sp>
      <p:sp>
        <p:nvSpPr>
          <p:cNvPr id="3" name="Title 1"/>
          <p:cNvSpPr>
            <a:spLocks noGrp="1"/>
          </p:cNvSpPr>
          <p:nvPr>
            <p:ph type="title"/>
          </p:nvPr>
        </p:nvSpPr>
        <p:spPr>
          <a:xfrm>
            <a:off x="457200" y="356615"/>
            <a:ext cx="6629400" cy="384721"/>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4" name="Text Placeholder 2"/>
          <p:cNvSpPr>
            <a:spLocks noGrp="1"/>
          </p:cNvSpPr>
          <p:nvPr>
            <p:ph type="body" idx="1"/>
          </p:nvPr>
        </p:nvSpPr>
        <p:spPr>
          <a:xfrm>
            <a:off x="457200" y="1828801"/>
            <a:ext cx="3886200" cy="307777"/>
          </a:xfrm>
        </p:spPr>
        <p:txBody>
          <a:bodyPr>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Text Placeholder 4"/>
          <p:cNvSpPr>
            <a:spLocks noGrp="1"/>
          </p:cNvSpPr>
          <p:nvPr>
            <p:ph type="body" sz="quarter" idx="3"/>
          </p:nvPr>
        </p:nvSpPr>
        <p:spPr>
          <a:xfrm>
            <a:off x="4800600" y="1828800"/>
            <a:ext cx="3886200" cy="307777"/>
          </a:xfrm>
        </p:spPr>
        <p:txBody>
          <a:bodyPr>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Content Placeholder 2"/>
          <p:cNvSpPr>
            <a:spLocks noGrp="1"/>
          </p:cNvSpPr>
          <p:nvPr>
            <p:ph idx="15"/>
          </p:nvPr>
        </p:nvSpPr>
        <p:spPr>
          <a:xfrm>
            <a:off x="457200" y="2514601"/>
            <a:ext cx="3886200" cy="1452705"/>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4800600" y="2512123"/>
            <a:ext cx="3886200" cy="1452705"/>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6"/>
          <p:cNvSpPr>
            <a:spLocks noGrp="1"/>
          </p:cNvSpPr>
          <p:nvPr>
            <p:ph type="dt" sz="half" idx="17"/>
          </p:nvPr>
        </p:nvSpPr>
        <p:spPr/>
        <p:txBody>
          <a:bodyPr/>
          <a:lstStyle>
            <a:lvl1pPr>
              <a:defRPr/>
            </a:lvl1pPr>
          </a:lstStyle>
          <a:p>
            <a:pPr>
              <a:defRPr/>
            </a:pPr>
            <a:fld id="{CD8DC591-32FD-400D-A2C1-8BB1971E47F4}" type="datetime1">
              <a:rPr lang="en-US" smtClean="0"/>
              <a:pPr>
                <a:defRPr/>
              </a:pPr>
              <a:t>12/8/2015</a:t>
            </a:fld>
            <a:endParaRPr lang="en-US" dirty="0"/>
          </a:p>
        </p:txBody>
      </p:sp>
      <p:sp>
        <p:nvSpPr>
          <p:cNvPr id="9" name="Footer Placeholder 7"/>
          <p:cNvSpPr>
            <a:spLocks noGrp="1"/>
          </p:cNvSpPr>
          <p:nvPr>
            <p:ph type="ftr" sz="quarter" idx="18"/>
          </p:nvPr>
        </p:nvSpPr>
        <p:spPr/>
        <p:txBody>
          <a:bodyPr/>
          <a:lstStyle>
            <a:lvl1pPr>
              <a:defRPr sz="900">
                <a:latin typeface="Arial"/>
                <a:cs typeface="Arial"/>
              </a:defRPr>
            </a:lvl1pPr>
          </a:lstStyle>
          <a:p>
            <a:pPr>
              <a:defRPr/>
            </a:pPr>
            <a:endParaRPr lang="en-US" dirty="0"/>
          </a:p>
        </p:txBody>
      </p:sp>
      <p:sp>
        <p:nvSpPr>
          <p:cNvPr id="10" name="Slide Number Placeholder 8"/>
          <p:cNvSpPr>
            <a:spLocks noGrp="1"/>
          </p:cNvSpPr>
          <p:nvPr>
            <p:ph type="sldNum" sz="quarter" idx="19"/>
          </p:nvPr>
        </p:nvSpPr>
        <p:spPr/>
        <p:txBody>
          <a:bodyPr/>
          <a:lstStyle>
            <a:lvl1pPr>
              <a:defRPr/>
            </a:lvl1pPr>
          </a:lstStyle>
          <a:p>
            <a:pPr>
              <a:defRPr/>
            </a:pPr>
            <a:fld id="{9817EC82-7A65-4E61-9779-E48B4E1224BD}" type="slidenum">
              <a:rPr lang="en-US"/>
              <a:pPr>
                <a:defRPr/>
              </a:pPr>
              <a:t>‹#›</a:t>
            </a:fld>
            <a:endParaRPr lang="en-US" dirty="0"/>
          </a:p>
        </p:txBody>
      </p:sp>
    </p:spTree>
    <p:extLst>
      <p:ext uri="{BB962C8B-B14F-4D97-AF65-F5344CB8AC3E}">
        <p14:creationId xmlns:p14="http://schemas.microsoft.com/office/powerpoint/2010/main" val="8589130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ull-Color Backgroun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7" name="Content Placeholder 2"/>
          <p:cNvSpPr>
            <a:spLocks noGrp="1"/>
          </p:cNvSpPr>
          <p:nvPr>
            <p:ph idx="1"/>
          </p:nvPr>
        </p:nvSpPr>
        <p:spPr>
          <a:xfrm>
            <a:off x="457200" y="1828798"/>
            <a:ext cx="8229600" cy="1452705"/>
          </a:xfrm>
        </p:spPr>
        <p:txBody>
          <a:bodyPr>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8"/>
          <p:cNvSpPr>
            <a:spLocks noGrp="1"/>
          </p:cNvSpPr>
          <p:nvPr>
            <p:ph type="dt" sz="half" idx="10"/>
          </p:nvPr>
        </p:nvSpPr>
        <p:spPr/>
        <p:txBody>
          <a:bodyPr/>
          <a:lstStyle>
            <a:lvl1pPr>
              <a:defRPr>
                <a:solidFill>
                  <a:srgbClr val="FFFFFF"/>
                </a:solidFill>
              </a:defRPr>
            </a:lvl1pPr>
          </a:lstStyle>
          <a:p>
            <a:pPr>
              <a:defRPr/>
            </a:pPr>
            <a:fld id="{99107F95-8520-47A5-B008-A3303D4FBA2A}" type="datetime1">
              <a:rPr lang="en-US" smtClean="0"/>
              <a:pPr>
                <a:defRPr/>
              </a:pPr>
              <a:t>12/8/2015</a:t>
            </a:fld>
            <a:endParaRPr lang="en-US" dirty="0"/>
          </a:p>
        </p:txBody>
      </p:sp>
      <p:sp>
        <p:nvSpPr>
          <p:cNvPr id="5" name="Slide Number Placeholder 9"/>
          <p:cNvSpPr>
            <a:spLocks noGrp="1"/>
          </p:cNvSpPr>
          <p:nvPr>
            <p:ph type="sldNum" sz="quarter" idx="11"/>
          </p:nvPr>
        </p:nvSpPr>
        <p:spPr/>
        <p:txBody>
          <a:bodyPr/>
          <a:lstStyle>
            <a:lvl1pPr>
              <a:defRPr>
                <a:solidFill>
                  <a:srgbClr val="FFFFFF"/>
                </a:solidFill>
              </a:defRPr>
            </a:lvl1pPr>
          </a:lstStyle>
          <a:p>
            <a:pPr>
              <a:defRPr/>
            </a:pPr>
            <a:fld id="{9EFD7B26-3661-4BF1-A658-114A6E84A7E3}" type="slidenum">
              <a:rPr lang="en-US"/>
              <a:pPr>
                <a:defRPr/>
              </a:pPr>
              <a:t>‹#›</a:t>
            </a:fld>
            <a:endParaRPr lang="en-US" dirty="0"/>
          </a:p>
        </p:txBody>
      </p:sp>
      <p:sp>
        <p:nvSpPr>
          <p:cNvPr id="6" name="Footer Placeholder 10"/>
          <p:cNvSpPr>
            <a:spLocks noGrp="1"/>
          </p:cNvSpPr>
          <p:nvPr>
            <p:ph type="ftr" sz="quarter" idx="12"/>
          </p:nvPr>
        </p:nvSpPr>
        <p:spPr/>
        <p:txBody>
          <a:bodyPr/>
          <a:lstStyle>
            <a:lvl1pPr>
              <a:defRPr sz="900">
                <a:solidFill>
                  <a:srgbClr val="FFFFFF"/>
                </a:solidFill>
                <a:latin typeface="Arial"/>
                <a:cs typeface="Arial"/>
              </a:defRPr>
            </a:lvl1pPr>
          </a:lstStyle>
          <a:p>
            <a:pPr>
              <a:defRPr/>
            </a:pPr>
            <a:endParaRPr lang="en-US" dirty="0"/>
          </a:p>
        </p:txBody>
      </p:sp>
    </p:spTree>
    <p:extLst>
      <p:ext uri="{BB962C8B-B14F-4D97-AF65-F5344CB8AC3E}">
        <p14:creationId xmlns:p14="http://schemas.microsoft.com/office/powerpoint/2010/main" val="18010423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Line Title + 2-Column Content">
    <p:spTree>
      <p:nvGrpSpPr>
        <p:cNvPr id="1" name=""/>
        <p:cNvGrpSpPr/>
        <p:nvPr/>
      </p:nvGrpSpPr>
      <p:grpSpPr>
        <a:xfrm>
          <a:off x="0" y="0"/>
          <a:ext cx="0" cy="0"/>
          <a:chOff x="0" y="0"/>
          <a:chExt cx="0" cy="0"/>
        </a:xfrm>
      </p:grpSpPr>
      <p:sp>
        <p:nvSpPr>
          <p:cNvPr id="9" name="Rectangle 8"/>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14"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7" name="Date Placeholder 4"/>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5516A233-C441-7B49-8728-983BDB24CC5F}" type="datetime4">
              <a:rPr lang="en-US" smtClean="0"/>
              <a:pPr/>
              <a:t>December 8, 2015</a:t>
            </a:fld>
            <a:endParaRPr lang="en-US"/>
          </a:p>
        </p:txBody>
      </p:sp>
      <p:sp>
        <p:nvSpPr>
          <p:cNvPr id="18" name="Footer Placeholder 5"/>
          <p:cNvSpPr>
            <a:spLocks noGrp="1"/>
          </p:cNvSpPr>
          <p:nvPr>
            <p:ph type="ftr" sz="quarter" idx="11"/>
          </p:nvPr>
        </p:nvSpPr>
        <p:spPr>
          <a:xfrm>
            <a:off x="3124200" y="6356352"/>
            <a:ext cx="2895600" cy="365125"/>
          </a:xfrm>
        </p:spPr>
        <p:txBody>
          <a:bodyPr lIns="0" tIns="0" rIns="0" bIns="0"/>
          <a:lstStyle>
            <a:lvl1pPr>
              <a:defRPr sz="900">
                <a:latin typeface="Arial"/>
                <a:cs typeface="Arial"/>
              </a:defRPr>
            </a:lvl1pPr>
          </a:lstStyle>
          <a:p>
            <a:endParaRPr lang="en-US" dirty="0"/>
          </a:p>
        </p:txBody>
      </p:sp>
      <p:sp>
        <p:nvSpPr>
          <p:cNvPr id="19" name="Slide Number Placeholder 6"/>
          <p:cNvSpPr>
            <a:spLocks noGrp="1"/>
          </p:cNvSpPr>
          <p:nvPr>
            <p:ph type="sldNum" sz="quarter" idx="12"/>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2" name="Content Placeholder 2"/>
          <p:cNvSpPr>
            <a:spLocks noGrp="1"/>
          </p:cNvSpPr>
          <p:nvPr>
            <p:ph idx="1"/>
          </p:nvPr>
        </p:nvSpPr>
        <p:spPr>
          <a:xfrm>
            <a:off x="457200" y="1371597"/>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3"/>
          </p:nvPr>
        </p:nvSpPr>
        <p:spPr>
          <a:xfrm>
            <a:off x="4800600" y="1369119"/>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041208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Full-Color Background + 2-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8" name="Content Placeholder 2"/>
          <p:cNvSpPr>
            <a:spLocks noGrp="1"/>
          </p:cNvSpPr>
          <p:nvPr>
            <p:ph idx="13"/>
          </p:nvPr>
        </p:nvSpPr>
        <p:spPr>
          <a:xfrm>
            <a:off x="457200" y="1828798"/>
            <a:ext cx="3886200" cy="1452705"/>
          </a:xfrm>
        </p:spPr>
        <p:txBody>
          <a:bodyPr>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800600" y="1828801"/>
            <a:ext cx="3886200" cy="1452705"/>
          </a:xfrm>
        </p:spPr>
        <p:txBody>
          <a:bodyPr>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5"/>
          </p:nvPr>
        </p:nvSpPr>
        <p:spPr/>
        <p:txBody>
          <a:bodyPr/>
          <a:lstStyle>
            <a:lvl1pPr>
              <a:defRPr>
                <a:solidFill>
                  <a:srgbClr val="FFFFFF"/>
                </a:solidFill>
              </a:defRPr>
            </a:lvl1pPr>
          </a:lstStyle>
          <a:p>
            <a:pPr>
              <a:defRPr/>
            </a:pPr>
            <a:fld id="{C8B36FB8-D6AE-4751-AB79-8F29DB4E2B46}" type="datetime1">
              <a:rPr lang="en-US" smtClean="0"/>
              <a:pPr>
                <a:defRPr/>
              </a:pPr>
              <a:t>12/8/2015</a:t>
            </a:fld>
            <a:endParaRPr lang="en-US" dirty="0"/>
          </a:p>
        </p:txBody>
      </p:sp>
      <p:sp>
        <p:nvSpPr>
          <p:cNvPr id="6" name="Footer Placeholder 5"/>
          <p:cNvSpPr>
            <a:spLocks noGrp="1"/>
          </p:cNvSpPr>
          <p:nvPr>
            <p:ph type="ftr" sz="quarter" idx="16"/>
          </p:nvPr>
        </p:nvSpPr>
        <p:spPr/>
        <p:txBody>
          <a:bodyPr/>
          <a:lstStyle>
            <a:lvl1pPr>
              <a:defRPr sz="900">
                <a:solidFill>
                  <a:srgbClr val="FFFFFF"/>
                </a:solidFill>
                <a:latin typeface="Arial"/>
                <a:cs typeface="Arial"/>
              </a:defRPr>
            </a:lvl1pPr>
          </a:lstStyle>
          <a:p>
            <a:pPr>
              <a:defRPr/>
            </a:pPr>
            <a:endParaRPr lang="en-US" dirty="0"/>
          </a:p>
        </p:txBody>
      </p:sp>
      <p:sp>
        <p:nvSpPr>
          <p:cNvPr id="7" name="Slide Number Placeholder 6"/>
          <p:cNvSpPr>
            <a:spLocks noGrp="1"/>
          </p:cNvSpPr>
          <p:nvPr>
            <p:ph type="sldNum" sz="quarter" idx="17"/>
          </p:nvPr>
        </p:nvSpPr>
        <p:spPr/>
        <p:txBody>
          <a:bodyPr/>
          <a:lstStyle>
            <a:lvl1pPr>
              <a:defRPr>
                <a:solidFill>
                  <a:srgbClr val="FFFFFF"/>
                </a:solidFill>
              </a:defRPr>
            </a:lvl1pPr>
          </a:lstStyle>
          <a:p>
            <a:pPr>
              <a:defRPr/>
            </a:pPr>
            <a:fld id="{68F6A202-7A8F-4672-A6A6-73E364FA762A}" type="slidenum">
              <a:rPr lang="en-US"/>
              <a:pPr>
                <a:defRPr/>
              </a:pPr>
              <a:t>‹#›</a:t>
            </a:fld>
            <a:endParaRPr lang="en-US" dirty="0"/>
          </a:p>
        </p:txBody>
      </p:sp>
    </p:spTree>
    <p:extLst>
      <p:ext uri="{BB962C8B-B14F-4D97-AF65-F5344CB8AC3E}">
        <p14:creationId xmlns:p14="http://schemas.microsoft.com/office/powerpoint/2010/main" val="13971804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ull-Color Background + 2-Column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828800"/>
            <a:ext cx="3886200" cy="307777"/>
          </a:xfrm>
        </p:spPr>
        <p:txBody>
          <a:bodyPr>
            <a:spAutoFit/>
          </a:bodyPr>
          <a:lstStyle>
            <a:lvl1pPr marL="0" indent="0">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800600" y="1828799"/>
            <a:ext cx="3886200" cy="307777"/>
          </a:xfrm>
        </p:spPr>
        <p:txBody>
          <a:bodyPr>
            <a:spAutoFit/>
          </a:bodyPr>
          <a:lstStyle>
            <a:lvl1pPr marL="0" indent="0">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0" name="Content Placeholder 2"/>
          <p:cNvSpPr>
            <a:spLocks noGrp="1"/>
          </p:cNvSpPr>
          <p:nvPr>
            <p:ph idx="13"/>
          </p:nvPr>
        </p:nvSpPr>
        <p:spPr>
          <a:xfrm>
            <a:off x="457200" y="2516452"/>
            <a:ext cx="3886200" cy="1452705"/>
          </a:xfrm>
        </p:spPr>
        <p:txBody>
          <a:bodyPr>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4"/>
          </p:nvPr>
        </p:nvSpPr>
        <p:spPr>
          <a:xfrm>
            <a:off x="4800600" y="2516455"/>
            <a:ext cx="3886200" cy="1452705"/>
          </a:xfrm>
        </p:spPr>
        <p:txBody>
          <a:bodyPr>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5"/>
          </p:nvPr>
        </p:nvSpPr>
        <p:spPr/>
        <p:txBody>
          <a:bodyPr/>
          <a:lstStyle>
            <a:lvl1pPr>
              <a:defRPr>
                <a:solidFill>
                  <a:srgbClr val="FFFFFF"/>
                </a:solidFill>
              </a:defRPr>
            </a:lvl1pPr>
          </a:lstStyle>
          <a:p>
            <a:pPr>
              <a:defRPr/>
            </a:pPr>
            <a:fld id="{2E93B0D6-1CA9-4955-90EA-07ACA0DD3BCE}" type="datetime1">
              <a:rPr lang="en-US" smtClean="0"/>
              <a:pPr>
                <a:defRPr/>
              </a:pPr>
              <a:t>12/8/2015</a:t>
            </a:fld>
            <a:endParaRPr lang="en-US" dirty="0"/>
          </a:p>
        </p:txBody>
      </p:sp>
      <p:sp>
        <p:nvSpPr>
          <p:cNvPr id="8" name="Footer Placeholder 7"/>
          <p:cNvSpPr>
            <a:spLocks noGrp="1"/>
          </p:cNvSpPr>
          <p:nvPr>
            <p:ph type="ftr" sz="quarter" idx="16"/>
          </p:nvPr>
        </p:nvSpPr>
        <p:spPr/>
        <p:txBody>
          <a:bodyPr/>
          <a:lstStyle>
            <a:lvl1pPr>
              <a:defRPr sz="900">
                <a:solidFill>
                  <a:srgbClr val="FFFFFF"/>
                </a:solidFill>
                <a:latin typeface="Arial"/>
                <a:cs typeface="Arial"/>
              </a:defRPr>
            </a:lvl1pPr>
          </a:lstStyle>
          <a:p>
            <a:pPr>
              <a:defRPr/>
            </a:pPr>
            <a:endParaRPr lang="en-US" dirty="0"/>
          </a:p>
        </p:txBody>
      </p:sp>
      <p:sp>
        <p:nvSpPr>
          <p:cNvPr id="9" name="Slide Number Placeholder 8"/>
          <p:cNvSpPr>
            <a:spLocks noGrp="1"/>
          </p:cNvSpPr>
          <p:nvPr>
            <p:ph type="sldNum" sz="quarter" idx="17"/>
          </p:nvPr>
        </p:nvSpPr>
        <p:spPr/>
        <p:txBody>
          <a:bodyPr/>
          <a:lstStyle>
            <a:lvl1pPr>
              <a:defRPr>
                <a:solidFill>
                  <a:srgbClr val="FFFFFF"/>
                </a:solidFill>
              </a:defRPr>
            </a:lvl1pPr>
          </a:lstStyle>
          <a:p>
            <a:pPr>
              <a:defRPr/>
            </a:pPr>
            <a:fld id="{5CD525DE-0EF1-4F0E-A5B5-48AD9E454AC2}" type="slidenum">
              <a:rPr lang="en-US"/>
              <a:pPr>
                <a:defRPr/>
              </a:pPr>
              <a:t>‹#›</a:t>
            </a:fld>
            <a:endParaRPr lang="en-US" dirty="0"/>
          </a:p>
        </p:txBody>
      </p:sp>
    </p:spTree>
    <p:extLst>
      <p:ext uri="{BB962C8B-B14F-4D97-AF65-F5344CB8AC3E}">
        <p14:creationId xmlns:p14="http://schemas.microsoft.com/office/powerpoint/2010/main" val="107786313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ull-Color Background +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457200" y="3404801"/>
            <a:ext cx="8229600" cy="276999"/>
          </a:xfrm>
        </p:spPr>
        <p:txBody>
          <a:bodyPr rtlCol="0" anchor="ctr">
            <a:spAutoFit/>
          </a:bodyPr>
          <a:lstStyle>
            <a:lvl1pPr marL="0" indent="0" algn="ctr">
              <a:buNone/>
              <a:defRPr sz="1800" i="1">
                <a:solidFill>
                  <a:srgbClr val="FFFFFF"/>
                </a:solidFill>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457200" y="5486400"/>
            <a:ext cx="8229600" cy="215444"/>
          </a:xfrm>
        </p:spPr>
        <p:txBody>
          <a:bodyPr>
            <a:spAutoFit/>
          </a:bodyPr>
          <a:lstStyle>
            <a:lvl1pPr marL="0" indent="0">
              <a:buNone/>
              <a:defRPr sz="1400">
                <a:solidFill>
                  <a:srgbClr val="FFFFFF"/>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defRPr>
            </a:lvl1pPr>
          </a:lstStyle>
          <a:p>
            <a:pPr>
              <a:defRPr/>
            </a:pPr>
            <a:fld id="{74ACE23B-FB97-484A-B58D-312FD62C2C65}" type="datetime1">
              <a:rPr lang="en-US" smtClean="0"/>
              <a:pPr>
                <a:defRPr/>
              </a:pPr>
              <a:t>12/8/2015</a:t>
            </a:fld>
            <a:endParaRPr lang="en-US" dirty="0"/>
          </a:p>
        </p:txBody>
      </p:sp>
      <p:sp>
        <p:nvSpPr>
          <p:cNvPr id="6" name="Footer Placeholder 5"/>
          <p:cNvSpPr>
            <a:spLocks noGrp="1"/>
          </p:cNvSpPr>
          <p:nvPr>
            <p:ph type="ftr" sz="quarter" idx="11"/>
          </p:nvPr>
        </p:nvSpPr>
        <p:spPr/>
        <p:txBody>
          <a:bodyPr/>
          <a:lstStyle>
            <a:lvl1pPr>
              <a:defRPr sz="900">
                <a:solidFill>
                  <a:srgbClr val="FFFFFF"/>
                </a:solidFill>
                <a:latin typeface="Arial"/>
                <a:cs typeface="Arial"/>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CFBD1321-F682-4141-8442-44031A0ED48D}" type="slidenum">
              <a:rPr lang="en-US"/>
              <a:pPr>
                <a:defRPr/>
              </a:pPr>
              <a:t>‹#›</a:t>
            </a:fld>
            <a:endParaRPr lang="en-US" dirty="0"/>
          </a:p>
        </p:txBody>
      </p:sp>
    </p:spTree>
    <p:extLst>
      <p:ext uri="{BB962C8B-B14F-4D97-AF65-F5344CB8AC3E}">
        <p14:creationId xmlns:p14="http://schemas.microsoft.com/office/powerpoint/2010/main" val="159482310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ull-Color Background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FFFFFF"/>
                </a:solidFill>
              </a:defRPr>
            </a:lvl1pPr>
          </a:lstStyle>
          <a:p>
            <a:pPr>
              <a:defRPr/>
            </a:pPr>
            <a:fld id="{5D94E5DD-199D-47E7-9533-93A631B132B8}" type="datetime1">
              <a:rPr lang="en-US" smtClean="0"/>
              <a:pPr>
                <a:defRPr/>
              </a:pPr>
              <a:t>12/8/2015</a:t>
            </a:fld>
            <a:endParaRPr lang="en-US" dirty="0"/>
          </a:p>
        </p:txBody>
      </p:sp>
      <p:sp>
        <p:nvSpPr>
          <p:cNvPr id="4" name="Footer Placeholder 3"/>
          <p:cNvSpPr>
            <a:spLocks noGrp="1"/>
          </p:cNvSpPr>
          <p:nvPr>
            <p:ph type="ftr" sz="quarter" idx="11"/>
          </p:nvPr>
        </p:nvSpPr>
        <p:spPr/>
        <p:txBody>
          <a:bodyPr/>
          <a:lstStyle>
            <a:lvl1pPr>
              <a:defRPr sz="900">
                <a:solidFill>
                  <a:srgbClr val="FFFFFF"/>
                </a:solidFill>
                <a:latin typeface="Arial"/>
                <a:cs typeface="Arial"/>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06FBB484-F8E8-4232-A5EC-FCAAE364C672}" type="slidenum">
              <a:rPr lang="en-US"/>
              <a:pPr>
                <a:defRPr/>
              </a:pPr>
              <a:t>‹#›</a:t>
            </a:fld>
            <a:endParaRPr lang="en-US" dirty="0"/>
          </a:p>
        </p:txBody>
      </p:sp>
    </p:spTree>
    <p:extLst>
      <p:ext uri="{BB962C8B-B14F-4D97-AF65-F5344CB8AC3E}">
        <p14:creationId xmlns:p14="http://schemas.microsoft.com/office/powerpoint/2010/main" val="124471049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pic>
        <p:nvPicPr>
          <p:cNvPr id="5" name="Picture 6" descr="PNNL_Logo.png"/>
          <p:cNvPicPr>
            <a:picLocks noChangeAspect="1"/>
          </p:cNvPicPr>
          <p:nvPr/>
        </p:nvPicPr>
        <p:blipFill>
          <a:blip r:embed="rId2"/>
          <a:srcRect/>
          <a:stretch>
            <a:fillRect/>
          </a:stretch>
        </p:blipFill>
        <p:spPr bwMode="auto">
          <a:xfrm>
            <a:off x="6492876" y="5670550"/>
            <a:ext cx="2651125" cy="731838"/>
          </a:xfrm>
          <a:prstGeom prst="rect">
            <a:avLst/>
          </a:prstGeom>
          <a:noFill/>
          <a:ln w="9525">
            <a:noFill/>
            <a:miter lim="800000"/>
            <a:headEnd/>
            <a:tailEnd/>
          </a:ln>
        </p:spPr>
      </p:pic>
      <p:sp>
        <p:nvSpPr>
          <p:cNvPr id="6" name="Rectangle 5"/>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defTabSz="457200" fontAlgn="base">
              <a:spcBef>
                <a:spcPct val="0"/>
              </a:spcBef>
              <a:spcAft>
                <a:spcPct val="0"/>
              </a:spcAft>
              <a:defRPr/>
            </a:pPr>
            <a:endParaRPr lang="en-US" sz="1800">
              <a:solidFill>
                <a:srgbClr val="707276"/>
              </a:solidFill>
              <a:ea typeface="MS PGothic" pitchFamily="34" charset="-128"/>
              <a:cs typeface="Arial" charset="0"/>
            </a:endParaRPr>
          </a:p>
        </p:txBody>
      </p:sp>
      <p:pic>
        <p:nvPicPr>
          <p:cNvPr id="7" name="Picture 9" descr="Proudly_Operated_by_Battelle_Onyx.png"/>
          <p:cNvPicPr>
            <a:picLocks noChangeAspect="1"/>
          </p:cNvPicPr>
          <p:nvPr/>
        </p:nvPicPr>
        <p:blipFill>
          <a:blip r:embed="rId3"/>
          <a:srcRect/>
          <a:stretch>
            <a:fillRect/>
          </a:stretch>
        </p:blipFill>
        <p:spPr bwMode="auto">
          <a:xfrm>
            <a:off x="6492876" y="6400800"/>
            <a:ext cx="2651125" cy="457200"/>
          </a:xfrm>
          <a:prstGeom prst="rect">
            <a:avLst/>
          </a:prstGeom>
          <a:noFill/>
          <a:ln w="9525">
            <a:noFill/>
            <a:miter lim="800000"/>
            <a:headEnd/>
            <a:tailEnd/>
          </a:ln>
        </p:spPr>
      </p:pic>
      <p:sp>
        <p:nvSpPr>
          <p:cNvPr id="2" name="Title 1"/>
          <p:cNvSpPr>
            <a:spLocks noGrp="1"/>
          </p:cNvSpPr>
          <p:nvPr>
            <p:ph type="title"/>
          </p:nvPr>
        </p:nvSpPr>
        <p:spPr>
          <a:xfrm>
            <a:off x="474663" y="460376"/>
            <a:ext cx="8204200" cy="492443"/>
          </a:xfrm>
        </p:spPr>
        <p:txBody>
          <a:bodyPr/>
          <a:lstStyle>
            <a:lvl1pPr>
              <a:defRPr>
                <a:solidFill>
                  <a:schemeClr val="bg1"/>
                </a:solidFill>
              </a:defRPr>
            </a:lvl1pPr>
          </a:lstStyle>
          <a:p>
            <a:r>
              <a:rPr lang="en-US" smtClean="0"/>
              <a:t>Click to edit Master title style</a:t>
            </a:r>
            <a:endParaRPr lang="en-US" dirty="0"/>
          </a:p>
        </p:txBody>
      </p:sp>
      <p:sp>
        <p:nvSpPr>
          <p:cNvPr id="8" name="Content Placeholder 2"/>
          <p:cNvSpPr>
            <a:spLocks noGrp="1"/>
          </p:cNvSpPr>
          <p:nvPr>
            <p:ph sz="half" idx="1"/>
          </p:nvPr>
        </p:nvSpPr>
        <p:spPr>
          <a:xfrm>
            <a:off x="457200" y="1600202"/>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00202"/>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6"/>
          <p:cNvSpPr>
            <a:spLocks noGrp="1"/>
          </p:cNvSpPr>
          <p:nvPr>
            <p:ph type="sldNum" sz="quarter" idx="10"/>
          </p:nvPr>
        </p:nvSpPr>
        <p:spPr>
          <a:xfrm>
            <a:off x="112714" y="6483352"/>
            <a:ext cx="509587" cy="365125"/>
          </a:xfrm>
        </p:spPr>
        <p:txBody>
          <a:bodyPr/>
          <a:lstStyle>
            <a:lvl1pPr>
              <a:defRPr/>
            </a:lvl1pPr>
          </a:lstStyle>
          <a:p>
            <a:pPr>
              <a:defRPr/>
            </a:pPr>
            <a:fld id="{CC1D2169-E211-415D-A617-803C33463408}" type="slidenum">
              <a:rPr lang="en-US"/>
              <a:pPr>
                <a:defRPr/>
              </a:pPr>
              <a:t>‹#›</a:t>
            </a:fld>
            <a:endParaRPr lang="en-US" dirty="0"/>
          </a:p>
        </p:txBody>
      </p:sp>
    </p:spTree>
    <p:extLst>
      <p:ext uri="{BB962C8B-B14F-4D97-AF65-F5344CB8AC3E}">
        <p14:creationId xmlns:p14="http://schemas.microsoft.com/office/powerpoint/2010/main" val="864308327"/>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cstate="print"/>
          <a:srcRect/>
          <a:stretch>
            <a:fillRect/>
          </a:stretch>
        </p:blipFill>
        <p:spPr bwMode="auto">
          <a:xfrm>
            <a:off x="6492876" y="5670550"/>
            <a:ext cx="2651125" cy="731838"/>
          </a:xfrm>
          <a:prstGeom prst="rect">
            <a:avLst/>
          </a:prstGeom>
          <a:noFill/>
          <a:ln w="9525">
            <a:noFill/>
            <a:miter lim="800000"/>
            <a:headEnd/>
            <a:tailEnd/>
          </a:ln>
        </p:spPr>
      </p:pic>
      <p:sp>
        <p:nvSpPr>
          <p:cNvPr id="5" name="Rectangle 4"/>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defTabSz="457200" fontAlgn="base">
              <a:spcBef>
                <a:spcPct val="0"/>
              </a:spcBef>
              <a:spcAft>
                <a:spcPct val="0"/>
              </a:spcAft>
              <a:defRPr/>
            </a:pPr>
            <a:endParaRPr lang="en-US" sz="1800">
              <a:solidFill>
                <a:prstClr val="black"/>
              </a:solidFill>
              <a:ea typeface="ＭＳ Ｐゴシック" pitchFamily="-109" charset="-128"/>
              <a:cs typeface="Arial" charset="0"/>
            </a:endParaRPr>
          </a:p>
        </p:txBody>
      </p:sp>
      <p:pic>
        <p:nvPicPr>
          <p:cNvPr id="6" name="Picture 9" descr="Proudly_Operated_by_Battelle_Onyx.png"/>
          <p:cNvPicPr>
            <a:picLocks noChangeAspect="1"/>
          </p:cNvPicPr>
          <p:nvPr/>
        </p:nvPicPr>
        <p:blipFill>
          <a:blip r:embed="rId3" cstate="print"/>
          <a:srcRect/>
          <a:stretch>
            <a:fillRect/>
          </a:stretch>
        </p:blipFill>
        <p:spPr bwMode="auto">
          <a:xfrm>
            <a:off x="6492876" y="6400800"/>
            <a:ext cx="2651125" cy="457200"/>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112714" y="6483352"/>
            <a:ext cx="509587" cy="365125"/>
          </a:xfrm>
        </p:spPr>
        <p:txBody>
          <a:bodyPr/>
          <a:lstStyle>
            <a:lvl1pPr>
              <a:defRPr/>
            </a:lvl1pPr>
          </a:lstStyle>
          <a:p>
            <a:fld id="{0D6C8FDD-727B-4E4F-92AC-0726663B5FA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8549919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08587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Shape 40"/>
        <p:cNvGrpSpPr/>
        <p:nvPr/>
      </p:nvGrpSpPr>
      <p:grpSpPr>
        <a:xfrm>
          <a:off x="0" y="0"/>
          <a:ext cx="0" cy="0"/>
          <a:chOff x="0" y="0"/>
          <a:chExt cx="0" cy="0"/>
        </a:xfrm>
      </p:grpSpPr>
      <p:pic>
        <p:nvPicPr>
          <p:cNvPr id="41" name="Shape 41"/>
          <p:cNvPicPr preferRelativeResize="0"/>
          <p:nvPr/>
        </p:nvPicPr>
        <p:blipFill rotWithShape="1">
          <a:blip r:embed="rId2">
            <a:alphaModFix/>
          </a:blip>
          <a:srcRect/>
          <a:stretch/>
        </p:blipFill>
        <p:spPr>
          <a:xfrm>
            <a:off x="7129463" y="5849937"/>
            <a:ext cx="1828800" cy="798512"/>
          </a:xfrm>
          <a:prstGeom prst="rect">
            <a:avLst/>
          </a:prstGeom>
          <a:noFill/>
          <a:ln>
            <a:noFill/>
          </a:ln>
        </p:spPr>
      </p:pic>
      <p:sp>
        <p:nvSpPr>
          <p:cNvPr id="42" name="Shape 42"/>
          <p:cNvSpPr txBox="1">
            <a:spLocks noGrp="1"/>
          </p:cNvSpPr>
          <p:nvPr>
            <p:ph type="title"/>
          </p:nvPr>
        </p:nvSpPr>
        <p:spPr>
          <a:xfrm>
            <a:off x="474663" y="460375"/>
            <a:ext cx="8204200" cy="603212"/>
          </a:xfrm>
          <a:prstGeom prst="rect">
            <a:avLst/>
          </a:prstGeom>
          <a:noFill/>
          <a:ln>
            <a:noFill/>
          </a:ln>
        </p:spPr>
        <p:txBody>
          <a:bodyPr lIns="91425" tIns="91425" rIns="91425" bIns="91425" anchor="t" anchorCtr="0"/>
          <a:lstStyle>
            <a:lvl1pPr algn="l" rtl="0">
              <a:lnSpc>
                <a:spcPct val="85000"/>
              </a:lnSpc>
              <a:spcBef>
                <a:spcPts val="0"/>
              </a:spcBef>
              <a:spcAft>
                <a:spcPts val="0"/>
              </a:spcAft>
              <a:defRPr/>
            </a:lvl1pPr>
            <a:lvl2pPr algn="l" rtl="0">
              <a:lnSpc>
                <a:spcPct val="85000"/>
              </a:lnSpc>
              <a:spcBef>
                <a:spcPts val="0"/>
              </a:spcBef>
              <a:spcAft>
                <a:spcPts val="0"/>
              </a:spcAft>
              <a:defRPr/>
            </a:lvl2pPr>
            <a:lvl3pPr algn="l" rtl="0">
              <a:lnSpc>
                <a:spcPct val="85000"/>
              </a:lnSpc>
              <a:spcBef>
                <a:spcPts val="0"/>
              </a:spcBef>
              <a:spcAft>
                <a:spcPts val="0"/>
              </a:spcAft>
              <a:defRPr/>
            </a:lvl3pPr>
            <a:lvl4pPr algn="l" rtl="0">
              <a:lnSpc>
                <a:spcPct val="85000"/>
              </a:lnSpc>
              <a:spcBef>
                <a:spcPts val="0"/>
              </a:spcBef>
              <a:spcAft>
                <a:spcPts val="0"/>
              </a:spcAft>
              <a:defRPr/>
            </a:lvl4pPr>
            <a:lvl5pPr algn="l" rtl="0">
              <a:lnSpc>
                <a:spcPct val="85000"/>
              </a:lnSpc>
              <a:spcBef>
                <a:spcPts val="0"/>
              </a:spcBef>
              <a:spcAft>
                <a:spcPts val="0"/>
              </a:spcAft>
              <a:defRPr/>
            </a:lvl5pPr>
            <a:lvl6pPr marL="457200" algn="l" rtl="0">
              <a:lnSpc>
                <a:spcPct val="85000"/>
              </a:lnSpc>
              <a:spcBef>
                <a:spcPts val="0"/>
              </a:spcBef>
              <a:spcAft>
                <a:spcPts val="0"/>
              </a:spcAft>
              <a:defRPr/>
            </a:lvl6pPr>
            <a:lvl7pPr marL="914400" algn="l" rtl="0">
              <a:lnSpc>
                <a:spcPct val="85000"/>
              </a:lnSpc>
              <a:spcBef>
                <a:spcPts val="0"/>
              </a:spcBef>
              <a:spcAft>
                <a:spcPts val="0"/>
              </a:spcAft>
              <a:defRPr/>
            </a:lvl7pPr>
            <a:lvl8pPr marL="1371600" algn="l" rtl="0">
              <a:lnSpc>
                <a:spcPct val="85000"/>
              </a:lnSpc>
              <a:spcBef>
                <a:spcPts val="0"/>
              </a:spcBef>
              <a:spcAft>
                <a:spcPts val="0"/>
              </a:spcAft>
              <a:defRPr/>
            </a:lvl8pPr>
            <a:lvl9pPr marL="1828800" algn="l" rtl="0">
              <a:lnSpc>
                <a:spcPct val="85000"/>
              </a:lnSpc>
              <a:spcBef>
                <a:spcPts val="0"/>
              </a:spcBef>
              <a:spcAft>
                <a:spcPts val="0"/>
              </a:spcAft>
              <a:defRPr/>
            </a:lvl9pPr>
          </a:lstStyle>
          <a:p>
            <a:endParaRPr/>
          </a:p>
        </p:txBody>
      </p:sp>
      <p:sp>
        <p:nvSpPr>
          <p:cNvPr id="43" name="Shape 43"/>
          <p:cNvSpPr txBox="1">
            <a:spLocks noGrp="1"/>
          </p:cNvSpPr>
          <p:nvPr>
            <p:ph type="body" idx="1"/>
          </p:nvPr>
        </p:nvSpPr>
        <p:spPr>
          <a:xfrm>
            <a:off x="492126" y="1676400"/>
            <a:ext cx="8186737" cy="3575049"/>
          </a:xfrm>
          <a:prstGeom prst="rect">
            <a:avLst/>
          </a:prstGeom>
          <a:noFill/>
          <a:ln>
            <a:noFill/>
          </a:ln>
        </p:spPr>
        <p:txBody>
          <a:bodyPr lIns="91425" tIns="91425" rIns="91425" bIns="91425" anchor="t" anchorCtr="0"/>
          <a:lstStyle>
            <a:lvl1pPr marL="342900" indent="-190500" algn="l" rtl="0">
              <a:lnSpc>
                <a:spcPct val="85000"/>
              </a:lnSpc>
              <a:spcBef>
                <a:spcPts val="720"/>
              </a:spcBef>
              <a:spcAft>
                <a:spcPts val="0"/>
              </a:spcAft>
              <a:buClr>
                <a:schemeClr val="folHlink"/>
              </a:buClr>
              <a:buFont typeface="Arial"/>
              <a:buChar char="•"/>
              <a:defRPr/>
            </a:lvl1pPr>
            <a:lvl2pPr marL="742950" indent="-184150" algn="l" rtl="0">
              <a:lnSpc>
                <a:spcPct val="85000"/>
              </a:lnSpc>
              <a:spcBef>
                <a:spcPts val="600"/>
              </a:spcBef>
              <a:spcAft>
                <a:spcPts val="0"/>
              </a:spcAft>
              <a:buClr>
                <a:schemeClr val="dk2"/>
              </a:buClr>
              <a:buFont typeface="Arial"/>
              <a:buChar char="•"/>
              <a:defRPr/>
            </a:lvl2pPr>
            <a:lvl3pPr marL="1143000" indent="-152400" algn="l" rtl="0">
              <a:lnSpc>
                <a:spcPct val="85000"/>
              </a:lnSpc>
              <a:spcBef>
                <a:spcPts val="600"/>
              </a:spcBef>
              <a:spcAft>
                <a:spcPts val="0"/>
              </a:spcAft>
              <a:buClr>
                <a:srgbClr val="737373"/>
              </a:buClr>
              <a:buFont typeface="Arial"/>
              <a:buChar char="•"/>
              <a:defRPr/>
            </a:lvl3pPr>
            <a:lvl4pPr marL="1600200" indent="-127000" algn="l" rtl="0">
              <a:lnSpc>
                <a:spcPct val="85000"/>
              </a:lnSpc>
              <a:spcBef>
                <a:spcPts val="480"/>
              </a:spcBef>
              <a:spcAft>
                <a:spcPts val="0"/>
              </a:spcAft>
              <a:buClr>
                <a:schemeClr val="dk1"/>
              </a:buClr>
              <a:buFont typeface="Arial"/>
              <a:buChar char="•"/>
              <a:defRPr/>
            </a:lvl4pPr>
            <a:lvl5pPr marL="2057400" indent="-139700" algn="l" rtl="0">
              <a:spcBef>
                <a:spcPts val="280"/>
              </a:spcBef>
              <a:spcAft>
                <a:spcPts val="0"/>
              </a:spcAft>
              <a:buClr>
                <a:schemeClr val="dk1"/>
              </a:buClr>
              <a:buFont typeface="Arial"/>
              <a:buChar char="•"/>
              <a:defRPr/>
            </a:lvl5pPr>
            <a:lvl6pPr marL="2514600" indent="-139700" algn="l" rtl="0">
              <a:spcBef>
                <a:spcPts val="280"/>
              </a:spcBef>
              <a:spcAft>
                <a:spcPts val="0"/>
              </a:spcAft>
              <a:buClr>
                <a:schemeClr val="dk1"/>
              </a:buClr>
              <a:buFont typeface="Arial"/>
              <a:buChar char="•"/>
              <a:defRPr/>
            </a:lvl6pPr>
            <a:lvl7pPr marL="2971800" indent="-139700" algn="l" rtl="0">
              <a:spcBef>
                <a:spcPts val="280"/>
              </a:spcBef>
              <a:spcAft>
                <a:spcPts val="0"/>
              </a:spcAft>
              <a:buClr>
                <a:schemeClr val="dk1"/>
              </a:buClr>
              <a:buFont typeface="Arial"/>
              <a:buChar char="•"/>
              <a:defRPr/>
            </a:lvl7pPr>
            <a:lvl8pPr marL="3429000" indent="-139700" algn="l" rtl="0">
              <a:spcBef>
                <a:spcPts val="280"/>
              </a:spcBef>
              <a:spcAft>
                <a:spcPts val="0"/>
              </a:spcAft>
              <a:buClr>
                <a:schemeClr val="dk1"/>
              </a:buClr>
              <a:buFont typeface="Arial"/>
              <a:buChar char="•"/>
              <a:defRPr/>
            </a:lvl8pPr>
            <a:lvl9pPr marL="3886200" indent="-139700" algn="l" rtl="0">
              <a:spcBef>
                <a:spcPts val="280"/>
              </a:spcBef>
              <a:spcAft>
                <a:spcPts val="0"/>
              </a:spcAft>
              <a:buClr>
                <a:schemeClr val="dk1"/>
              </a:buClr>
              <a:buFont typeface="Arial"/>
              <a:buChar char="•"/>
              <a:defRPr/>
            </a:lvl9pPr>
          </a:lstStyle>
          <a:p>
            <a:endParaRPr/>
          </a:p>
        </p:txBody>
      </p:sp>
      <p:sp>
        <p:nvSpPr>
          <p:cNvPr id="44" name="Shape 44"/>
          <p:cNvSpPr txBox="1">
            <a:spLocks noGrp="1"/>
          </p:cNvSpPr>
          <p:nvPr>
            <p:ph type="ftr" idx="11"/>
          </p:nvPr>
        </p:nvSpPr>
        <p:spPr>
          <a:xfrm>
            <a:off x="180976" y="6424612"/>
            <a:ext cx="609599" cy="2286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21097684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0" y="2628782"/>
            <a:ext cx="9144000" cy="1600438"/>
          </a:xfrm>
          <a:noFill/>
          <a:ln w="25400">
            <a:noFill/>
          </a:ln>
          <a:effectLst/>
        </p:spPr>
        <p:txBody>
          <a:bodyPr lIns="457200" tIns="457200" rIns="457200" bIns="457200" anchor="ctr">
            <a:spAutoFit/>
          </a:bodyPr>
          <a:lstStyle>
            <a:lvl1pPr algn="l">
              <a:defRPr sz="4400" b="1">
                <a:solidFill>
                  <a:schemeClr val="bg1"/>
                </a:solidFill>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457200" y="4800600"/>
            <a:ext cx="8229600" cy="457200"/>
          </a:xfrm>
        </p:spPr>
        <p:txBody>
          <a:bodyPr anchor="t"/>
          <a:lstStyle>
            <a:lvl1pPr marL="0" indent="0" algn="l">
              <a:spcBef>
                <a:spcPts val="0"/>
              </a:spcBef>
              <a:buNone/>
              <a:defRPr cap="all"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Presenter </a:t>
            </a:r>
            <a:r>
              <a:rPr lang="en-US" dirty="0" err="1" smtClean="0"/>
              <a:t>Name(S</a:t>
            </a:r>
            <a:r>
              <a:rPr lang="en-US" dirty="0" smtClean="0"/>
              <a:t>)</a:t>
            </a:r>
          </a:p>
        </p:txBody>
      </p:sp>
      <p:sp>
        <p:nvSpPr>
          <p:cNvPr id="10" name="Footer Placeholder 4"/>
          <p:cNvSpPr>
            <a:spLocks noGrp="1"/>
          </p:cNvSpPr>
          <p:nvPr>
            <p:ph type="ftr" sz="quarter" idx="11"/>
          </p:nvPr>
        </p:nvSpPr>
        <p:spPr>
          <a:xfrm>
            <a:off x="3124200" y="6356352"/>
            <a:ext cx="2895600" cy="365125"/>
          </a:xfrm>
        </p:spPr>
        <p:txBody>
          <a:bodyPr/>
          <a:lstStyle>
            <a:lvl1pPr>
              <a:defRPr sz="900">
                <a:solidFill>
                  <a:srgbClr val="FFFFFF"/>
                </a:solidFill>
              </a:defRPr>
            </a:lvl1pPr>
          </a:lstStyle>
          <a:p>
            <a:r>
              <a:rPr lang="en-US" dirty="0" smtClean="0"/>
              <a:t>Protected Information | Proprietary Information</a:t>
            </a:r>
          </a:p>
        </p:txBody>
      </p:sp>
      <p:sp>
        <p:nvSpPr>
          <p:cNvPr id="11" name="Slide Number Placeholder 5"/>
          <p:cNvSpPr>
            <a:spLocks noGrp="1"/>
          </p:cNvSpPr>
          <p:nvPr>
            <p:ph type="sldNum" sz="quarter" idx="12"/>
          </p:nvPr>
        </p:nvSpPr>
        <p:spPr>
          <a:xfrm>
            <a:off x="6553200" y="6356352"/>
            <a:ext cx="2133600" cy="365125"/>
          </a:xfrm>
        </p:spPr>
        <p:txBody>
          <a:bodyPr/>
          <a:lstStyle>
            <a:lvl1pPr>
              <a:defRPr sz="900">
                <a:solidFill>
                  <a:srgbClr val="FFFFFF"/>
                </a:solidFill>
              </a:defRPr>
            </a:lvl1pPr>
          </a:lstStyle>
          <a:p>
            <a:fld id="{03722D57-58D6-9447-A6D5-A97F6C35A8FB}" type="slidenum">
              <a:rPr lang="en-US" smtClean="0"/>
              <a:pPr/>
              <a:t>‹#›</a:t>
            </a:fld>
            <a:endParaRPr lang="en-US"/>
          </a:p>
        </p:txBody>
      </p:sp>
      <p:sp>
        <p:nvSpPr>
          <p:cNvPr id="12" name="Text Placeholder 6"/>
          <p:cNvSpPr>
            <a:spLocks noGrp="1"/>
          </p:cNvSpPr>
          <p:nvPr>
            <p:ph type="body" sz="quarter" idx="14" hasCustomPrompt="1"/>
          </p:nvPr>
        </p:nvSpPr>
        <p:spPr>
          <a:xfrm>
            <a:off x="455613" y="5257800"/>
            <a:ext cx="8229600" cy="228600"/>
          </a:xfrm>
        </p:spPr>
        <p:txBody>
          <a:bodyPr>
            <a:normAutofit/>
          </a:bodyPr>
          <a:lstStyle>
            <a:lvl1pPr marL="0" indent="0">
              <a:spcBef>
                <a:spcPts val="0"/>
              </a:spcBef>
              <a:buNone/>
              <a:defRPr sz="1400" baseline="0">
                <a:solidFill>
                  <a:srgbClr val="FFFFFF"/>
                </a:solidFill>
              </a:defRPr>
            </a:lvl1pPr>
          </a:lstStyle>
          <a:p>
            <a:pPr lvl="0"/>
            <a:r>
              <a:rPr lang="en-US" dirty="0" smtClean="0"/>
              <a:t>Click to add presenter organization</a:t>
            </a:r>
          </a:p>
        </p:txBody>
      </p:sp>
      <p:sp>
        <p:nvSpPr>
          <p:cNvPr id="13" name="Text Placeholder 6"/>
          <p:cNvSpPr>
            <a:spLocks noGrp="1"/>
          </p:cNvSpPr>
          <p:nvPr>
            <p:ph type="body" sz="quarter" idx="15" hasCustomPrompt="1"/>
          </p:nvPr>
        </p:nvSpPr>
        <p:spPr>
          <a:xfrm>
            <a:off x="457200" y="5540477"/>
            <a:ext cx="8229600" cy="228600"/>
          </a:xfrm>
        </p:spPr>
        <p:txBody>
          <a:bodyPr>
            <a:normAutofit/>
          </a:bodyPr>
          <a:lstStyle>
            <a:lvl1pPr marL="0" indent="0">
              <a:spcBef>
                <a:spcPts val="0"/>
              </a:spcBef>
              <a:buNone/>
              <a:defRPr sz="1400" baseline="0">
                <a:solidFill>
                  <a:srgbClr val="FFFFFF"/>
                </a:solidFill>
              </a:defRPr>
            </a:lvl1pPr>
          </a:lstStyle>
          <a:p>
            <a:pPr lvl="0"/>
            <a:r>
              <a:rPr lang="en-US" dirty="0" smtClean="0"/>
              <a:t>Click to add presentation event or location</a:t>
            </a:r>
          </a:p>
        </p:txBody>
      </p:sp>
    </p:spTree>
    <p:extLst>
      <p:ext uri="{BB962C8B-B14F-4D97-AF65-F5344CB8AC3E}">
        <p14:creationId xmlns:p14="http://schemas.microsoft.com/office/powerpoint/2010/main" val="2790307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Line Title + Content">
    <p:spTree>
      <p:nvGrpSpPr>
        <p:cNvPr id="1" name=""/>
        <p:cNvGrpSpPr/>
        <p:nvPr/>
      </p:nvGrpSpPr>
      <p:grpSpPr>
        <a:xfrm>
          <a:off x="0" y="0"/>
          <a:ext cx="0" cy="0"/>
          <a:chOff x="0" y="0"/>
          <a:chExt cx="0" cy="0"/>
        </a:xfrm>
      </p:grpSpPr>
      <p:sp>
        <p:nvSpPr>
          <p:cNvPr id="13" name="Rectangle 12"/>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7" name="Title 1"/>
          <p:cNvSpPr>
            <a:spLocks noGrp="1"/>
          </p:cNvSpPr>
          <p:nvPr>
            <p:ph type="title"/>
          </p:nvPr>
        </p:nvSpPr>
        <p:spPr>
          <a:xfrm>
            <a:off x="457200" y="356615"/>
            <a:ext cx="6629400" cy="384721"/>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8" name="Content Placeholder 2"/>
          <p:cNvSpPr>
            <a:spLocks noGrp="1"/>
          </p:cNvSpPr>
          <p:nvPr>
            <p:ph idx="1"/>
          </p:nvPr>
        </p:nvSpPr>
        <p:spPr>
          <a:xfrm>
            <a:off x="457200" y="1371597"/>
            <a:ext cx="82296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9"/>
          <p:cNvSpPr>
            <a:spLocks noGrp="1"/>
          </p:cNvSpPr>
          <p:nvPr>
            <p:ph type="sldNum" sz="quarter" idx="11"/>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1" name="Footer Placeholder 10"/>
          <p:cNvSpPr>
            <a:spLocks noGrp="1"/>
          </p:cNvSpPr>
          <p:nvPr>
            <p:ph type="ftr" sz="quarter" idx="12"/>
          </p:nvPr>
        </p:nvSpPr>
        <p:spPr>
          <a:xfrm>
            <a:off x="3124200" y="6356352"/>
            <a:ext cx="2895600" cy="365125"/>
          </a:xfrm>
        </p:spPr>
        <p:txBody>
          <a:bodyPr lIns="0" tIns="0" rIns="0" bIns="0"/>
          <a:lstStyle>
            <a:lvl1pPr>
              <a:defRPr sz="900">
                <a:latin typeface="Arial"/>
                <a:cs typeface="Arial"/>
              </a:defRPr>
            </a:lvl1pPr>
          </a:lstStyle>
          <a:p>
            <a:r>
              <a:rPr lang="en-US" dirty="0" smtClean="0"/>
              <a:t>Protected Information | Proprietary Information</a:t>
            </a:r>
          </a:p>
        </p:txBody>
      </p:sp>
    </p:spTree>
    <p:extLst>
      <p:ext uri="{BB962C8B-B14F-4D97-AF65-F5344CB8AC3E}">
        <p14:creationId xmlns:p14="http://schemas.microsoft.com/office/powerpoint/2010/main" val="1093837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Line Title + 2-Column Comparison">
    <p:spTree>
      <p:nvGrpSpPr>
        <p:cNvPr id="1" name=""/>
        <p:cNvGrpSpPr/>
        <p:nvPr/>
      </p:nvGrpSpPr>
      <p:grpSpPr>
        <a:xfrm>
          <a:off x="0" y="0"/>
          <a:ext cx="0" cy="0"/>
          <a:chOff x="0" y="0"/>
          <a:chExt cx="0" cy="0"/>
        </a:xfrm>
      </p:grpSpPr>
      <p:sp>
        <p:nvSpPr>
          <p:cNvPr id="13" name="Rectangle 12"/>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10"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1" name="Text Placeholder 2"/>
          <p:cNvSpPr>
            <a:spLocks noGrp="1"/>
          </p:cNvSpPr>
          <p:nvPr>
            <p:ph type="body" idx="1"/>
          </p:nvPr>
        </p:nvSpPr>
        <p:spPr>
          <a:xfrm>
            <a:off x="457200" y="1371601"/>
            <a:ext cx="3886200" cy="307777"/>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0" name="Text Placeholder 4"/>
          <p:cNvSpPr>
            <a:spLocks noGrp="1"/>
          </p:cNvSpPr>
          <p:nvPr>
            <p:ph type="body" sz="quarter" idx="3"/>
          </p:nvPr>
        </p:nvSpPr>
        <p:spPr>
          <a:xfrm>
            <a:off x="4800600" y="1371600"/>
            <a:ext cx="3886200" cy="307777"/>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2" name="Date Placeholder 6"/>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9ADF8008-A3A8-D94F-BA03-3F18FE570F74}" type="datetime4">
              <a:rPr lang="en-US" smtClean="0"/>
              <a:pPr/>
              <a:t>December 8, 2015</a:t>
            </a:fld>
            <a:endParaRPr lang="en-US" dirty="0"/>
          </a:p>
        </p:txBody>
      </p:sp>
      <p:sp>
        <p:nvSpPr>
          <p:cNvPr id="23" name="Footer Placeholder 7"/>
          <p:cNvSpPr>
            <a:spLocks noGrp="1"/>
          </p:cNvSpPr>
          <p:nvPr>
            <p:ph type="ftr" sz="quarter" idx="11"/>
          </p:nvPr>
        </p:nvSpPr>
        <p:spPr>
          <a:xfrm>
            <a:off x="3124200" y="6356352"/>
            <a:ext cx="2895600" cy="365125"/>
          </a:xfrm>
        </p:spPr>
        <p:txBody>
          <a:bodyPr lIns="0" tIns="0" rIns="0" bIns="0"/>
          <a:lstStyle>
            <a:lvl1pPr>
              <a:defRPr sz="900">
                <a:latin typeface="Arial"/>
                <a:cs typeface="Arial"/>
              </a:defRPr>
            </a:lvl1pPr>
          </a:lstStyle>
          <a:p>
            <a:endParaRPr lang="en-US"/>
          </a:p>
        </p:txBody>
      </p:sp>
      <p:sp>
        <p:nvSpPr>
          <p:cNvPr id="24" name="Slide Number Placeholder 8"/>
          <p:cNvSpPr>
            <a:spLocks noGrp="1"/>
          </p:cNvSpPr>
          <p:nvPr>
            <p:ph type="sldNum" sz="quarter" idx="12"/>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6" name="Content Placeholder 2"/>
          <p:cNvSpPr>
            <a:spLocks noGrp="1"/>
          </p:cNvSpPr>
          <p:nvPr>
            <p:ph idx="15"/>
          </p:nvPr>
        </p:nvSpPr>
        <p:spPr>
          <a:xfrm>
            <a:off x="457200" y="2059242"/>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6"/>
          </p:nvPr>
        </p:nvSpPr>
        <p:spPr>
          <a:xfrm>
            <a:off x="4800600" y="2056764"/>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97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Line Title + 2-Column Content">
    <p:spTree>
      <p:nvGrpSpPr>
        <p:cNvPr id="1" name=""/>
        <p:cNvGrpSpPr/>
        <p:nvPr/>
      </p:nvGrpSpPr>
      <p:grpSpPr>
        <a:xfrm>
          <a:off x="0" y="0"/>
          <a:ext cx="0" cy="0"/>
          <a:chOff x="0" y="0"/>
          <a:chExt cx="0" cy="0"/>
        </a:xfrm>
      </p:grpSpPr>
      <p:sp>
        <p:nvSpPr>
          <p:cNvPr id="9" name="Rectangle 8"/>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14"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7" name="Date Placeholder 4"/>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5516A233-C441-7B49-8728-983BDB24CC5F}" type="datetime4">
              <a:rPr lang="en-US" smtClean="0"/>
              <a:pPr/>
              <a:t>December 8, 2015</a:t>
            </a:fld>
            <a:endParaRPr lang="en-US"/>
          </a:p>
        </p:txBody>
      </p:sp>
      <p:sp>
        <p:nvSpPr>
          <p:cNvPr id="18" name="Footer Placeholder 5"/>
          <p:cNvSpPr>
            <a:spLocks noGrp="1"/>
          </p:cNvSpPr>
          <p:nvPr>
            <p:ph type="ftr" sz="quarter" idx="11"/>
          </p:nvPr>
        </p:nvSpPr>
        <p:spPr>
          <a:xfrm>
            <a:off x="3124200" y="6356352"/>
            <a:ext cx="2895600" cy="365125"/>
          </a:xfrm>
        </p:spPr>
        <p:txBody>
          <a:bodyPr lIns="0" tIns="0" rIns="0" bIns="0"/>
          <a:lstStyle>
            <a:lvl1pPr>
              <a:defRPr sz="900">
                <a:latin typeface="Arial"/>
                <a:cs typeface="Arial"/>
              </a:defRPr>
            </a:lvl1pPr>
          </a:lstStyle>
          <a:p>
            <a:endParaRPr lang="en-US" dirty="0"/>
          </a:p>
        </p:txBody>
      </p:sp>
      <p:sp>
        <p:nvSpPr>
          <p:cNvPr id="19" name="Slide Number Placeholder 6"/>
          <p:cNvSpPr>
            <a:spLocks noGrp="1"/>
          </p:cNvSpPr>
          <p:nvPr>
            <p:ph type="sldNum" sz="quarter" idx="12"/>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2" name="Content Placeholder 2"/>
          <p:cNvSpPr>
            <a:spLocks noGrp="1"/>
          </p:cNvSpPr>
          <p:nvPr>
            <p:ph idx="1"/>
          </p:nvPr>
        </p:nvSpPr>
        <p:spPr>
          <a:xfrm>
            <a:off x="457200" y="1371597"/>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3"/>
          </p:nvPr>
        </p:nvSpPr>
        <p:spPr>
          <a:xfrm>
            <a:off x="4800600" y="1369119"/>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2127212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Line Title + 2-Column Comparison">
    <p:spTree>
      <p:nvGrpSpPr>
        <p:cNvPr id="1" name=""/>
        <p:cNvGrpSpPr/>
        <p:nvPr/>
      </p:nvGrpSpPr>
      <p:grpSpPr>
        <a:xfrm>
          <a:off x="0" y="0"/>
          <a:ext cx="0" cy="0"/>
          <a:chOff x="0" y="0"/>
          <a:chExt cx="0" cy="0"/>
        </a:xfrm>
      </p:grpSpPr>
      <p:sp>
        <p:nvSpPr>
          <p:cNvPr id="13" name="Rectangle 12"/>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10"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1" name="Text Placeholder 2"/>
          <p:cNvSpPr>
            <a:spLocks noGrp="1"/>
          </p:cNvSpPr>
          <p:nvPr>
            <p:ph type="body" idx="1"/>
          </p:nvPr>
        </p:nvSpPr>
        <p:spPr>
          <a:xfrm>
            <a:off x="457200" y="1371601"/>
            <a:ext cx="3886200" cy="307777"/>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0" name="Text Placeholder 4"/>
          <p:cNvSpPr>
            <a:spLocks noGrp="1"/>
          </p:cNvSpPr>
          <p:nvPr>
            <p:ph type="body" sz="quarter" idx="3"/>
          </p:nvPr>
        </p:nvSpPr>
        <p:spPr>
          <a:xfrm>
            <a:off x="4800600" y="1371600"/>
            <a:ext cx="3886200" cy="307777"/>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2" name="Date Placeholder 6"/>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9ADF8008-A3A8-D94F-BA03-3F18FE570F74}" type="datetime4">
              <a:rPr lang="en-US" smtClean="0"/>
              <a:pPr/>
              <a:t>December 8, 2015</a:t>
            </a:fld>
            <a:endParaRPr lang="en-US" dirty="0"/>
          </a:p>
        </p:txBody>
      </p:sp>
      <p:sp>
        <p:nvSpPr>
          <p:cNvPr id="23" name="Footer Placeholder 7"/>
          <p:cNvSpPr>
            <a:spLocks noGrp="1"/>
          </p:cNvSpPr>
          <p:nvPr>
            <p:ph type="ftr" sz="quarter" idx="11"/>
          </p:nvPr>
        </p:nvSpPr>
        <p:spPr>
          <a:xfrm>
            <a:off x="3124200" y="6356352"/>
            <a:ext cx="2895600" cy="365125"/>
          </a:xfrm>
        </p:spPr>
        <p:txBody>
          <a:bodyPr lIns="0" tIns="0" rIns="0" bIns="0"/>
          <a:lstStyle>
            <a:lvl1pPr>
              <a:defRPr sz="900">
                <a:latin typeface="Arial"/>
                <a:cs typeface="Arial"/>
              </a:defRPr>
            </a:lvl1pPr>
          </a:lstStyle>
          <a:p>
            <a:endParaRPr lang="en-US"/>
          </a:p>
        </p:txBody>
      </p:sp>
      <p:sp>
        <p:nvSpPr>
          <p:cNvPr id="24" name="Slide Number Placeholder 8"/>
          <p:cNvSpPr>
            <a:spLocks noGrp="1"/>
          </p:cNvSpPr>
          <p:nvPr>
            <p:ph type="sldNum" sz="quarter" idx="12"/>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6" name="Content Placeholder 2"/>
          <p:cNvSpPr>
            <a:spLocks noGrp="1"/>
          </p:cNvSpPr>
          <p:nvPr>
            <p:ph idx="15"/>
          </p:nvPr>
        </p:nvSpPr>
        <p:spPr>
          <a:xfrm>
            <a:off x="457200" y="2059242"/>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6"/>
          </p:nvPr>
        </p:nvSpPr>
        <p:spPr>
          <a:xfrm>
            <a:off x="4800600" y="2056764"/>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84361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Line Title + Picture with Caption">
    <p:spTree>
      <p:nvGrpSpPr>
        <p:cNvPr id="1" name=""/>
        <p:cNvGrpSpPr/>
        <p:nvPr/>
      </p:nvGrpSpPr>
      <p:grpSpPr>
        <a:xfrm>
          <a:off x="0" y="0"/>
          <a:ext cx="0" cy="0"/>
          <a:chOff x="0" y="0"/>
          <a:chExt cx="0" cy="0"/>
        </a:xfrm>
      </p:grpSpPr>
      <p:sp>
        <p:nvSpPr>
          <p:cNvPr id="9" name="Rectangle 8"/>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14" name="Title 1"/>
          <p:cNvSpPr>
            <a:spLocks noGrp="1"/>
          </p:cNvSpPr>
          <p:nvPr>
            <p:ph type="title"/>
          </p:nvPr>
        </p:nvSpPr>
        <p:spPr>
          <a:xfrm>
            <a:off x="457200" y="356615"/>
            <a:ext cx="6629400" cy="384721"/>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5" name="Picture Placeholder 2"/>
          <p:cNvSpPr>
            <a:spLocks noGrp="1"/>
          </p:cNvSpPr>
          <p:nvPr>
            <p:ph type="pic" idx="1"/>
          </p:nvPr>
        </p:nvSpPr>
        <p:spPr>
          <a:xfrm>
            <a:off x="457200" y="3176201"/>
            <a:ext cx="8229600" cy="276999"/>
          </a:xfrm>
        </p:spPr>
        <p:txBody>
          <a:bodyPr lIns="0" tIns="0" rIns="0" bIns="0" anchor="ctr">
            <a:spAutoFit/>
          </a:bodyPr>
          <a:lstStyle>
            <a:lvl1pPr marL="0" indent="0" algn="ctr">
              <a:buNone/>
              <a:defRPr sz="1800" i="1">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6" name="Text Placeholder 3"/>
          <p:cNvSpPr>
            <a:spLocks noGrp="1"/>
          </p:cNvSpPr>
          <p:nvPr>
            <p:ph type="body" sz="half" idx="2"/>
          </p:nvPr>
        </p:nvSpPr>
        <p:spPr>
          <a:xfrm>
            <a:off x="457200" y="5486400"/>
            <a:ext cx="8229600" cy="215444"/>
          </a:xfrm>
        </p:spPr>
        <p:txBody>
          <a:bodyPr lIns="0" tIns="0" rIns="0" bIns="0">
            <a:spAutoFit/>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Date Placeholder 4"/>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AB913CE7-CFD7-D244-9CF5-91B28CB73AAE}" type="datetime4">
              <a:rPr lang="en-US" smtClean="0"/>
              <a:pPr/>
              <a:t>December 8, 2015</a:t>
            </a:fld>
            <a:endParaRPr lang="en-US"/>
          </a:p>
        </p:txBody>
      </p:sp>
      <p:sp>
        <p:nvSpPr>
          <p:cNvPr id="18" name="Footer Placeholder 5"/>
          <p:cNvSpPr>
            <a:spLocks noGrp="1"/>
          </p:cNvSpPr>
          <p:nvPr>
            <p:ph type="ftr" sz="quarter" idx="11"/>
          </p:nvPr>
        </p:nvSpPr>
        <p:spPr>
          <a:xfrm>
            <a:off x="3124200" y="6356352"/>
            <a:ext cx="2895600" cy="365125"/>
          </a:xfrm>
        </p:spPr>
        <p:txBody>
          <a:bodyPr lIns="0" tIns="0" rIns="0" bIns="0"/>
          <a:lstStyle>
            <a:lvl1pPr>
              <a:defRPr sz="900">
                <a:latin typeface="Arial"/>
                <a:cs typeface="Arial"/>
              </a:defRPr>
            </a:lvl1pPr>
          </a:lstStyle>
          <a:p>
            <a:endParaRPr lang="en-US"/>
          </a:p>
        </p:txBody>
      </p:sp>
      <p:sp>
        <p:nvSpPr>
          <p:cNvPr id="19" name="Slide Number Placeholder 6"/>
          <p:cNvSpPr>
            <a:spLocks noGrp="1"/>
          </p:cNvSpPr>
          <p:nvPr>
            <p:ph type="sldNum" sz="quarter" idx="12"/>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Tree>
    <p:extLst>
      <p:ext uri="{BB962C8B-B14F-4D97-AF65-F5344CB8AC3E}">
        <p14:creationId xmlns:p14="http://schemas.microsoft.com/office/powerpoint/2010/main" val="390163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Line Title Only">
    <p:spTree>
      <p:nvGrpSpPr>
        <p:cNvPr id="1" name=""/>
        <p:cNvGrpSpPr/>
        <p:nvPr/>
      </p:nvGrpSpPr>
      <p:grpSpPr>
        <a:xfrm>
          <a:off x="0" y="0"/>
          <a:ext cx="0" cy="0"/>
          <a:chOff x="0" y="0"/>
          <a:chExt cx="0" cy="0"/>
        </a:xfrm>
      </p:grpSpPr>
      <p:sp>
        <p:nvSpPr>
          <p:cNvPr id="7" name="Rectangle 6"/>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10"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1" name="Date Placeholder 2"/>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3613C8CB-43D8-CE4B-9FBA-0A4A4D7DDC27}" type="datetime4">
              <a:rPr lang="en-US" smtClean="0"/>
              <a:pPr/>
              <a:t>December 8, 2015</a:t>
            </a:fld>
            <a:endParaRPr lang="en-US"/>
          </a:p>
        </p:txBody>
      </p:sp>
      <p:sp>
        <p:nvSpPr>
          <p:cNvPr id="12" name="Footer Placeholder 3"/>
          <p:cNvSpPr>
            <a:spLocks noGrp="1"/>
          </p:cNvSpPr>
          <p:nvPr>
            <p:ph type="ftr" sz="quarter" idx="11"/>
          </p:nvPr>
        </p:nvSpPr>
        <p:spPr>
          <a:xfrm>
            <a:off x="3124200" y="6356352"/>
            <a:ext cx="2895600" cy="365125"/>
          </a:xfrm>
        </p:spPr>
        <p:txBody>
          <a:bodyPr lIns="0" tIns="0" rIns="0" bIns="0"/>
          <a:lstStyle>
            <a:lvl1pPr>
              <a:defRPr sz="900">
                <a:latin typeface="Arial"/>
                <a:cs typeface="Arial"/>
              </a:defRPr>
            </a:lvl1pPr>
          </a:lstStyle>
          <a:p>
            <a:endParaRPr lang="en-US"/>
          </a:p>
        </p:txBody>
      </p:sp>
      <p:sp>
        <p:nvSpPr>
          <p:cNvPr id="20" name="Slide Number Placeholder 4"/>
          <p:cNvSpPr>
            <a:spLocks noGrp="1"/>
          </p:cNvSpPr>
          <p:nvPr>
            <p:ph type="sldNum" sz="quarter" idx="12"/>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Tree>
    <p:extLst>
      <p:ext uri="{BB962C8B-B14F-4D97-AF65-F5344CB8AC3E}">
        <p14:creationId xmlns:p14="http://schemas.microsoft.com/office/powerpoint/2010/main" val="395903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Line Title + Content">
    <p:spTree>
      <p:nvGrpSpPr>
        <p:cNvPr id="1" name=""/>
        <p:cNvGrpSpPr/>
        <p:nvPr/>
      </p:nvGrpSpPr>
      <p:grpSpPr>
        <a:xfrm>
          <a:off x="0" y="0"/>
          <a:ext cx="0" cy="0"/>
          <a:chOff x="0" y="0"/>
          <a:chExt cx="0" cy="0"/>
        </a:xfrm>
      </p:grpSpPr>
      <p:sp>
        <p:nvSpPr>
          <p:cNvPr id="9" name="Rectangle 8"/>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8" name="Title 1"/>
          <p:cNvSpPr>
            <a:spLocks noGrp="1"/>
          </p:cNvSpPr>
          <p:nvPr>
            <p:ph type="title"/>
          </p:nvPr>
        </p:nvSpPr>
        <p:spPr>
          <a:xfrm>
            <a:off x="457200" y="356615"/>
            <a:ext cx="6629400" cy="384721"/>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4" name="Date Placeholder 8"/>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295A8C86-62E8-7241-8327-8973F14C6094}" type="datetime4">
              <a:rPr lang="en-US" smtClean="0"/>
              <a:pPr/>
              <a:t>December 8, 2015</a:t>
            </a:fld>
            <a:endParaRPr lang="en-US" dirty="0"/>
          </a:p>
        </p:txBody>
      </p:sp>
      <p:sp>
        <p:nvSpPr>
          <p:cNvPr id="15" name="Slide Number Placeholder 9"/>
          <p:cNvSpPr>
            <a:spLocks noGrp="1"/>
          </p:cNvSpPr>
          <p:nvPr>
            <p:ph type="sldNum" sz="quarter" idx="11"/>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6" name="Footer Placeholder 10"/>
          <p:cNvSpPr>
            <a:spLocks noGrp="1"/>
          </p:cNvSpPr>
          <p:nvPr>
            <p:ph type="ftr" sz="quarter" idx="12"/>
          </p:nvPr>
        </p:nvSpPr>
        <p:spPr>
          <a:xfrm>
            <a:off x="3124200" y="6356352"/>
            <a:ext cx="2895600" cy="365125"/>
          </a:xfrm>
        </p:spPr>
        <p:txBody>
          <a:bodyPr lIns="0" tIns="0" rIns="0" bIns="0"/>
          <a:lstStyle>
            <a:lvl1pPr>
              <a:defRPr sz="900">
                <a:latin typeface="Arial"/>
                <a:cs typeface="Arial"/>
              </a:defRPr>
            </a:lvl1pPr>
          </a:lstStyle>
          <a:p>
            <a:endParaRPr lang="en-US"/>
          </a:p>
        </p:txBody>
      </p:sp>
      <p:sp>
        <p:nvSpPr>
          <p:cNvPr id="11" name="Content Placeholder 2"/>
          <p:cNvSpPr>
            <a:spLocks noGrp="1"/>
          </p:cNvSpPr>
          <p:nvPr>
            <p:ph idx="1"/>
          </p:nvPr>
        </p:nvSpPr>
        <p:spPr>
          <a:xfrm>
            <a:off x="457200" y="1828801"/>
            <a:ext cx="82296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411890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2-Line Title + 2-Column Content">
    <p:spTree>
      <p:nvGrpSpPr>
        <p:cNvPr id="1" name=""/>
        <p:cNvGrpSpPr/>
        <p:nvPr/>
      </p:nvGrpSpPr>
      <p:grpSpPr>
        <a:xfrm>
          <a:off x="0" y="0"/>
          <a:ext cx="0" cy="0"/>
          <a:chOff x="0" y="0"/>
          <a:chExt cx="0" cy="0"/>
        </a:xfrm>
      </p:grpSpPr>
      <p:sp>
        <p:nvSpPr>
          <p:cNvPr id="13" name="Rectangle 12"/>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10"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7" name="Date Placeholder 4"/>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A67F5DE3-4E7A-1F49-B8B8-4C0F1552EA37}" type="datetime4">
              <a:rPr lang="en-US" smtClean="0"/>
              <a:pPr/>
              <a:t>December 8, 2015</a:t>
            </a:fld>
            <a:endParaRPr lang="en-US"/>
          </a:p>
        </p:txBody>
      </p:sp>
      <p:sp>
        <p:nvSpPr>
          <p:cNvPr id="18" name="Footer Placeholder 5"/>
          <p:cNvSpPr>
            <a:spLocks noGrp="1"/>
          </p:cNvSpPr>
          <p:nvPr>
            <p:ph type="ftr" sz="quarter" idx="11"/>
          </p:nvPr>
        </p:nvSpPr>
        <p:spPr>
          <a:xfrm>
            <a:off x="3124200" y="6356352"/>
            <a:ext cx="2895600" cy="365125"/>
          </a:xfrm>
        </p:spPr>
        <p:txBody>
          <a:bodyPr lIns="0" tIns="0" rIns="0" bIns="0"/>
          <a:lstStyle>
            <a:lvl1pPr>
              <a:defRPr sz="900">
                <a:latin typeface="Arial"/>
                <a:cs typeface="Arial"/>
              </a:defRPr>
            </a:lvl1pPr>
          </a:lstStyle>
          <a:p>
            <a:endParaRPr lang="en-US" dirty="0"/>
          </a:p>
        </p:txBody>
      </p:sp>
      <p:sp>
        <p:nvSpPr>
          <p:cNvPr id="19" name="Slide Number Placeholder 6"/>
          <p:cNvSpPr>
            <a:spLocks noGrp="1"/>
          </p:cNvSpPr>
          <p:nvPr>
            <p:ph type="sldNum" sz="quarter" idx="12"/>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5" name="Content Placeholder 2"/>
          <p:cNvSpPr>
            <a:spLocks noGrp="1"/>
          </p:cNvSpPr>
          <p:nvPr>
            <p:ph idx="1"/>
          </p:nvPr>
        </p:nvSpPr>
        <p:spPr>
          <a:xfrm>
            <a:off x="457200" y="1828801"/>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5"/>
          </p:nvPr>
        </p:nvSpPr>
        <p:spPr>
          <a:xfrm>
            <a:off x="4800600" y="1828801"/>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5719748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Line Title + 2-Column Comparison">
    <p:spTree>
      <p:nvGrpSpPr>
        <p:cNvPr id="1" name=""/>
        <p:cNvGrpSpPr/>
        <p:nvPr/>
      </p:nvGrpSpPr>
      <p:grpSpPr>
        <a:xfrm>
          <a:off x="0" y="0"/>
          <a:ext cx="0" cy="0"/>
          <a:chOff x="0" y="0"/>
          <a:chExt cx="0" cy="0"/>
        </a:xfrm>
      </p:grpSpPr>
      <p:sp>
        <p:nvSpPr>
          <p:cNvPr id="11" name="Rectangle 10"/>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3"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4" name="Text Placeholder 2"/>
          <p:cNvSpPr>
            <a:spLocks noGrp="1"/>
          </p:cNvSpPr>
          <p:nvPr>
            <p:ph type="body" idx="1"/>
          </p:nvPr>
        </p:nvSpPr>
        <p:spPr>
          <a:xfrm>
            <a:off x="457200" y="1828801"/>
            <a:ext cx="3886200" cy="307777"/>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Text Placeholder 4"/>
          <p:cNvSpPr>
            <a:spLocks noGrp="1"/>
          </p:cNvSpPr>
          <p:nvPr>
            <p:ph type="body" sz="quarter" idx="3"/>
          </p:nvPr>
        </p:nvSpPr>
        <p:spPr>
          <a:xfrm>
            <a:off x="4800600" y="1828800"/>
            <a:ext cx="3886200" cy="307777"/>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8" name="Date Placeholder 6"/>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BC5D5528-8E4A-A64F-9E68-AD02791E3931}" type="datetime4">
              <a:rPr lang="en-US" smtClean="0"/>
              <a:pPr/>
              <a:t>December 8, 2015</a:t>
            </a:fld>
            <a:endParaRPr lang="en-US" dirty="0"/>
          </a:p>
        </p:txBody>
      </p:sp>
      <p:sp>
        <p:nvSpPr>
          <p:cNvPr id="9" name="Footer Placeholder 7"/>
          <p:cNvSpPr>
            <a:spLocks noGrp="1"/>
          </p:cNvSpPr>
          <p:nvPr>
            <p:ph type="ftr" sz="quarter" idx="11"/>
          </p:nvPr>
        </p:nvSpPr>
        <p:spPr>
          <a:xfrm>
            <a:off x="3124200" y="6356352"/>
            <a:ext cx="2895600" cy="365125"/>
          </a:xfrm>
        </p:spPr>
        <p:txBody>
          <a:bodyPr lIns="0" tIns="0" rIns="0" bIns="0"/>
          <a:lstStyle>
            <a:lvl1pPr>
              <a:defRPr sz="900">
                <a:latin typeface="Arial"/>
                <a:cs typeface="Arial"/>
              </a:defRPr>
            </a:lvl1pPr>
          </a:lstStyle>
          <a:p>
            <a:endParaRPr lang="en-US"/>
          </a:p>
        </p:txBody>
      </p:sp>
      <p:sp>
        <p:nvSpPr>
          <p:cNvPr id="10" name="Slide Number Placeholder 8"/>
          <p:cNvSpPr>
            <a:spLocks noGrp="1"/>
          </p:cNvSpPr>
          <p:nvPr>
            <p:ph type="sldNum" sz="quarter" idx="12"/>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4" name="Content Placeholder 2"/>
          <p:cNvSpPr>
            <a:spLocks noGrp="1"/>
          </p:cNvSpPr>
          <p:nvPr>
            <p:ph idx="15"/>
          </p:nvPr>
        </p:nvSpPr>
        <p:spPr>
          <a:xfrm>
            <a:off x="457200" y="2514601"/>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4800600" y="2512123"/>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3501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ull-Color Backgroun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4" name="Date Placeholder 8"/>
          <p:cNvSpPr>
            <a:spLocks noGrp="1"/>
          </p:cNvSpPr>
          <p:nvPr>
            <p:ph type="dt" sz="half" idx="10"/>
          </p:nvPr>
        </p:nvSpPr>
        <p:spPr>
          <a:xfrm>
            <a:off x="457200" y="6356352"/>
            <a:ext cx="2133600" cy="365125"/>
          </a:xfrm>
        </p:spPr>
        <p:txBody>
          <a:bodyPr lIns="0" tIns="0" rIns="0" bIns="0"/>
          <a:lstStyle>
            <a:lvl1pPr>
              <a:defRPr sz="900">
                <a:solidFill>
                  <a:srgbClr val="FFFFFF"/>
                </a:solidFill>
                <a:latin typeface="Arial"/>
                <a:cs typeface="Arial"/>
              </a:defRPr>
            </a:lvl1pPr>
          </a:lstStyle>
          <a:p>
            <a:fld id="{96B83080-A0DC-A846-88CA-CAA893C02D37}" type="datetime4">
              <a:rPr lang="en-US" smtClean="0"/>
              <a:pPr/>
              <a:t>December 8, 2015</a:t>
            </a:fld>
            <a:endParaRPr lang="en-US" dirty="0"/>
          </a:p>
        </p:txBody>
      </p:sp>
      <p:sp>
        <p:nvSpPr>
          <p:cNvPr id="5" name="Slide Number Placeholder 9"/>
          <p:cNvSpPr>
            <a:spLocks noGrp="1"/>
          </p:cNvSpPr>
          <p:nvPr>
            <p:ph type="sldNum" sz="quarter" idx="11"/>
          </p:nvPr>
        </p:nvSpPr>
        <p:spPr>
          <a:xfrm>
            <a:off x="6553200" y="6356352"/>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
        <p:nvSpPr>
          <p:cNvPr id="6" name="Footer Placeholder 10"/>
          <p:cNvSpPr>
            <a:spLocks noGrp="1"/>
          </p:cNvSpPr>
          <p:nvPr>
            <p:ph type="ftr" sz="quarter" idx="12"/>
          </p:nvPr>
        </p:nvSpPr>
        <p:spPr>
          <a:xfrm>
            <a:off x="3124200" y="6356352"/>
            <a:ext cx="2895600" cy="365125"/>
          </a:xfrm>
        </p:spPr>
        <p:txBody>
          <a:bodyPr lIns="0" tIns="0" rIns="0" bIns="0"/>
          <a:lstStyle>
            <a:lvl1pPr>
              <a:defRPr sz="900">
                <a:solidFill>
                  <a:srgbClr val="FFFFFF"/>
                </a:solidFill>
                <a:latin typeface="Arial"/>
                <a:cs typeface="Arial"/>
              </a:defRPr>
            </a:lvl1pPr>
          </a:lstStyle>
          <a:p>
            <a:endParaRPr lang="en-US"/>
          </a:p>
        </p:txBody>
      </p:sp>
      <p:sp>
        <p:nvSpPr>
          <p:cNvPr id="7" name="Content Placeholder 2"/>
          <p:cNvSpPr>
            <a:spLocks noGrp="1"/>
          </p:cNvSpPr>
          <p:nvPr>
            <p:ph idx="1"/>
          </p:nvPr>
        </p:nvSpPr>
        <p:spPr>
          <a:xfrm>
            <a:off x="457200" y="1828798"/>
            <a:ext cx="8229600" cy="1452705"/>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013554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Full-Color Background + 2-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5" name="Date Placeholder 4"/>
          <p:cNvSpPr>
            <a:spLocks noGrp="1"/>
          </p:cNvSpPr>
          <p:nvPr>
            <p:ph type="dt" sz="half" idx="10"/>
          </p:nvPr>
        </p:nvSpPr>
        <p:spPr>
          <a:xfrm>
            <a:off x="457200" y="6356352"/>
            <a:ext cx="2133600" cy="365125"/>
          </a:xfrm>
        </p:spPr>
        <p:txBody>
          <a:bodyPr lIns="0" tIns="0" rIns="0" bIns="0"/>
          <a:lstStyle>
            <a:lvl1pPr>
              <a:defRPr sz="900">
                <a:solidFill>
                  <a:srgbClr val="FFFFFF"/>
                </a:solidFill>
                <a:latin typeface="Arial"/>
                <a:cs typeface="Arial"/>
              </a:defRPr>
            </a:lvl1pPr>
          </a:lstStyle>
          <a:p>
            <a:fld id="{ECCEC056-3BC1-D941-A53E-3A2C2BC72558}" type="datetime4">
              <a:rPr lang="en-US" smtClean="0"/>
              <a:pPr/>
              <a:t>December 8, 2015</a:t>
            </a:fld>
            <a:endParaRPr lang="en-US" dirty="0"/>
          </a:p>
        </p:txBody>
      </p:sp>
      <p:sp>
        <p:nvSpPr>
          <p:cNvPr id="6" name="Footer Placeholder 5"/>
          <p:cNvSpPr>
            <a:spLocks noGrp="1"/>
          </p:cNvSpPr>
          <p:nvPr>
            <p:ph type="ftr" sz="quarter" idx="11"/>
          </p:nvPr>
        </p:nvSpPr>
        <p:spPr>
          <a:xfrm>
            <a:off x="3124200" y="6356352"/>
            <a:ext cx="2895600" cy="365125"/>
          </a:xfrm>
        </p:spPr>
        <p:txBody>
          <a:bodyPr lIns="0" tIns="0" rIns="0" bIns="0"/>
          <a:lstStyle>
            <a:lvl1pPr>
              <a:defRPr sz="900">
                <a:solidFill>
                  <a:srgbClr val="FFFFFF"/>
                </a:solidFill>
                <a:latin typeface="Arial"/>
                <a:cs typeface="Arial"/>
              </a:defRPr>
            </a:lvl1pPr>
          </a:lstStyle>
          <a:p>
            <a:endParaRPr lang="en-US" dirty="0"/>
          </a:p>
        </p:txBody>
      </p:sp>
      <p:sp>
        <p:nvSpPr>
          <p:cNvPr id="7" name="Slide Number Placeholder 6"/>
          <p:cNvSpPr>
            <a:spLocks noGrp="1"/>
          </p:cNvSpPr>
          <p:nvPr>
            <p:ph type="sldNum" sz="quarter" idx="12"/>
          </p:nvPr>
        </p:nvSpPr>
        <p:spPr>
          <a:xfrm>
            <a:off x="6553200" y="6356352"/>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
        <p:nvSpPr>
          <p:cNvPr id="8" name="Content Placeholder 2"/>
          <p:cNvSpPr>
            <a:spLocks noGrp="1"/>
          </p:cNvSpPr>
          <p:nvPr>
            <p:ph idx="13"/>
          </p:nvPr>
        </p:nvSpPr>
        <p:spPr>
          <a:xfrm>
            <a:off x="457200" y="1828798"/>
            <a:ext cx="3886200" cy="1452705"/>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800600" y="1828801"/>
            <a:ext cx="3886200" cy="1452705"/>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2542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ull-Color Background + 2-Column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828800"/>
            <a:ext cx="3886200" cy="307777"/>
          </a:xfrm>
        </p:spPr>
        <p:txBody>
          <a:bodyPr lIns="0" tIns="0" rIns="0" bIns="0" anchor="t">
            <a:spAutoFit/>
          </a:bodyPr>
          <a:lstStyle>
            <a:lvl1pPr marL="0" indent="0">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800600" y="1828799"/>
            <a:ext cx="3886200" cy="307777"/>
          </a:xfrm>
        </p:spPr>
        <p:txBody>
          <a:bodyPr lIns="0" tIns="0" rIns="0" bIns="0" anchor="t">
            <a:spAutoFit/>
          </a:bodyPr>
          <a:lstStyle>
            <a:lvl1pPr marL="0" indent="0">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Date Placeholder 6"/>
          <p:cNvSpPr>
            <a:spLocks noGrp="1"/>
          </p:cNvSpPr>
          <p:nvPr>
            <p:ph type="dt" sz="half" idx="10"/>
          </p:nvPr>
        </p:nvSpPr>
        <p:spPr>
          <a:xfrm>
            <a:off x="457200" y="6356352"/>
            <a:ext cx="2133600" cy="365125"/>
          </a:xfrm>
        </p:spPr>
        <p:txBody>
          <a:bodyPr lIns="0" tIns="0" rIns="0" bIns="0"/>
          <a:lstStyle>
            <a:lvl1pPr>
              <a:defRPr sz="900">
                <a:solidFill>
                  <a:srgbClr val="FFFFFF"/>
                </a:solidFill>
                <a:latin typeface="Arial"/>
                <a:cs typeface="Arial"/>
              </a:defRPr>
            </a:lvl1pPr>
          </a:lstStyle>
          <a:p>
            <a:fld id="{10CB5865-558E-8649-88A9-CBCFE3470DB8}" type="datetime4">
              <a:rPr lang="en-US" smtClean="0"/>
              <a:pPr/>
              <a:t>December 8, 2015</a:t>
            </a:fld>
            <a:endParaRPr lang="en-US" dirty="0"/>
          </a:p>
        </p:txBody>
      </p:sp>
      <p:sp>
        <p:nvSpPr>
          <p:cNvPr id="8" name="Footer Placeholder 7"/>
          <p:cNvSpPr>
            <a:spLocks noGrp="1"/>
          </p:cNvSpPr>
          <p:nvPr>
            <p:ph type="ftr" sz="quarter" idx="11"/>
          </p:nvPr>
        </p:nvSpPr>
        <p:spPr>
          <a:xfrm>
            <a:off x="3124200" y="6356352"/>
            <a:ext cx="2895600" cy="365125"/>
          </a:xfrm>
        </p:spPr>
        <p:txBody>
          <a:bodyPr lIns="0" tIns="0" rIns="0" bIns="0"/>
          <a:lstStyle>
            <a:lvl1pPr>
              <a:defRPr sz="900">
                <a:solidFill>
                  <a:srgbClr val="FFFFFF"/>
                </a:solidFill>
                <a:latin typeface="Arial"/>
                <a:cs typeface="Arial"/>
              </a:defRPr>
            </a:lvl1pPr>
          </a:lstStyle>
          <a:p>
            <a:endParaRPr lang="en-US"/>
          </a:p>
        </p:txBody>
      </p:sp>
      <p:sp>
        <p:nvSpPr>
          <p:cNvPr id="9" name="Slide Number Placeholder 8"/>
          <p:cNvSpPr>
            <a:spLocks noGrp="1"/>
          </p:cNvSpPr>
          <p:nvPr>
            <p:ph type="sldNum" sz="quarter" idx="12"/>
          </p:nvPr>
        </p:nvSpPr>
        <p:spPr>
          <a:xfrm>
            <a:off x="6553200" y="6356352"/>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
        <p:nvSpPr>
          <p:cNvPr id="10" name="Content Placeholder 2"/>
          <p:cNvSpPr>
            <a:spLocks noGrp="1"/>
          </p:cNvSpPr>
          <p:nvPr>
            <p:ph idx="13"/>
          </p:nvPr>
        </p:nvSpPr>
        <p:spPr>
          <a:xfrm>
            <a:off x="457200" y="2516452"/>
            <a:ext cx="3886200" cy="1452705"/>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4"/>
          </p:nvPr>
        </p:nvSpPr>
        <p:spPr>
          <a:xfrm>
            <a:off x="4800600" y="2516455"/>
            <a:ext cx="3886200" cy="1452705"/>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38438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Line Title + Picture with Caption">
    <p:spTree>
      <p:nvGrpSpPr>
        <p:cNvPr id="1" name=""/>
        <p:cNvGrpSpPr/>
        <p:nvPr/>
      </p:nvGrpSpPr>
      <p:grpSpPr>
        <a:xfrm>
          <a:off x="0" y="0"/>
          <a:ext cx="0" cy="0"/>
          <a:chOff x="0" y="0"/>
          <a:chExt cx="0" cy="0"/>
        </a:xfrm>
      </p:grpSpPr>
      <p:sp>
        <p:nvSpPr>
          <p:cNvPr id="9" name="Rectangle 8"/>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14" name="Title 1"/>
          <p:cNvSpPr>
            <a:spLocks noGrp="1"/>
          </p:cNvSpPr>
          <p:nvPr>
            <p:ph type="title"/>
          </p:nvPr>
        </p:nvSpPr>
        <p:spPr>
          <a:xfrm>
            <a:off x="457200" y="356615"/>
            <a:ext cx="6629400" cy="384721"/>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5" name="Picture Placeholder 2"/>
          <p:cNvSpPr>
            <a:spLocks noGrp="1"/>
          </p:cNvSpPr>
          <p:nvPr>
            <p:ph type="pic" idx="1"/>
          </p:nvPr>
        </p:nvSpPr>
        <p:spPr>
          <a:xfrm>
            <a:off x="457200" y="3176201"/>
            <a:ext cx="8229600" cy="276999"/>
          </a:xfrm>
        </p:spPr>
        <p:txBody>
          <a:bodyPr lIns="0" tIns="0" rIns="0" bIns="0" anchor="ctr">
            <a:spAutoFit/>
          </a:bodyPr>
          <a:lstStyle>
            <a:lvl1pPr marL="0" indent="0" algn="ctr">
              <a:buNone/>
              <a:defRPr sz="1800" i="1">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6" name="Text Placeholder 3"/>
          <p:cNvSpPr>
            <a:spLocks noGrp="1"/>
          </p:cNvSpPr>
          <p:nvPr>
            <p:ph type="body" sz="half" idx="2"/>
          </p:nvPr>
        </p:nvSpPr>
        <p:spPr>
          <a:xfrm>
            <a:off x="457200" y="5486400"/>
            <a:ext cx="8229600" cy="215444"/>
          </a:xfrm>
        </p:spPr>
        <p:txBody>
          <a:bodyPr lIns="0" tIns="0" rIns="0" bIns="0">
            <a:spAutoFit/>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Date Placeholder 4"/>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AB913CE7-CFD7-D244-9CF5-91B28CB73AAE}" type="datetime4">
              <a:rPr lang="en-US" smtClean="0"/>
              <a:pPr/>
              <a:t>December 8, 2015</a:t>
            </a:fld>
            <a:endParaRPr lang="en-US"/>
          </a:p>
        </p:txBody>
      </p:sp>
      <p:sp>
        <p:nvSpPr>
          <p:cNvPr id="18" name="Footer Placeholder 5"/>
          <p:cNvSpPr>
            <a:spLocks noGrp="1"/>
          </p:cNvSpPr>
          <p:nvPr>
            <p:ph type="ftr" sz="quarter" idx="11"/>
          </p:nvPr>
        </p:nvSpPr>
        <p:spPr>
          <a:xfrm>
            <a:off x="3124200" y="6356352"/>
            <a:ext cx="2895600" cy="365125"/>
          </a:xfrm>
        </p:spPr>
        <p:txBody>
          <a:bodyPr lIns="0" tIns="0" rIns="0" bIns="0"/>
          <a:lstStyle>
            <a:lvl1pPr>
              <a:defRPr sz="900">
                <a:latin typeface="Arial"/>
                <a:cs typeface="Arial"/>
              </a:defRPr>
            </a:lvl1pPr>
          </a:lstStyle>
          <a:p>
            <a:endParaRPr lang="en-US"/>
          </a:p>
        </p:txBody>
      </p:sp>
      <p:sp>
        <p:nvSpPr>
          <p:cNvPr id="19" name="Slide Number Placeholder 6"/>
          <p:cNvSpPr>
            <a:spLocks noGrp="1"/>
          </p:cNvSpPr>
          <p:nvPr>
            <p:ph type="sldNum" sz="quarter" idx="12"/>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Tree>
    <p:extLst>
      <p:ext uri="{BB962C8B-B14F-4D97-AF65-F5344CB8AC3E}">
        <p14:creationId xmlns:p14="http://schemas.microsoft.com/office/powerpoint/2010/main" val="1044663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Full-Color Background +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457200" y="3404801"/>
            <a:ext cx="8229600" cy="276999"/>
          </a:xfrm>
        </p:spPr>
        <p:txBody>
          <a:bodyPr lIns="0" tIns="0" rIns="0" bIns="0" anchor="ctr">
            <a:spAutoFit/>
          </a:bodyPr>
          <a:lstStyle>
            <a:lvl1pPr marL="0" indent="0" algn="ctr">
              <a:buNone/>
              <a:defRPr sz="1800" i="1">
                <a:solidFill>
                  <a:srgbClr val="FFFFFF"/>
                </a:solidFill>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57200" y="5486400"/>
            <a:ext cx="8229600" cy="215444"/>
          </a:xfrm>
        </p:spPr>
        <p:txBody>
          <a:bodyPr lIns="0" tIns="0" rIns="0" bIns="0">
            <a:spAutoFit/>
          </a:bodyPr>
          <a:lstStyle>
            <a:lvl1pPr marL="0" indent="0">
              <a:buNone/>
              <a:defRPr sz="1400">
                <a:solidFill>
                  <a:srgbClr val="FFFFFF"/>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2"/>
            <a:ext cx="2133600" cy="365125"/>
          </a:xfrm>
        </p:spPr>
        <p:txBody>
          <a:bodyPr lIns="0" tIns="0" rIns="0" bIns="0"/>
          <a:lstStyle>
            <a:lvl1pPr>
              <a:defRPr sz="900">
                <a:solidFill>
                  <a:srgbClr val="FFFFFF"/>
                </a:solidFill>
                <a:latin typeface="Arial"/>
                <a:cs typeface="Arial"/>
              </a:defRPr>
            </a:lvl1pPr>
          </a:lstStyle>
          <a:p>
            <a:fld id="{208459BF-80C7-FA41-AED7-562070351A38}" type="datetime4">
              <a:rPr lang="en-US" smtClean="0"/>
              <a:pPr/>
              <a:t>December 8, 2015</a:t>
            </a:fld>
            <a:endParaRPr lang="en-US"/>
          </a:p>
        </p:txBody>
      </p:sp>
      <p:sp>
        <p:nvSpPr>
          <p:cNvPr id="6" name="Footer Placeholder 5"/>
          <p:cNvSpPr>
            <a:spLocks noGrp="1"/>
          </p:cNvSpPr>
          <p:nvPr>
            <p:ph type="ftr" sz="quarter" idx="11"/>
          </p:nvPr>
        </p:nvSpPr>
        <p:spPr>
          <a:xfrm>
            <a:off x="3124200" y="6356352"/>
            <a:ext cx="2895600" cy="365125"/>
          </a:xfrm>
        </p:spPr>
        <p:txBody>
          <a:bodyPr lIns="0" tIns="0" rIns="0" bIns="0"/>
          <a:lstStyle>
            <a:lvl1pPr>
              <a:defRPr sz="900">
                <a:solidFill>
                  <a:srgbClr val="FFFFFF"/>
                </a:solidFill>
                <a:latin typeface="Arial"/>
                <a:cs typeface="Arial"/>
              </a:defRPr>
            </a:lvl1pPr>
          </a:lstStyle>
          <a:p>
            <a:endParaRPr lang="en-US"/>
          </a:p>
        </p:txBody>
      </p:sp>
      <p:sp>
        <p:nvSpPr>
          <p:cNvPr id="7" name="Slide Number Placeholder 6"/>
          <p:cNvSpPr>
            <a:spLocks noGrp="1"/>
          </p:cNvSpPr>
          <p:nvPr>
            <p:ph type="sldNum" sz="quarter" idx="12"/>
          </p:nvPr>
        </p:nvSpPr>
        <p:spPr>
          <a:xfrm>
            <a:off x="6553200" y="6356352"/>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Tree>
    <p:extLst>
      <p:ext uri="{BB962C8B-B14F-4D97-AF65-F5344CB8AC3E}">
        <p14:creationId xmlns:p14="http://schemas.microsoft.com/office/powerpoint/2010/main" val="2747295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Full-Color Background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2"/>
            <a:ext cx="2133600" cy="365125"/>
          </a:xfrm>
        </p:spPr>
        <p:txBody>
          <a:bodyPr lIns="0" tIns="0" rIns="0" bIns="0"/>
          <a:lstStyle>
            <a:lvl1pPr>
              <a:defRPr sz="900">
                <a:solidFill>
                  <a:srgbClr val="FFFFFF"/>
                </a:solidFill>
                <a:latin typeface="Arial"/>
                <a:cs typeface="Arial"/>
              </a:defRPr>
            </a:lvl1pPr>
          </a:lstStyle>
          <a:p>
            <a:fld id="{C9B1E557-D2DE-C740-9A28-CB1872EDE0F8}" type="datetime4">
              <a:rPr lang="en-US" smtClean="0"/>
              <a:pPr/>
              <a:t>December 8, 2015</a:t>
            </a:fld>
            <a:endParaRPr lang="en-US"/>
          </a:p>
        </p:txBody>
      </p:sp>
      <p:sp>
        <p:nvSpPr>
          <p:cNvPr id="4" name="Footer Placeholder 3"/>
          <p:cNvSpPr>
            <a:spLocks noGrp="1"/>
          </p:cNvSpPr>
          <p:nvPr>
            <p:ph type="ftr" sz="quarter" idx="11"/>
          </p:nvPr>
        </p:nvSpPr>
        <p:spPr>
          <a:xfrm>
            <a:off x="3124200" y="6356352"/>
            <a:ext cx="2895600" cy="365125"/>
          </a:xfrm>
        </p:spPr>
        <p:txBody>
          <a:bodyPr lIns="0" tIns="0" rIns="0" bIns="0"/>
          <a:lstStyle>
            <a:lvl1pPr>
              <a:defRPr sz="900">
                <a:solidFill>
                  <a:srgbClr val="FFFFFF"/>
                </a:solidFill>
                <a:latin typeface="Arial"/>
                <a:cs typeface="Arial"/>
              </a:defRPr>
            </a:lvl1pPr>
          </a:lstStyle>
          <a:p>
            <a:endParaRPr lang="en-US"/>
          </a:p>
        </p:txBody>
      </p:sp>
      <p:sp>
        <p:nvSpPr>
          <p:cNvPr id="5" name="Slide Number Placeholder 4"/>
          <p:cNvSpPr>
            <a:spLocks noGrp="1"/>
          </p:cNvSpPr>
          <p:nvPr>
            <p:ph type="sldNum" sz="quarter" idx="12"/>
          </p:nvPr>
        </p:nvSpPr>
        <p:spPr>
          <a:xfrm>
            <a:off x="6553200" y="6356352"/>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Tree>
    <p:extLst>
      <p:ext uri="{BB962C8B-B14F-4D97-AF65-F5344CB8AC3E}">
        <p14:creationId xmlns:p14="http://schemas.microsoft.com/office/powerpoint/2010/main" val="3589264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pic>
        <p:nvPicPr>
          <p:cNvPr id="5" name="Picture 6" descr="PNNL_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2876" y="5670550"/>
            <a:ext cx="2651125"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sz="1800">
              <a:solidFill>
                <a:prstClr val="black"/>
              </a:solidFill>
              <a:ea typeface="MS PGothic" pitchFamily="34" charset="-128"/>
            </a:endParaRPr>
          </a:p>
        </p:txBody>
      </p:sp>
      <p:pic>
        <p:nvPicPr>
          <p:cNvPr id="7" name="Picture 9" descr="Proudly_Operated_by_Battelle_Onyx.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2876" y="6400800"/>
            <a:ext cx="26511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4663" y="460376"/>
            <a:ext cx="8204200" cy="492443"/>
          </a:xfrm>
        </p:spPr>
        <p:txBody>
          <a:bodyPr/>
          <a:lstStyle>
            <a:lvl1pPr>
              <a:defRPr>
                <a:solidFill>
                  <a:schemeClr val="bg1"/>
                </a:solidFill>
              </a:defRPr>
            </a:lvl1pPr>
          </a:lstStyle>
          <a:p>
            <a:r>
              <a:rPr lang="en-US" smtClean="0"/>
              <a:t>Click to edit Master title style</a:t>
            </a:r>
            <a:endParaRPr lang="en-US" dirty="0"/>
          </a:p>
        </p:txBody>
      </p:sp>
      <p:sp>
        <p:nvSpPr>
          <p:cNvPr id="8" name="Content Placeholder 2"/>
          <p:cNvSpPr>
            <a:spLocks noGrp="1"/>
          </p:cNvSpPr>
          <p:nvPr>
            <p:ph sz="half" idx="1"/>
          </p:nvPr>
        </p:nvSpPr>
        <p:spPr>
          <a:xfrm>
            <a:off x="457200" y="1600202"/>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00202"/>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6"/>
          <p:cNvSpPr>
            <a:spLocks noGrp="1"/>
          </p:cNvSpPr>
          <p:nvPr>
            <p:ph type="sldNum" sz="quarter" idx="10"/>
          </p:nvPr>
        </p:nvSpPr>
        <p:spPr>
          <a:xfrm>
            <a:off x="112714" y="6483352"/>
            <a:ext cx="509587" cy="365125"/>
          </a:xfrm>
        </p:spPr>
        <p:txBody>
          <a:bodyPr/>
          <a:lstStyle>
            <a:lvl1pPr>
              <a:defRPr/>
            </a:lvl1pPr>
          </a:lstStyle>
          <a:p>
            <a:pPr>
              <a:defRPr/>
            </a:pPr>
            <a:fld id="{09E67BAF-04AE-4C88-9C74-44F7198985AF}"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775265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8" name="Rectangle 7"/>
          <p:cNvSpPr/>
          <p:nvPr userDrawn="1"/>
        </p:nvSpPr>
        <p:spPr>
          <a:xfrm>
            <a:off x="0" y="1225296"/>
            <a:ext cx="9144000" cy="56327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FFFFFF"/>
              </a:solidFill>
            </a:endParaRPr>
          </a:p>
        </p:txBody>
      </p:sp>
      <p:sp>
        <p:nvSpPr>
          <p:cNvPr id="3" name="Footer Placeholder 2"/>
          <p:cNvSpPr>
            <a:spLocks noGrp="1"/>
          </p:cNvSpPr>
          <p:nvPr>
            <p:ph type="ftr" sz="quarter" idx="11"/>
          </p:nvPr>
        </p:nvSpPr>
        <p:spPr>
          <a:xfrm>
            <a:off x="2743200" y="6356352"/>
            <a:ext cx="3657600" cy="365125"/>
          </a:xfrm>
          <a:prstGeom prst="rect">
            <a:avLst/>
          </a:prstGeom>
        </p:spPr>
        <p:txBody>
          <a:bodyPr/>
          <a:lstStyle/>
          <a:p>
            <a:endParaRPr lang="en-US" dirty="0"/>
          </a:p>
        </p:txBody>
      </p:sp>
      <p:sp>
        <p:nvSpPr>
          <p:cNvPr id="10" name="Title Placeholder 1"/>
          <p:cNvSpPr>
            <a:spLocks noGrp="1"/>
          </p:cNvSpPr>
          <p:nvPr>
            <p:ph type="title"/>
          </p:nvPr>
        </p:nvSpPr>
        <p:spPr>
          <a:xfrm>
            <a:off x="274320" y="201168"/>
            <a:ext cx="66294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1" name="Date Placeholder 3"/>
          <p:cNvSpPr>
            <a:spLocks noGrp="1"/>
          </p:cNvSpPr>
          <p:nvPr>
            <p:ph type="dt" sz="half" idx="2"/>
          </p:nvPr>
        </p:nvSpPr>
        <p:spPr>
          <a:xfrm>
            <a:off x="6858000" y="6356352"/>
            <a:ext cx="16002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350E7986-1B82-4CCD-A6FB-78FB2692CAA9}" type="datetime4">
              <a:rPr lang="en-US" smtClean="0"/>
              <a:pPr/>
              <a:t>December 8, 2015</a:t>
            </a:fld>
            <a:endParaRPr lang="en-US" dirty="0"/>
          </a:p>
        </p:txBody>
      </p:sp>
      <p:sp>
        <p:nvSpPr>
          <p:cNvPr id="12" name="Slide Number Placeholder 5"/>
          <p:cNvSpPr>
            <a:spLocks noGrp="1"/>
          </p:cNvSpPr>
          <p:nvPr>
            <p:ph type="sldNum" sz="quarter" idx="4"/>
          </p:nvPr>
        </p:nvSpPr>
        <p:spPr>
          <a:xfrm>
            <a:off x="8741664" y="6356352"/>
            <a:ext cx="301752"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cxnSp>
        <p:nvCxnSpPr>
          <p:cNvPr id="13" name="Straight Connector 12"/>
          <p:cNvCxnSpPr/>
          <p:nvPr userDrawn="1"/>
        </p:nvCxnSpPr>
        <p:spPr>
          <a:xfrm>
            <a:off x="8602255" y="6454975"/>
            <a:ext cx="0" cy="182880"/>
          </a:xfrm>
          <a:prstGeom prst="line">
            <a:avLst/>
          </a:prstGeom>
          <a:ln w="12700">
            <a:solidFill>
              <a:srgbClr val="70727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0228936"/>
      </p:ext>
    </p:extLst>
  </p:cSld>
  <p:clrMapOvr>
    <a:masterClrMapping/>
  </p:clrMapOvr>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23837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8" name="Rectangle 7"/>
          <p:cNvSpPr/>
          <p:nvPr userDrawn="1"/>
        </p:nvSpPr>
        <p:spPr>
          <a:xfrm>
            <a:off x="0" y="1225296"/>
            <a:ext cx="9144000" cy="56327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solidFill>
                <a:srgbClr val="FFFFFF"/>
              </a:solidFill>
            </a:endParaRPr>
          </a:p>
        </p:txBody>
      </p:sp>
      <p:sp>
        <p:nvSpPr>
          <p:cNvPr id="5" name="Footer Placeholder 4"/>
          <p:cNvSpPr>
            <a:spLocks noGrp="1"/>
          </p:cNvSpPr>
          <p:nvPr>
            <p:ph type="ftr" sz="quarter" idx="11"/>
          </p:nvPr>
        </p:nvSpPr>
        <p:spPr>
          <a:xfrm>
            <a:off x="2743200" y="6356352"/>
            <a:ext cx="3657600" cy="365125"/>
          </a:xfrm>
          <a:prstGeom prst="rect">
            <a:avLst/>
          </a:prstGeom>
        </p:spPr>
        <p:txBody>
          <a:bodyPr/>
          <a:lstStyle>
            <a:lvl1pPr>
              <a:defRPr>
                <a:solidFill>
                  <a:srgbClr val="707276"/>
                </a:solidFill>
              </a:defRPr>
            </a:lvl1pPr>
          </a:lstStyle>
          <a:p>
            <a:endParaRPr lang="en-US" dirty="0"/>
          </a:p>
        </p:txBody>
      </p:sp>
      <p:sp>
        <p:nvSpPr>
          <p:cNvPr id="12" name="Title Placeholder 1"/>
          <p:cNvSpPr>
            <a:spLocks noGrp="1"/>
          </p:cNvSpPr>
          <p:nvPr>
            <p:ph type="title"/>
          </p:nvPr>
        </p:nvSpPr>
        <p:spPr>
          <a:xfrm>
            <a:off x="274320" y="201168"/>
            <a:ext cx="66294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3" name="Date Placeholder 3"/>
          <p:cNvSpPr>
            <a:spLocks noGrp="1"/>
          </p:cNvSpPr>
          <p:nvPr>
            <p:ph type="dt" sz="half" idx="2"/>
          </p:nvPr>
        </p:nvSpPr>
        <p:spPr>
          <a:xfrm>
            <a:off x="6858000" y="6356352"/>
            <a:ext cx="16002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113A39AF-E77A-43C4-9AEB-30D9597E081E}" type="datetime4">
              <a:rPr lang="en-US" smtClean="0"/>
              <a:pPr/>
              <a:t>December 8, 2015</a:t>
            </a:fld>
            <a:endParaRPr lang="en-US" dirty="0"/>
          </a:p>
        </p:txBody>
      </p:sp>
      <p:sp>
        <p:nvSpPr>
          <p:cNvPr id="14" name="Slide Number Placeholder 5"/>
          <p:cNvSpPr>
            <a:spLocks noGrp="1"/>
          </p:cNvSpPr>
          <p:nvPr>
            <p:ph type="sldNum" sz="quarter" idx="4"/>
          </p:nvPr>
        </p:nvSpPr>
        <p:spPr>
          <a:xfrm>
            <a:off x="8741664" y="6356352"/>
            <a:ext cx="301752"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cxnSp>
        <p:nvCxnSpPr>
          <p:cNvPr id="15" name="Straight Connector 14"/>
          <p:cNvCxnSpPr/>
          <p:nvPr userDrawn="1"/>
        </p:nvCxnSpPr>
        <p:spPr>
          <a:xfrm>
            <a:off x="8602255" y="6454975"/>
            <a:ext cx="0" cy="182880"/>
          </a:xfrm>
          <a:prstGeom prst="line">
            <a:avLst/>
          </a:prstGeom>
          <a:ln w="12700">
            <a:solidFill>
              <a:srgbClr val="707276"/>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2"/>
          <p:cNvSpPr>
            <a:spLocks noGrp="1"/>
          </p:cNvSpPr>
          <p:nvPr>
            <p:ph idx="1"/>
          </p:nvPr>
        </p:nvSpPr>
        <p:spPr>
          <a:xfrm>
            <a:off x="274320" y="1600201"/>
            <a:ext cx="859536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961317235"/>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306909205"/>
      </p:ext>
    </p:extLst>
  </p:cSld>
  <p:clrMapOvr>
    <a:masterClrMapping/>
  </p:clrMapOvr>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0" y="2628782"/>
            <a:ext cx="9144000" cy="1600438"/>
          </a:xfrm>
          <a:noFill/>
          <a:ln w="25400">
            <a:noFill/>
          </a:ln>
          <a:effectLst/>
        </p:spPr>
        <p:txBody>
          <a:bodyPr lIns="457200" tIns="457200" rIns="457200" bIns="457200" anchor="ctr"/>
          <a:lstStyle>
            <a:lvl1pPr algn="l">
              <a:defRPr sz="4400" b="1">
                <a:solidFill>
                  <a:schemeClr val="bg1"/>
                </a:solidFill>
              </a:defRPr>
            </a:lvl1pPr>
          </a:lstStyle>
          <a:p>
            <a:r>
              <a:rPr lang="en-US" dirty="0" smtClean="0"/>
              <a:t>Click to edit Master title style</a:t>
            </a:r>
            <a:endParaRPr lang="en-US" dirty="0"/>
          </a:p>
        </p:txBody>
      </p:sp>
      <p:sp>
        <p:nvSpPr>
          <p:cNvPr id="8" name="Subtitle 2"/>
          <p:cNvSpPr>
            <a:spLocks noGrp="1"/>
          </p:cNvSpPr>
          <p:nvPr>
            <p:ph type="subTitle" idx="1"/>
          </p:nvPr>
        </p:nvSpPr>
        <p:spPr>
          <a:xfrm>
            <a:off x="457200" y="4800600"/>
            <a:ext cx="8229600" cy="457200"/>
          </a:xfrm>
        </p:spPr>
        <p:txBody>
          <a:bodyPr/>
          <a:lstStyle>
            <a:lvl1pPr marL="0" indent="0" algn="l">
              <a:spcBef>
                <a:spcPts val="0"/>
              </a:spcBef>
              <a:buNone/>
              <a:defRPr cap="all"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smtClean="0"/>
          </a:p>
        </p:txBody>
      </p:sp>
      <p:sp>
        <p:nvSpPr>
          <p:cNvPr id="12" name="Text Placeholder 6"/>
          <p:cNvSpPr>
            <a:spLocks noGrp="1"/>
          </p:cNvSpPr>
          <p:nvPr>
            <p:ph type="body" sz="quarter" idx="14"/>
          </p:nvPr>
        </p:nvSpPr>
        <p:spPr>
          <a:xfrm>
            <a:off x="455613" y="5257800"/>
            <a:ext cx="8229600" cy="228600"/>
          </a:xfrm>
        </p:spPr>
        <p:txBody>
          <a:bodyPr>
            <a:normAutofit/>
          </a:bodyPr>
          <a:lstStyle>
            <a:lvl1pPr marL="0" indent="0">
              <a:spcBef>
                <a:spcPts val="0"/>
              </a:spcBef>
              <a:buNone/>
              <a:defRPr sz="1400" baseline="0">
                <a:solidFill>
                  <a:srgbClr val="FFFFFF"/>
                </a:solidFill>
              </a:defRPr>
            </a:lvl1pPr>
          </a:lstStyle>
          <a:p>
            <a:pPr lvl="0"/>
            <a:r>
              <a:rPr lang="en-US" smtClean="0"/>
              <a:t>Click to edit Master text styles</a:t>
            </a:r>
          </a:p>
        </p:txBody>
      </p:sp>
      <p:sp>
        <p:nvSpPr>
          <p:cNvPr id="13" name="Text Placeholder 6"/>
          <p:cNvSpPr>
            <a:spLocks noGrp="1"/>
          </p:cNvSpPr>
          <p:nvPr>
            <p:ph type="body" sz="quarter" idx="15"/>
          </p:nvPr>
        </p:nvSpPr>
        <p:spPr>
          <a:xfrm>
            <a:off x="457200" y="5540477"/>
            <a:ext cx="8229600" cy="228600"/>
          </a:xfrm>
        </p:spPr>
        <p:txBody>
          <a:bodyPr>
            <a:normAutofit/>
          </a:bodyPr>
          <a:lstStyle>
            <a:lvl1pPr marL="0" indent="0">
              <a:spcBef>
                <a:spcPts val="0"/>
              </a:spcBef>
              <a:buNone/>
              <a:defRPr sz="1400" baseline="0">
                <a:solidFill>
                  <a:srgbClr val="FFFFFF"/>
                </a:solidFill>
              </a:defRPr>
            </a:lvl1pPr>
          </a:lstStyle>
          <a:p>
            <a:pPr lvl="0"/>
            <a:r>
              <a:rPr lang="en-US" smtClean="0"/>
              <a:t>Click to edit Master text styles</a:t>
            </a:r>
          </a:p>
        </p:txBody>
      </p:sp>
      <p:sp>
        <p:nvSpPr>
          <p:cNvPr id="6" name="Date Placeholder 3"/>
          <p:cNvSpPr>
            <a:spLocks noGrp="1"/>
          </p:cNvSpPr>
          <p:nvPr>
            <p:ph type="dt" sz="half" idx="16"/>
          </p:nvPr>
        </p:nvSpPr>
        <p:spPr/>
        <p:txBody>
          <a:bodyPr/>
          <a:lstStyle>
            <a:lvl1pPr>
              <a:defRPr>
                <a:solidFill>
                  <a:srgbClr val="FFFFFF"/>
                </a:solidFill>
              </a:defRPr>
            </a:lvl1pPr>
          </a:lstStyle>
          <a:p>
            <a:pPr>
              <a:defRPr/>
            </a:pPr>
            <a:fld id="{71138FEF-DF32-4429-BB54-3D8AEBD5B782}" type="datetime1">
              <a:rPr lang="en-US" smtClean="0"/>
              <a:pPr>
                <a:defRPr/>
              </a:pPr>
              <a:t>12/8/2015</a:t>
            </a:fld>
            <a:endParaRPr lang="en-US" dirty="0"/>
          </a:p>
        </p:txBody>
      </p:sp>
      <p:sp>
        <p:nvSpPr>
          <p:cNvPr id="9" name="Footer Placeholder 4"/>
          <p:cNvSpPr>
            <a:spLocks noGrp="1"/>
          </p:cNvSpPr>
          <p:nvPr>
            <p:ph type="ftr" sz="quarter" idx="17"/>
          </p:nvPr>
        </p:nvSpPr>
        <p:spPr/>
        <p:txBody>
          <a:bodyPr/>
          <a:lstStyle>
            <a:lvl1pPr>
              <a:defRPr sz="900">
                <a:solidFill>
                  <a:srgbClr val="FFFFFF"/>
                </a:solidFill>
              </a:defRPr>
            </a:lvl1pPr>
          </a:lstStyle>
          <a:p>
            <a:pPr>
              <a:defRPr/>
            </a:pPr>
            <a:endParaRPr lang="en-US" dirty="0"/>
          </a:p>
        </p:txBody>
      </p:sp>
      <p:sp>
        <p:nvSpPr>
          <p:cNvPr id="10" name="Slide Number Placeholder 5"/>
          <p:cNvSpPr>
            <a:spLocks noGrp="1"/>
          </p:cNvSpPr>
          <p:nvPr>
            <p:ph type="sldNum" sz="quarter" idx="18"/>
          </p:nvPr>
        </p:nvSpPr>
        <p:spPr/>
        <p:txBody>
          <a:bodyPr/>
          <a:lstStyle>
            <a:lvl1pPr>
              <a:defRPr>
                <a:solidFill>
                  <a:srgbClr val="FFFFFF"/>
                </a:solidFill>
              </a:defRPr>
            </a:lvl1pPr>
          </a:lstStyle>
          <a:p>
            <a:pPr>
              <a:defRPr/>
            </a:pPr>
            <a:fld id="{43E8EB12-C3BF-4DD5-8F98-4758AABC85BC}" type="slidenum">
              <a:rPr lang="en-US"/>
              <a:pPr>
                <a:defRPr/>
              </a:pPr>
              <a:t>‹#›</a:t>
            </a:fld>
            <a:endParaRPr lang="en-US" dirty="0"/>
          </a:p>
        </p:txBody>
      </p:sp>
    </p:spTree>
    <p:extLst>
      <p:ext uri="{BB962C8B-B14F-4D97-AF65-F5344CB8AC3E}">
        <p14:creationId xmlns:p14="http://schemas.microsoft.com/office/powerpoint/2010/main" val="41213178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Line Title + Content">
    <p:spTree>
      <p:nvGrpSpPr>
        <p:cNvPr id="1" name=""/>
        <p:cNvGrpSpPr/>
        <p:nvPr/>
      </p:nvGrpSpPr>
      <p:grpSpPr>
        <a:xfrm>
          <a:off x="0" y="0"/>
          <a:ext cx="0" cy="0"/>
          <a:chOff x="0" y="0"/>
          <a:chExt cx="0" cy="0"/>
        </a:xfrm>
      </p:grpSpPr>
      <p:sp>
        <p:nvSpPr>
          <p:cNvPr id="4" name="Rectangle 3"/>
          <p:cNvSpPr/>
          <p:nvPr userDrawn="1"/>
        </p:nvSpPr>
        <p:spPr>
          <a:xfrm>
            <a:off x="0" y="987425"/>
            <a:ext cx="9144000" cy="5870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7" name="Title 1"/>
          <p:cNvSpPr>
            <a:spLocks noGrp="1"/>
          </p:cNvSpPr>
          <p:nvPr>
            <p:ph type="title"/>
          </p:nvPr>
        </p:nvSpPr>
        <p:spPr>
          <a:xfrm>
            <a:off x="457200" y="356614"/>
            <a:ext cx="6629400" cy="621792"/>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8" name="Content Placeholder 2"/>
          <p:cNvSpPr>
            <a:spLocks noGrp="1"/>
          </p:cNvSpPr>
          <p:nvPr>
            <p:ph idx="1"/>
          </p:nvPr>
        </p:nvSpPr>
        <p:spPr>
          <a:xfrm>
            <a:off x="457200" y="1371596"/>
            <a:ext cx="8229600" cy="4800600"/>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8"/>
          <p:cNvSpPr>
            <a:spLocks noGrp="1"/>
          </p:cNvSpPr>
          <p:nvPr>
            <p:ph type="dt" sz="half" idx="10"/>
          </p:nvPr>
        </p:nvSpPr>
        <p:spPr/>
        <p:txBody>
          <a:bodyPr/>
          <a:lstStyle>
            <a:lvl1pPr>
              <a:defRPr/>
            </a:lvl1pPr>
          </a:lstStyle>
          <a:p>
            <a:pPr>
              <a:defRPr/>
            </a:pPr>
            <a:fld id="{9DF85176-D28A-4E06-A2E4-72B2F54E3AEA}" type="datetime1">
              <a:rPr lang="en-US" smtClean="0"/>
              <a:pPr>
                <a:defRPr/>
              </a:pPr>
              <a:t>12/8/2015</a:t>
            </a:fld>
            <a:endParaRPr lang="en-US" dirty="0"/>
          </a:p>
        </p:txBody>
      </p:sp>
      <p:sp>
        <p:nvSpPr>
          <p:cNvPr id="6" name="Slide Number Placeholder 9"/>
          <p:cNvSpPr>
            <a:spLocks noGrp="1"/>
          </p:cNvSpPr>
          <p:nvPr>
            <p:ph type="sldNum" sz="quarter" idx="11"/>
          </p:nvPr>
        </p:nvSpPr>
        <p:spPr/>
        <p:txBody>
          <a:bodyPr/>
          <a:lstStyle>
            <a:lvl1pPr>
              <a:defRPr/>
            </a:lvl1pPr>
          </a:lstStyle>
          <a:p>
            <a:pPr>
              <a:defRPr/>
            </a:pPr>
            <a:fld id="{5CA7005F-0911-4DD4-93C4-63837FBCD5BB}" type="slidenum">
              <a:rPr lang="en-US"/>
              <a:pPr>
                <a:defRPr/>
              </a:pPr>
              <a:t>‹#›</a:t>
            </a:fld>
            <a:endParaRPr lang="en-US" dirty="0"/>
          </a:p>
        </p:txBody>
      </p:sp>
      <p:sp>
        <p:nvSpPr>
          <p:cNvPr id="9" name="Footer Placeholder 10"/>
          <p:cNvSpPr>
            <a:spLocks noGrp="1"/>
          </p:cNvSpPr>
          <p:nvPr>
            <p:ph type="ftr" sz="quarter" idx="12"/>
          </p:nvPr>
        </p:nvSpPr>
        <p:spPr/>
        <p:txBody>
          <a:bodyPr/>
          <a:lstStyle>
            <a:lvl1pPr>
              <a:defRPr sz="900">
                <a:latin typeface="Arial"/>
                <a:cs typeface="Arial"/>
              </a:defRPr>
            </a:lvl1pPr>
          </a:lstStyle>
          <a:p>
            <a:pPr>
              <a:defRPr/>
            </a:pPr>
            <a:endParaRPr lang="en-US" dirty="0"/>
          </a:p>
        </p:txBody>
      </p:sp>
    </p:spTree>
    <p:extLst>
      <p:ext uri="{BB962C8B-B14F-4D97-AF65-F5344CB8AC3E}">
        <p14:creationId xmlns:p14="http://schemas.microsoft.com/office/powerpoint/2010/main" val="417048591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Line Title + 2-Column Content">
    <p:spTree>
      <p:nvGrpSpPr>
        <p:cNvPr id="1" name=""/>
        <p:cNvGrpSpPr/>
        <p:nvPr/>
      </p:nvGrpSpPr>
      <p:grpSpPr>
        <a:xfrm>
          <a:off x="0" y="0"/>
          <a:ext cx="0" cy="0"/>
          <a:chOff x="0" y="0"/>
          <a:chExt cx="0" cy="0"/>
        </a:xfrm>
      </p:grpSpPr>
      <p:sp>
        <p:nvSpPr>
          <p:cNvPr id="5" name="Rectangle 4"/>
          <p:cNvSpPr/>
          <p:nvPr userDrawn="1"/>
        </p:nvSpPr>
        <p:spPr>
          <a:xfrm>
            <a:off x="0" y="987425"/>
            <a:ext cx="9144000" cy="5870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4" name="Title 1"/>
          <p:cNvSpPr>
            <a:spLocks noGrp="1"/>
          </p:cNvSpPr>
          <p:nvPr>
            <p:ph type="title"/>
          </p:nvPr>
        </p:nvSpPr>
        <p:spPr>
          <a:xfrm>
            <a:off x="457200" y="356614"/>
            <a:ext cx="6629400" cy="621792"/>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2" name="Content Placeholder 2"/>
          <p:cNvSpPr>
            <a:spLocks noGrp="1"/>
          </p:cNvSpPr>
          <p:nvPr>
            <p:ph idx="1"/>
          </p:nvPr>
        </p:nvSpPr>
        <p:spPr>
          <a:xfrm>
            <a:off x="457200" y="1371596"/>
            <a:ext cx="3886200" cy="4800600"/>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3"/>
          </p:nvPr>
        </p:nvSpPr>
        <p:spPr>
          <a:xfrm>
            <a:off x="4800600" y="1369118"/>
            <a:ext cx="3886200" cy="4800600"/>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4"/>
          <p:cNvSpPr>
            <a:spLocks noGrp="1"/>
          </p:cNvSpPr>
          <p:nvPr>
            <p:ph type="dt" sz="half" idx="14"/>
          </p:nvPr>
        </p:nvSpPr>
        <p:spPr/>
        <p:txBody>
          <a:bodyPr/>
          <a:lstStyle>
            <a:lvl1pPr>
              <a:defRPr/>
            </a:lvl1pPr>
          </a:lstStyle>
          <a:p>
            <a:pPr>
              <a:defRPr/>
            </a:pPr>
            <a:fld id="{FF70886E-B868-4715-9040-4D794C459B8E}" type="datetime1">
              <a:rPr lang="en-US" smtClean="0"/>
              <a:pPr>
                <a:defRPr/>
              </a:pPr>
              <a:t>12/8/2015</a:t>
            </a:fld>
            <a:endParaRPr lang="en-US" dirty="0"/>
          </a:p>
        </p:txBody>
      </p:sp>
      <p:sp>
        <p:nvSpPr>
          <p:cNvPr id="7" name="Footer Placeholder 5"/>
          <p:cNvSpPr>
            <a:spLocks noGrp="1"/>
          </p:cNvSpPr>
          <p:nvPr>
            <p:ph type="ftr" sz="quarter" idx="15"/>
          </p:nvPr>
        </p:nvSpPr>
        <p:spPr/>
        <p:txBody>
          <a:bodyPr/>
          <a:lstStyle>
            <a:lvl1pPr>
              <a:defRPr sz="900">
                <a:latin typeface="Arial"/>
                <a:cs typeface="Arial"/>
              </a:defRPr>
            </a:lvl1pPr>
          </a:lstStyle>
          <a:p>
            <a:pPr>
              <a:defRPr/>
            </a:pPr>
            <a:endParaRPr lang="en-US" dirty="0"/>
          </a:p>
        </p:txBody>
      </p:sp>
      <p:sp>
        <p:nvSpPr>
          <p:cNvPr id="8" name="Slide Number Placeholder 6"/>
          <p:cNvSpPr>
            <a:spLocks noGrp="1"/>
          </p:cNvSpPr>
          <p:nvPr>
            <p:ph type="sldNum" sz="quarter" idx="16"/>
          </p:nvPr>
        </p:nvSpPr>
        <p:spPr/>
        <p:txBody>
          <a:bodyPr/>
          <a:lstStyle>
            <a:lvl1pPr>
              <a:defRPr/>
            </a:lvl1pPr>
          </a:lstStyle>
          <a:p>
            <a:pPr>
              <a:defRPr/>
            </a:pPr>
            <a:fld id="{3E6C6EAF-58C9-4689-86FD-77BC2BA54B1E}" type="slidenum">
              <a:rPr lang="en-US"/>
              <a:pPr>
                <a:defRPr/>
              </a:pPr>
              <a:t>‹#›</a:t>
            </a:fld>
            <a:endParaRPr lang="en-US" dirty="0"/>
          </a:p>
        </p:txBody>
      </p:sp>
    </p:spTree>
    <p:extLst>
      <p:ext uri="{BB962C8B-B14F-4D97-AF65-F5344CB8AC3E}">
        <p14:creationId xmlns:p14="http://schemas.microsoft.com/office/powerpoint/2010/main" val="697138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Line Title Only">
    <p:spTree>
      <p:nvGrpSpPr>
        <p:cNvPr id="1" name=""/>
        <p:cNvGrpSpPr/>
        <p:nvPr/>
      </p:nvGrpSpPr>
      <p:grpSpPr>
        <a:xfrm>
          <a:off x="0" y="0"/>
          <a:ext cx="0" cy="0"/>
          <a:chOff x="0" y="0"/>
          <a:chExt cx="0" cy="0"/>
        </a:xfrm>
      </p:grpSpPr>
      <p:sp>
        <p:nvSpPr>
          <p:cNvPr id="7" name="Rectangle 6"/>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10"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1" name="Date Placeholder 2"/>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3613C8CB-43D8-CE4B-9FBA-0A4A4D7DDC27}" type="datetime4">
              <a:rPr lang="en-US" smtClean="0"/>
              <a:pPr/>
              <a:t>December 8, 2015</a:t>
            </a:fld>
            <a:endParaRPr lang="en-US"/>
          </a:p>
        </p:txBody>
      </p:sp>
      <p:sp>
        <p:nvSpPr>
          <p:cNvPr id="12" name="Footer Placeholder 3"/>
          <p:cNvSpPr>
            <a:spLocks noGrp="1"/>
          </p:cNvSpPr>
          <p:nvPr>
            <p:ph type="ftr" sz="quarter" idx="11"/>
          </p:nvPr>
        </p:nvSpPr>
        <p:spPr>
          <a:xfrm>
            <a:off x="3124200" y="6356352"/>
            <a:ext cx="2895600" cy="365125"/>
          </a:xfrm>
        </p:spPr>
        <p:txBody>
          <a:bodyPr lIns="0" tIns="0" rIns="0" bIns="0"/>
          <a:lstStyle>
            <a:lvl1pPr>
              <a:defRPr sz="900">
                <a:latin typeface="Arial"/>
                <a:cs typeface="Arial"/>
              </a:defRPr>
            </a:lvl1pPr>
          </a:lstStyle>
          <a:p>
            <a:endParaRPr lang="en-US"/>
          </a:p>
        </p:txBody>
      </p:sp>
      <p:sp>
        <p:nvSpPr>
          <p:cNvPr id="20" name="Slide Number Placeholder 4"/>
          <p:cNvSpPr>
            <a:spLocks noGrp="1"/>
          </p:cNvSpPr>
          <p:nvPr>
            <p:ph type="sldNum" sz="quarter" idx="12"/>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Tree>
    <p:extLst>
      <p:ext uri="{BB962C8B-B14F-4D97-AF65-F5344CB8AC3E}">
        <p14:creationId xmlns:p14="http://schemas.microsoft.com/office/powerpoint/2010/main" val="4019739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Line Title + 2-Column Comparison">
    <p:spTree>
      <p:nvGrpSpPr>
        <p:cNvPr id="1" name=""/>
        <p:cNvGrpSpPr/>
        <p:nvPr/>
      </p:nvGrpSpPr>
      <p:grpSpPr>
        <a:xfrm>
          <a:off x="0" y="0"/>
          <a:ext cx="0" cy="0"/>
          <a:chOff x="0" y="0"/>
          <a:chExt cx="0" cy="0"/>
        </a:xfrm>
      </p:grpSpPr>
      <p:sp>
        <p:nvSpPr>
          <p:cNvPr id="7" name="Rectangle 6"/>
          <p:cNvSpPr/>
          <p:nvPr userDrawn="1"/>
        </p:nvSpPr>
        <p:spPr>
          <a:xfrm>
            <a:off x="0" y="987425"/>
            <a:ext cx="9144000" cy="5870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0" name="Title 1"/>
          <p:cNvSpPr>
            <a:spLocks noGrp="1"/>
          </p:cNvSpPr>
          <p:nvPr>
            <p:ph type="title"/>
          </p:nvPr>
        </p:nvSpPr>
        <p:spPr>
          <a:xfrm>
            <a:off x="457200" y="356614"/>
            <a:ext cx="6629400" cy="621792"/>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1" name="Text Placeholder 2"/>
          <p:cNvSpPr>
            <a:spLocks noGrp="1"/>
          </p:cNvSpPr>
          <p:nvPr>
            <p:ph type="body" idx="1"/>
          </p:nvPr>
        </p:nvSpPr>
        <p:spPr>
          <a:xfrm>
            <a:off x="457200" y="1371600"/>
            <a:ext cx="3886200" cy="640080"/>
          </a:xfrm>
        </p:spPr>
        <p:txBody>
          <a:bodyPr>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0" name="Text Placeholder 4"/>
          <p:cNvSpPr>
            <a:spLocks noGrp="1"/>
          </p:cNvSpPr>
          <p:nvPr>
            <p:ph type="body" sz="quarter" idx="3"/>
          </p:nvPr>
        </p:nvSpPr>
        <p:spPr>
          <a:xfrm>
            <a:off x="4800600" y="1371599"/>
            <a:ext cx="3886200" cy="640080"/>
          </a:xfrm>
        </p:spPr>
        <p:txBody>
          <a:bodyPr>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6" name="Content Placeholder 2"/>
          <p:cNvSpPr>
            <a:spLocks noGrp="1"/>
          </p:cNvSpPr>
          <p:nvPr>
            <p:ph idx="15"/>
          </p:nvPr>
        </p:nvSpPr>
        <p:spPr>
          <a:xfrm>
            <a:off x="457200" y="2059241"/>
            <a:ext cx="3886200" cy="4114800"/>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6"/>
          </p:nvPr>
        </p:nvSpPr>
        <p:spPr>
          <a:xfrm>
            <a:off x="4800600" y="2056763"/>
            <a:ext cx="3886200" cy="4114800"/>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6"/>
          <p:cNvSpPr>
            <a:spLocks noGrp="1"/>
          </p:cNvSpPr>
          <p:nvPr>
            <p:ph type="dt" sz="half" idx="17"/>
          </p:nvPr>
        </p:nvSpPr>
        <p:spPr/>
        <p:txBody>
          <a:bodyPr/>
          <a:lstStyle>
            <a:lvl1pPr>
              <a:defRPr/>
            </a:lvl1pPr>
          </a:lstStyle>
          <a:p>
            <a:pPr>
              <a:defRPr/>
            </a:pPr>
            <a:fld id="{B8F1194A-FA55-4CE6-8805-9ECF0BF22BB6}" type="datetime1">
              <a:rPr lang="en-US" smtClean="0"/>
              <a:pPr>
                <a:defRPr/>
              </a:pPr>
              <a:t>12/8/2015</a:t>
            </a:fld>
            <a:endParaRPr lang="en-US" dirty="0"/>
          </a:p>
        </p:txBody>
      </p:sp>
      <p:sp>
        <p:nvSpPr>
          <p:cNvPr id="9" name="Footer Placeholder 7"/>
          <p:cNvSpPr>
            <a:spLocks noGrp="1"/>
          </p:cNvSpPr>
          <p:nvPr>
            <p:ph type="ftr" sz="quarter" idx="18"/>
          </p:nvPr>
        </p:nvSpPr>
        <p:spPr/>
        <p:txBody>
          <a:bodyPr/>
          <a:lstStyle>
            <a:lvl1pPr>
              <a:defRPr sz="900">
                <a:latin typeface="Arial"/>
                <a:cs typeface="Arial"/>
              </a:defRPr>
            </a:lvl1pPr>
          </a:lstStyle>
          <a:p>
            <a:pPr>
              <a:defRPr/>
            </a:pPr>
            <a:endParaRPr lang="en-US" dirty="0"/>
          </a:p>
        </p:txBody>
      </p:sp>
      <p:sp>
        <p:nvSpPr>
          <p:cNvPr id="12" name="Slide Number Placeholder 8"/>
          <p:cNvSpPr>
            <a:spLocks noGrp="1"/>
          </p:cNvSpPr>
          <p:nvPr>
            <p:ph type="sldNum" sz="quarter" idx="19"/>
          </p:nvPr>
        </p:nvSpPr>
        <p:spPr/>
        <p:txBody>
          <a:bodyPr/>
          <a:lstStyle>
            <a:lvl1pPr>
              <a:defRPr/>
            </a:lvl1pPr>
          </a:lstStyle>
          <a:p>
            <a:pPr>
              <a:defRPr/>
            </a:pPr>
            <a:fld id="{EC38EAF3-CEE5-4C08-832D-1CB3B818A8B4}" type="slidenum">
              <a:rPr lang="en-US"/>
              <a:pPr>
                <a:defRPr/>
              </a:pPr>
              <a:t>‹#›</a:t>
            </a:fld>
            <a:endParaRPr lang="en-US" dirty="0"/>
          </a:p>
        </p:txBody>
      </p:sp>
    </p:spTree>
    <p:extLst>
      <p:ext uri="{BB962C8B-B14F-4D97-AF65-F5344CB8AC3E}">
        <p14:creationId xmlns:p14="http://schemas.microsoft.com/office/powerpoint/2010/main" val="280336197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Line Title + Picture with Caption">
    <p:spTree>
      <p:nvGrpSpPr>
        <p:cNvPr id="1" name=""/>
        <p:cNvGrpSpPr/>
        <p:nvPr/>
      </p:nvGrpSpPr>
      <p:grpSpPr>
        <a:xfrm>
          <a:off x="0" y="0"/>
          <a:ext cx="0" cy="0"/>
          <a:chOff x="0" y="0"/>
          <a:chExt cx="0" cy="0"/>
        </a:xfrm>
      </p:grpSpPr>
      <p:sp>
        <p:nvSpPr>
          <p:cNvPr id="5" name="Rectangle 4"/>
          <p:cNvSpPr/>
          <p:nvPr userDrawn="1"/>
        </p:nvSpPr>
        <p:spPr>
          <a:xfrm>
            <a:off x="0" y="987425"/>
            <a:ext cx="9144000" cy="5870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4" name="Title 1"/>
          <p:cNvSpPr>
            <a:spLocks noGrp="1"/>
          </p:cNvSpPr>
          <p:nvPr>
            <p:ph type="title"/>
          </p:nvPr>
        </p:nvSpPr>
        <p:spPr>
          <a:xfrm>
            <a:off x="457200" y="356614"/>
            <a:ext cx="6629400" cy="621792"/>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5" name="Picture Placeholder 2"/>
          <p:cNvSpPr>
            <a:spLocks noGrp="1"/>
          </p:cNvSpPr>
          <p:nvPr>
            <p:ph type="pic" idx="1"/>
          </p:nvPr>
        </p:nvSpPr>
        <p:spPr>
          <a:xfrm>
            <a:off x="457200" y="1371600"/>
            <a:ext cx="8229600" cy="3886200"/>
          </a:xfrm>
        </p:spPr>
        <p:txBody>
          <a:bodyPr rtlCol="0" anchor="ctr">
            <a:spAutoFit/>
          </a:bodyPr>
          <a:lstStyle>
            <a:lvl1pPr marL="0" indent="0" algn="ctr">
              <a:buNone/>
              <a:defRPr sz="1800" i="1">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16" name="Text Placeholder 3"/>
          <p:cNvSpPr>
            <a:spLocks noGrp="1"/>
          </p:cNvSpPr>
          <p:nvPr>
            <p:ph type="body" sz="half" idx="2"/>
          </p:nvPr>
        </p:nvSpPr>
        <p:spPr>
          <a:xfrm>
            <a:off x="457200" y="5486400"/>
            <a:ext cx="8229600" cy="685800"/>
          </a:xfrm>
        </p:spPr>
        <p:txBody>
          <a:bodyPr>
            <a:spAutoFit/>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Date Placeholder 4"/>
          <p:cNvSpPr>
            <a:spLocks noGrp="1"/>
          </p:cNvSpPr>
          <p:nvPr>
            <p:ph type="dt" sz="half" idx="10"/>
          </p:nvPr>
        </p:nvSpPr>
        <p:spPr/>
        <p:txBody>
          <a:bodyPr/>
          <a:lstStyle>
            <a:lvl1pPr>
              <a:defRPr/>
            </a:lvl1pPr>
          </a:lstStyle>
          <a:p>
            <a:pPr>
              <a:defRPr/>
            </a:pPr>
            <a:fld id="{F720BB81-3C29-40CE-B318-D297D0EDBA02}" type="datetime1">
              <a:rPr lang="en-US" smtClean="0"/>
              <a:pPr>
                <a:defRPr/>
              </a:pPr>
              <a:t>12/8/2015</a:t>
            </a:fld>
            <a:endParaRPr lang="en-US" dirty="0"/>
          </a:p>
        </p:txBody>
      </p:sp>
      <p:sp>
        <p:nvSpPr>
          <p:cNvPr id="7" name="Footer Placeholder 5"/>
          <p:cNvSpPr>
            <a:spLocks noGrp="1"/>
          </p:cNvSpPr>
          <p:nvPr>
            <p:ph type="ftr" sz="quarter" idx="11"/>
          </p:nvPr>
        </p:nvSpPr>
        <p:spPr/>
        <p:txBody>
          <a:bodyPr/>
          <a:lstStyle>
            <a:lvl1pPr>
              <a:defRPr sz="900">
                <a:latin typeface="Arial"/>
                <a:cs typeface="Arial"/>
              </a:defRPr>
            </a:lvl1pPr>
          </a:lstStyle>
          <a:p>
            <a:pPr>
              <a:defRPr/>
            </a:pPr>
            <a:endParaRPr lang="en-US" dirty="0"/>
          </a:p>
        </p:txBody>
      </p:sp>
      <p:sp>
        <p:nvSpPr>
          <p:cNvPr id="8" name="Slide Number Placeholder 6"/>
          <p:cNvSpPr>
            <a:spLocks noGrp="1"/>
          </p:cNvSpPr>
          <p:nvPr>
            <p:ph type="sldNum" sz="quarter" idx="12"/>
          </p:nvPr>
        </p:nvSpPr>
        <p:spPr/>
        <p:txBody>
          <a:bodyPr/>
          <a:lstStyle>
            <a:lvl1pPr>
              <a:defRPr/>
            </a:lvl1pPr>
          </a:lstStyle>
          <a:p>
            <a:pPr>
              <a:defRPr/>
            </a:pPr>
            <a:fld id="{3E6A2C74-FC3A-40E8-82A9-9DE5A304C62E}" type="slidenum">
              <a:rPr lang="en-US"/>
              <a:pPr>
                <a:defRPr/>
              </a:pPr>
              <a:t>‹#›</a:t>
            </a:fld>
            <a:endParaRPr lang="en-US" dirty="0"/>
          </a:p>
        </p:txBody>
      </p:sp>
    </p:spTree>
    <p:extLst>
      <p:ext uri="{BB962C8B-B14F-4D97-AF65-F5344CB8AC3E}">
        <p14:creationId xmlns:p14="http://schemas.microsoft.com/office/powerpoint/2010/main" val="358252935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Line Title Only">
    <p:spTree>
      <p:nvGrpSpPr>
        <p:cNvPr id="1" name=""/>
        <p:cNvGrpSpPr/>
        <p:nvPr/>
      </p:nvGrpSpPr>
      <p:grpSpPr>
        <a:xfrm>
          <a:off x="0" y="0"/>
          <a:ext cx="0" cy="0"/>
          <a:chOff x="0" y="0"/>
          <a:chExt cx="0" cy="0"/>
        </a:xfrm>
      </p:grpSpPr>
      <p:sp>
        <p:nvSpPr>
          <p:cNvPr id="3" name="Rectangle 2"/>
          <p:cNvSpPr/>
          <p:nvPr userDrawn="1"/>
        </p:nvSpPr>
        <p:spPr>
          <a:xfrm>
            <a:off x="0" y="987425"/>
            <a:ext cx="9144000" cy="58705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0" name="Title 1"/>
          <p:cNvSpPr>
            <a:spLocks noGrp="1"/>
          </p:cNvSpPr>
          <p:nvPr>
            <p:ph type="title"/>
          </p:nvPr>
        </p:nvSpPr>
        <p:spPr>
          <a:xfrm>
            <a:off x="457200" y="356614"/>
            <a:ext cx="6629400" cy="621792"/>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fld id="{BAD1A5AD-4335-4AB3-9062-2975BADD1B70}" type="datetime1">
              <a:rPr lang="en-US" smtClean="0"/>
              <a:pPr>
                <a:defRPr/>
              </a:pPr>
              <a:t>12/8/2015</a:t>
            </a:fld>
            <a:endParaRPr lang="en-US" dirty="0"/>
          </a:p>
        </p:txBody>
      </p:sp>
      <p:sp>
        <p:nvSpPr>
          <p:cNvPr id="5" name="Footer Placeholder 3"/>
          <p:cNvSpPr>
            <a:spLocks noGrp="1"/>
          </p:cNvSpPr>
          <p:nvPr>
            <p:ph type="ftr" sz="quarter" idx="11"/>
          </p:nvPr>
        </p:nvSpPr>
        <p:spPr/>
        <p:txBody>
          <a:bodyPr/>
          <a:lstStyle>
            <a:lvl1pPr>
              <a:defRPr sz="900">
                <a:latin typeface="Arial"/>
                <a:cs typeface="Arial"/>
              </a:defRPr>
            </a:lvl1pPr>
          </a:lstStyle>
          <a:p>
            <a:pPr>
              <a:defRPr/>
            </a:pPr>
            <a:endParaRPr lang="en-US" dirty="0"/>
          </a:p>
        </p:txBody>
      </p:sp>
      <p:sp>
        <p:nvSpPr>
          <p:cNvPr id="6" name="Slide Number Placeholder 4"/>
          <p:cNvSpPr>
            <a:spLocks noGrp="1"/>
          </p:cNvSpPr>
          <p:nvPr>
            <p:ph type="sldNum" sz="quarter" idx="12"/>
          </p:nvPr>
        </p:nvSpPr>
        <p:spPr/>
        <p:txBody>
          <a:bodyPr/>
          <a:lstStyle>
            <a:lvl1pPr>
              <a:defRPr/>
            </a:lvl1pPr>
          </a:lstStyle>
          <a:p>
            <a:pPr>
              <a:defRPr/>
            </a:pPr>
            <a:fld id="{6557CBD6-93A0-4150-99DB-3C66BDDC4EC2}" type="slidenum">
              <a:rPr lang="en-US"/>
              <a:pPr>
                <a:defRPr/>
              </a:pPr>
              <a:t>‹#›</a:t>
            </a:fld>
            <a:endParaRPr lang="en-US" dirty="0"/>
          </a:p>
        </p:txBody>
      </p:sp>
    </p:spTree>
    <p:extLst>
      <p:ext uri="{BB962C8B-B14F-4D97-AF65-F5344CB8AC3E}">
        <p14:creationId xmlns:p14="http://schemas.microsoft.com/office/powerpoint/2010/main" val="244887536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Line Title + Content">
    <p:spTree>
      <p:nvGrpSpPr>
        <p:cNvPr id="1" name=""/>
        <p:cNvGrpSpPr/>
        <p:nvPr/>
      </p:nvGrpSpPr>
      <p:grpSpPr>
        <a:xfrm>
          <a:off x="0" y="0"/>
          <a:ext cx="0" cy="0"/>
          <a:chOff x="0" y="0"/>
          <a:chExt cx="0" cy="0"/>
        </a:xfrm>
      </p:grpSpPr>
      <p:sp>
        <p:nvSpPr>
          <p:cNvPr id="4" name="Rectangle 3"/>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8" name="Title 1"/>
          <p:cNvSpPr>
            <a:spLocks noGrp="1"/>
          </p:cNvSpPr>
          <p:nvPr>
            <p:ph type="title"/>
          </p:nvPr>
        </p:nvSpPr>
        <p:spPr>
          <a:xfrm>
            <a:off x="457200" y="356614"/>
            <a:ext cx="6629400" cy="1005840"/>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1" name="Content Placeholder 2"/>
          <p:cNvSpPr>
            <a:spLocks noGrp="1"/>
          </p:cNvSpPr>
          <p:nvPr>
            <p:ph idx="1"/>
          </p:nvPr>
        </p:nvSpPr>
        <p:spPr>
          <a:xfrm>
            <a:off x="457200" y="1828800"/>
            <a:ext cx="8229600" cy="4343400"/>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8"/>
          <p:cNvSpPr>
            <a:spLocks noGrp="1"/>
          </p:cNvSpPr>
          <p:nvPr>
            <p:ph type="dt" sz="half" idx="10"/>
          </p:nvPr>
        </p:nvSpPr>
        <p:spPr/>
        <p:txBody>
          <a:bodyPr/>
          <a:lstStyle>
            <a:lvl1pPr>
              <a:defRPr/>
            </a:lvl1pPr>
          </a:lstStyle>
          <a:p>
            <a:pPr>
              <a:defRPr/>
            </a:pPr>
            <a:fld id="{ACAA8316-4636-4EC7-A5E8-527E50E993D2}" type="datetime1">
              <a:rPr lang="en-US" smtClean="0"/>
              <a:pPr>
                <a:defRPr/>
              </a:pPr>
              <a:t>12/8/2015</a:t>
            </a:fld>
            <a:endParaRPr lang="en-US" dirty="0"/>
          </a:p>
        </p:txBody>
      </p:sp>
      <p:sp>
        <p:nvSpPr>
          <p:cNvPr id="6" name="Slide Number Placeholder 9"/>
          <p:cNvSpPr>
            <a:spLocks noGrp="1"/>
          </p:cNvSpPr>
          <p:nvPr>
            <p:ph type="sldNum" sz="quarter" idx="11"/>
          </p:nvPr>
        </p:nvSpPr>
        <p:spPr/>
        <p:txBody>
          <a:bodyPr/>
          <a:lstStyle>
            <a:lvl1pPr>
              <a:defRPr/>
            </a:lvl1pPr>
          </a:lstStyle>
          <a:p>
            <a:pPr>
              <a:defRPr/>
            </a:pPr>
            <a:fld id="{E2F6DADC-DB65-4FE6-BDDC-56492F4E9711}" type="slidenum">
              <a:rPr lang="en-US"/>
              <a:pPr>
                <a:defRPr/>
              </a:pPr>
              <a:t>‹#›</a:t>
            </a:fld>
            <a:endParaRPr lang="en-US" dirty="0"/>
          </a:p>
        </p:txBody>
      </p:sp>
      <p:sp>
        <p:nvSpPr>
          <p:cNvPr id="7" name="Footer Placeholder 10"/>
          <p:cNvSpPr>
            <a:spLocks noGrp="1"/>
          </p:cNvSpPr>
          <p:nvPr>
            <p:ph type="ftr" sz="quarter" idx="12"/>
          </p:nvPr>
        </p:nvSpPr>
        <p:spPr/>
        <p:txBody>
          <a:bodyPr/>
          <a:lstStyle>
            <a:lvl1pPr>
              <a:defRPr sz="900">
                <a:latin typeface="Arial"/>
                <a:cs typeface="Arial"/>
              </a:defRPr>
            </a:lvl1pPr>
          </a:lstStyle>
          <a:p>
            <a:pPr>
              <a:defRPr/>
            </a:pPr>
            <a:endParaRPr lang="en-US" dirty="0"/>
          </a:p>
        </p:txBody>
      </p:sp>
    </p:spTree>
    <p:extLst>
      <p:ext uri="{BB962C8B-B14F-4D97-AF65-F5344CB8AC3E}">
        <p14:creationId xmlns:p14="http://schemas.microsoft.com/office/powerpoint/2010/main" val="179239084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Line Title + 2-Column Content">
    <p:spTree>
      <p:nvGrpSpPr>
        <p:cNvPr id="1" name=""/>
        <p:cNvGrpSpPr/>
        <p:nvPr/>
      </p:nvGrpSpPr>
      <p:grpSpPr>
        <a:xfrm>
          <a:off x="0" y="0"/>
          <a:ext cx="0" cy="0"/>
          <a:chOff x="0" y="0"/>
          <a:chExt cx="0" cy="0"/>
        </a:xfrm>
      </p:grpSpPr>
      <p:sp>
        <p:nvSpPr>
          <p:cNvPr id="5" name="Rectangle 4"/>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10" name="Title 1"/>
          <p:cNvSpPr>
            <a:spLocks noGrp="1"/>
          </p:cNvSpPr>
          <p:nvPr>
            <p:ph type="title"/>
          </p:nvPr>
        </p:nvSpPr>
        <p:spPr>
          <a:xfrm>
            <a:off x="457200" y="356614"/>
            <a:ext cx="6629400" cy="1005840"/>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5" name="Content Placeholder 2"/>
          <p:cNvSpPr>
            <a:spLocks noGrp="1"/>
          </p:cNvSpPr>
          <p:nvPr>
            <p:ph idx="1"/>
          </p:nvPr>
        </p:nvSpPr>
        <p:spPr>
          <a:xfrm>
            <a:off x="457200" y="1828800"/>
            <a:ext cx="3886200" cy="4343400"/>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5"/>
          </p:nvPr>
        </p:nvSpPr>
        <p:spPr>
          <a:xfrm>
            <a:off x="4800600" y="1828800"/>
            <a:ext cx="3886200" cy="4343400"/>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Date Placeholder 4"/>
          <p:cNvSpPr>
            <a:spLocks noGrp="1"/>
          </p:cNvSpPr>
          <p:nvPr>
            <p:ph type="dt" sz="half" idx="16"/>
          </p:nvPr>
        </p:nvSpPr>
        <p:spPr/>
        <p:txBody>
          <a:bodyPr/>
          <a:lstStyle>
            <a:lvl1pPr>
              <a:defRPr/>
            </a:lvl1pPr>
          </a:lstStyle>
          <a:p>
            <a:pPr>
              <a:defRPr/>
            </a:pPr>
            <a:fld id="{7BA0DB02-7413-45F0-AEE6-702FDCC8764A}" type="datetime1">
              <a:rPr lang="en-US" smtClean="0"/>
              <a:pPr>
                <a:defRPr/>
              </a:pPr>
              <a:t>12/8/2015</a:t>
            </a:fld>
            <a:endParaRPr lang="en-US" dirty="0"/>
          </a:p>
        </p:txBody>
      </p:sp>
      <p:sp>
        <p:nvSpPr>
          <p:cNvPr id="7" name="Footer Placeholder 5"/>
          <p:cNvSpPr>
            <a:spLocks noGrp="1"/>
          </p:cNvSpPr>
          <p:nvPr>
            <p:ph type="ftr" sz="quarter" idx="17"/>
          </p:nvPr>
        </p:nvSpPr>
        <p:spPr/>
        <p:txBody>
          <a:bodyPr/>
          <a:lstStyle>
            <a:lvl1pPr>
              <a:defRPr sz="900">
                <a:latin typeface="Arial"/>
                <a:cs typeface="Arial"/>
              </a:defRPr>
            </a:lvl1pPr>
          </a:lstStyle>
          <a:p>
            <a:pPr>
              <a:defRPr/>
            </a:pPr>
            <a:endParaRPr lang="en-US" dirty="0"/>
          </a:p>
        </p:txBody>
      </p:sp>
      <p:sp>
        <p:nvSpPr>
          <p:cNvPr id="8" name="Slide Number Placeholder 6"/>
          <p:cNvSpPr>
            <a:spLocks noGrp="1"/>
          </p:cNvSpPr>
          <p:nvPr>
            <p:ph type="sldNum" sz="quarter" idx="18"/>
          </p:nvPr>
        </p:nvSpPr>
        <p:spPr/>
        <p:txBody>
          <a:bodyPr/>
          <a:lstStyle>
            <a:lvl1pPr>
              <a:defRPr/>
            </a:lvl1pPr>
          </a:lstStyle>
          <a:p>
            <a:pPr>
              <a:defRPr/>
            </a:pPr>
            <a:fld id="{4A296C04-6E63-42B6-AA68-71B60F8FDC38}" type="slidenum">
              <a:rPr lang="en-US"/>
              <a:pPr>
                <a:defRPr/>
              </a:pPr>
              <a:t>‹#›</a:t>
            </a:fld>
            <a:endParaRPr lang="en-US" dirty="0"/>
          </a:p>
        </p:txBody>
      </p:sp>
    </p:spTree>
    <p:extLst>
      <p:ext uri="{BB962C8B-B14F-4D97-AF65-F5344CB8AC3E}">
        <p14:creationId xmlns:p14="http://schemas.microsoft.com/office/powerpoint/2010/main" val="305156830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Line Title + 2-Column Comparison">
    <p:spTree>
      <p:nvGrpSpPr>
        <p:cNvPr id="1" name=""/>
        <p:cNvGrpSpPr/>
        <p:nvPr/>
      </p:nvGrpSpPr>
      <p:grpSpPr>
        <a:xfrm>
          <a:off x="0" y="0"/>
          <a:ext cx="0" cy="0"/>
          <a:chOff x="0" y="0"/>
          <a:chExt cx="0" cy="0"/>
        </a:xfrm>
      </p:grpSpPr>
      <p:sp>
        <p:nvSpPr>
          <p:cNvPr id="7" name="Rectangle 6"/>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a:defRPr/>
            </a:pPr>
            <a:endParaRPr lang="en-US" dirty="0">
              <a:solidFill>
                <a:srgbClr val="FFFFFF"/>
              </a:solidFill>
            </a:endParaRPr>
          </a:p>
        </p:txBody>
      </p:sp>
      <p:sp>
        <p:nvSpPr>
          <p:cNvPr id="3" name="Title 1"/>
          <p:cNvSpPr>
            <a:spLocks noGrp="1"/>
          </p:cNvSpPr>
          <p:nvPr>
            <p:ph type="title"/>
          </p:nvPr>
        </p:nvSpPr>
        <p:spPr>
          <a:xfrm>
            <a:off x="457200" y="356614"/>
            <a:ext cx="6629400" cy="1005840"/>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4" name="Text Placeholder 2"/>
          <p:cNvSpPr>
            <a:spLocks noGrp="1"/>
          </p:cNvSpPr>
          <p:nvPr>
            <p:ph type="body" idx="1"/>
          </p:nvPr>
        </p:nvSpPr>
        <p:spPr>
          <a:xfrm>
            <a:off x="457200" y="1828800"/>
            <a:ext cx="3886200" cy="640080"/>
          </a:xfrm>
        </p:spPr>
        <p:txBody>
          <a:bodyPr>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Text Placeholder 4"/>
          <p:cNvSpPr>
            <a:spLocks noGrp="1"/>
          </p:cNvSpPr>
          <p:nvPr>
            <p:ph type="body" sz="quarter" idx="3"/>
          </p:nvPr>
        </p:nvSpPr>
        <p:spPr>
          <a:xfrm>
            <a:off x="4800600" y="1828799"/>
            <a:ext cx="3886200" cy="640080"/>
          </a:xfrm>
        </p:spPr>
        <p:txBody>
          <a:bodyPr>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4" name="Content Placeholder 2"/>
          <p:cNvSpPr>
            <a:spLocks noGrp="1"/>
          </p:cNvSpPr>
          <p:nvPr>
            <p:ph idx="15"/>
          </p:nvPr>
        </p:nvSpPr>
        <p:spPr>
          <a:xfrm>
            <a:off x="457200" y="2514600"/>
            <a:ext cx="3886200" cy="3657600"/>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4800600" y="2512122"/>
            <a:ext cx="3886200" cy="3657600"/>
          </a:xfrm>
        </p:spPr>
        <p:txBody>
          <a:bodyPr>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Date Placeholder 6"/>
          <p:cNvSpPr>
            <a:spLocks noGrp="1"/>
          </p:cNvSpPr>
          <p:nvPr>
            <p:ph type="dt" sz="half" idx="17"/>
          </p:nvPr>
        </p:nvSpPr>
        <p:spPr/>
        <p:txBody>
          <a:bodyPr/>
          <a:lstStyle>
            <a:lvl1pPr>
              <a:defRPr/>
            </a:lvl1pPr>
          </a:lstStyle>
          <a:p>
            <a:pPr>
              <a:defRPr/>
            </a:pPr>
            <a:fld id="{CD8DC591-32FD-400D-A2C1-8BB1971E47F4}" type="datetime1">
              <a:rPr lang="en-US" smtClean="0"/>
              <a:pPr>
                <a:defRPr/>
              </a:pPr>
              <a:t>12/8/2015</a:t>
            </a:fld>
            <a:endParaRPr lang="en-US" dirty="0"/>
          </a:p>
        </p:txBody>
      </p:sp>
      <p:sp>
        <p:nvSpPr>
          <p:cNvPr id="9" name="Footer Placeholder 7"/>
          <p:cNvSpPr>
            <a:spLocks noGrp="1"/>
          </p:cNvSpPr>
          <p:nvPr>
            <p:ph type="ftr" sz="quarter" idx="18"/>
          </p:nvPr>
        </p:nvSpPr>
        <p:spPr/>
        <p:txBody>
          <a:bodyPr/>
          <a:lstStyle>
            <a:lvl1pPr>
              <a:defRPr sz="900">
                <a:latin typeface="Arial"/>
                <a:cs typeface="Arial"/>
              </a:defRPr>
            </a:lvl1pPr>
          </a:lstStyle>
          <a:p>
            <a:pPr>
              <a:defRPr/>
            </a:pPr>
            <a:endParaRPr lang="en-US" dirty="0"/>
          </a:p>
        </p:txBody>
      </p:sp>
      <p:sp>
        <p:nvSpPr>
          <p:cNvPr id="10" name="Slide Number Placeholder 8"/>
          <p:cNvSpPr>
            <a:spLocks noGrp="1"/>
          </p:cNvSpPr>
          <p:nvPr>
            <p:ph type="sldNum" sz="quarter" idx="19"/>
          </p:nvPr>
        </p:nvSpPr>
        <p:spPr/>
        <p:txBody>
          <a:bodyPr/>
          <a:lstStyle>
            <a:lvl1pPr>
              <a:defRPr/>
            </a:lvl1pPr>
          </a:lstStyle>
          <a:p>
            <a:pPr>
              <a:defRPr/>
            </a:pPr>
            <a:fld id="{9817EC82-7A65-4E61-9779-E48B4E1224BD}" type="slidenum">
              <a:rPr lang="en-US"/>
              <a:pPr>
                <a:defRPr/>
              </a:pPr>
              <a:t>‹#›</a:t>
            </a:fld>
            <a:endParaRPr lang="en-US" dirty="0"/>
          </a:p>
        </p:txBody>
      </p:sp>
    </p:spTree>
    <p:extLst>
      <p:ext uri="{BB962C8B-B14F-4D97-AF65-F5344CB8AC3E}">
        <p14:creationId xmlns:p14="http://schemas.microsoft.com/office/powerpoint/2010/main" val="109176586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Full-Color Backgroun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4"/>
            <a:ext cx="6629400" cy="1005840"/>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7" name="Content Placeholder 2"/>
          <p:cNvSpPr>
            <a:spLocks noGrp="1"/>
          </p:cNvSpPr>
          <p:nvPr>
            <p:ph idx="1"/>
          </p:nvPr>
        </p:nvSpPr>
        <p:spPr>
          <a:xfrm>
            <a:off x="457200" y="1828797"/>
            <a:ext cx="8229600" cy="4343400"/>
          </a:xfrm>
        </p:spPr>
        <p:txBody>
          <a:bodyPr>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8"/>
          <p:cNvSpPr>
            <a:spLocks noGrp="1"/>
          </p:cNvSpPr>
          <p:nvPr>
            <p:ph type="dt" sz="half" idx="10"/>
          </p:nvPr>
        </p:nvSpPr>
        <p:spPr/>
        <p:txBody>
          <a:bodyPr/>
          <a:lstStyle>
            <a:lvl1pPr>
              <a:defRPr>
                <a:solidFill>
                  <a:srgbClr val="FFFFFF"/>
                </a:solidFill>
              </a:defRPr>
            </a:lvl1pPr>
          </a:lstStyle>
          <a:p>
            <a:pPr>
              <a:defRPr/>
            </a:pPr>
            <a:fld id="{99107F95-8520-47A5-B008-A3303D4FBA2A}" type="datetime1">
              <a:rPr lang="en-US" smtClean="0"/>
              <a:pPr>
                <a:defRPr/>
              </a:pPr>
              <a:t>12/8/2015</a:t>
            </a:fld>
            <a:endParaRPr lang="en-US" dirty="0"/>
          </a:p>
        </p:txBody>
      </p:sp>
      <p:sp>
        <p:nvSpPr>
          <p:cNvPr id="5" name="Slide Number Placeholder 9"/>
          <p:cNvSpPr>
            <a:spLocks noGrp="1"/>
          </p:cNvSpPr>
          <p:nvPr>
            <p:ph type="sldNum" sz="quarter" idx="11"/>
          </p:nvPr>
        </p:nvSpPr>
        <p:spPr/>
        <p:txBody>
          <a:bodyPr/>
          <a:lstStyle>
            <a:lvl1pPr>
              <a:defRPr>
                <a:solidFill>
                  <a:srgbClr val="FFFFFF"/>
                </a:solidFill>
              </a:defRPr>
            </a:lvl1pPr>
          </a:lstStyle>
          <a:p>
            <a:pPr>
              <a:defRPr/>
            </a:pPr>
            <a:fld id="{9EFD7B26-3661-4BF1-A658-114A6E84A7E3}" type="slidenum">
              <a:rPr lang="en-US"/>
              <a:pPr>
                <a:defRPr/>
              </a:pPr>
              <a:t>‹#›</a:t>
            </a:fld>
            <a:endParaRPr lang="en-US" dirty="0"/>
          </a:p>
        </p:txBody>
      </p:sp>
      <p:sp>
        <p:nvSpPr>
          <p:cNvPr id="6" name="Footer Placeholder 10"/>
          <p:cNvSpPr>
            <a:spLocks noGrp="1"/>
          </p:cNvSpPr>
          <p:nvPr>
            <p:ph type="ftr" sz="quarter" idx="12"/>
          </p:nvPr>
        </p:nvSpPr>
        <p:spPr/>
        <p:txBody>
          <a:bodyPr/>
          <a:lstStyle>
            <a:lvl1pPr>
              <a:defRPr sz="900">
                <a:solidFill>
                  <a:srgbClr val="FFFFFF"/>
                </a:solidFill>
                <a:latin typeface="Arial"/>
                <a:cs typeface="Arial"/>
              </a:defRPr>
            </a:lvl1pPr>
          </a:lstStyle>
          <a:p>
            <a:pPr>
              <a:defRPr/>
            </a:pPr>
            <a:endParaRPr lang="en-US" dirty="0"/>
          </a:p>
        </p:txBody>
      </p:sp>
    </p:spTree>
    <p:extLst>
      <p:ext uri="{BB962C8B-B14F-4D97-AF65-F5344CB8AC3E}">
        <p14:creationId xmlns:p14="http://schemas.microsoft.com/office/powerpoint/2010/main" val="215630343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Full-Color Background + 2-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4"/>
            <a:ext cx="6629400" cy="1005840"/>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8" name="Content Placeholder 2"/>
          <p:cNvSpPr>
            <a:spLocks noGrp="1"/>
          </p:cNvSpPr>
          <p:nvPr>
            <p:ph idx="13"/>
          </p:nvPr>
        </p:nvSpPr>
        <p:spPr>
          <a:xfrm>
            <a:off x="457200" y="1828797"/>
            <a:ext cx="3886200" cy="4343400"/>
          </a:xfrm>
        </p:spPr>
        <p:txBody>
          <a:bodyPr>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800600" y="1828800"/>
            <a:ext cx="3886200" cy="4343400"/>
          </a:xfrm>
        </p:spPr>
        <p:txBody>
          <a:bodyPr>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Date Placeholder 4"/>
          <p:cNvSpPr>
            <a:spLocks noGrp="1"/>
          </p:cNvSpPr>
          <p:nvPr>
            <p:ph type="dt" sz="half" idx="15"/>
          </p:nvPr>
        </p:nvSpPr>
        <p:spPr/>
        <p:txBody>
          <a:bodyPr/>
          <a:lstStyle>
            <a:lvl1pPr>
              <a:defRPr>
                <a:solidFill>
                  <a:srgbClr val="FFFFFF"/>
                </a:solidFill>
              </a:defRPr>
            </a:lvl1pPr>
          </a:lstStyle>
          <a:p>
            <a:pPr>
              <a:defRPr/>
            </a:pPr>
            <a:fld id="{C8B36FB8-D6AE-4751-AB79-8F29DB4E2B46}" type="datetime1">
              <a:rPr lang="en-US" smtClean="0"/>
              <a:pPr>
                <a:defRPr/>
              </a:pPr>
              <a:t>12/8/2015</a:t>
            </a:fld>
            <a:endParaRPr lang="en-US" dirty="0"/>
          </a:p>
        </p:txBody>
      </p:sp>
      <p:sp>
        <p:nvSpPr>
          <p:cNvPr id="6" name="Footer Placeholder 5"/>
          <p:cNvSpPr>
            <a:spLocks noGrp="1"/>
          </p:cNvSpPr>
          <p:nvPr>
            <p:ph type="ftr" sz="quarter" idx="16"/>
          </p:nvPr>
        </p:nvSpPr>
        <p:spPr/>
        <p:txBody>
          <a:bodyPr/>
          <a:lstStyle>
            <a:lvl1pPr>
              <a:defRPr sz="900">
                <a:solidFill>
                  <a:srgbClr val="FFFFFF"/>
                </a:solidFill>
                <a:latin typeface="Arial"/>
                <a:cs typeface="Arial"/>
              </a:defRPr>
            </a:lvl1pPr>
          </a:lstStyle>
          <a:p>
            <a:pPr>
              <a:defRPr/>
            </a:pPr>
            <a:endParaRPr lang="en-US" dirty="0"/>
          </a:p>
        </p:txBody>
      </p:sp>
      <p:sp>
        <p:nvSpPr>
          <p:cNvPr id="7" name="Slide Number Placeholder 6"/>
          <p:cNvSpPr>
            <a:spLocks noGrp="1"/>
          </p:cNvSpPr>
          <p:nvPr>
            <p:ph type="sldNum" sz="quarter" idx="17"/>
          </p:nvPr>
        </p:nvSpPr>
        <p:spPr/>
        <p:txBody>
          <a:bodyPr/>
          <a:lstStyle>
            <a:lvl1pPr>
              <a:defRPr>
                <a:solidFill>
                  <a:srgbClr val="FFFFFF"/>
                </a:solidFill>
              </a:defRPr>
            </a:lvl1pPr>
          </a:lstStyle>
          <a:p>
            <a:pPr>
              <a:defRPr/>
            </a:pPr>
            <a:fld id="{68F6A202-7A8F-4672-A6A6-73E364FA762A}" type="slidenum">
              <a:rPr lang="en-US"/>
              <a:pPr>
                <a:defRPr/>
              </a:pPr>
              <a:t>‹#›</a:t>
            </a:fld>
            <a:endParaRPr lang="en-US" dirty="0"/>
          </a:p>
        </p:txBody>
      </p:sp>
    </p:spTree>
    <p:extLst>
      <p:ext uri="{BB962C8B-B14F-4D97-AF65-F5344CB8AC3E}">
        <p14:creationId xmlns:p14="http://schemas.microsoft.com/office/powerpoint/2010/main" val="59617068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ull-Color Background + 2-Column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4"/>
            <a:ext cx="6629400" cy="1005840"/>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828799"/>
            <a:ext cx="3886200" cy="640080"/>
          </a:xfrm>
        </p:spPr>
        <p:txBody>
          <a:bodyPr>
            <a:spAutoFit/>
          </a:bodyPr>
          <a:lstStyle>
            <a:lvl1pPr marL="0" indent="0">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800600" y="1828798"/>
            <a:ext cx="3886200" cy="640080"/>
          </a:xfrm>
        </p:spPr>
        <p:txBody>
          <a:bodyPr>
            <a:spAutoFit/>
          </a:bodyPr>
          <a:lstStyle>
            <a:lvl1pPr marL="0" indent="0">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10" name="Content Placeholder 2"/>
          <p:cNvSpPr>
            <a:spLocks noGrp="1"/>
          </p:cNvSpPr>
          <p:nvPr>
            <p:ph idx="13"/>
          </p:nvPr>
        </p:nvSpPr>
        <p:spPr>
          <a:xfrm>
            <a:off x="457200" y="2516451"/>
            <a:ext cx="3886200" cy="3657600"/>
          </a:xfrm>
        </p:spPr>
        <p:txBody>
          <a:bodyPr>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4"/>
          </p:nvPr>
        </p:nvSpPr>
        <p:spPr>
          <a:xfrm>
            <a:off x="4800600" y="2516454"/>
            <a:ext cx="3886200" cy="3657600"/>
          </a:xfrm>
        </p:spPr>
        <p:txBody>
          <a:bodyPr>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Date Placeholder 6"/>
          <p:cNvSpPr>
            <a:spLocks noGrp="1"/>
          </p:cNvSpPr>
          <p:nvPr>
            <p:ph type="dt" sz="half" idx="15"/>
          </p:nvPr>
        </p:nvSpPr>
        <p:spPr/>
        <p:txBody>
          <a:bodyPr/>
          <a:lstStyle>
            <a:lvl1pPr>
              <a:defRPr>
                <a:solidFill>
                  <a:srgbClr val="FFFFFF"/>
                </a:solidFill>
              </a:defRPr>
            </a:lvl1pPr>
          </a:lstStyle>
          <a:p>
            <a:pPr>
              <a:defRPr/>
            </a:pPr>
            <a:fld id="{2E93B0D6-1CA9-4955-90EA-07ACA0DD3BCE}" type="datetime1">
              <a:rPr lang="en-US" smtClean="0"/>
              <a:pPr>
                <a:defRPr/>
              </a:pPr>
              <a:t>12/8/2015</a:t>
            </a:fld>
            <a:endParaRPr lang="en-US" dirty="0"/>
          </a:p>
        </p:txBody>
      </p:sp>
      <p:sp>
        <p:nvSpPr>
          <p:cNvPr id="8" name="Footer Placeholder 7"/>
          <p:cNvSpPr>
            <a:spLocks noGrp="1"/>
          </p:cNvSpPr>
          <p:nvPr>
            <p:ph type="ftr" sz="quarter" idx="16"/>
          </p:nvPr>
        </p:nvSpPr>
        <p:spPr/>
        <p:txBody>
          <a:bodyPr/>
          <a:lstStyle>
            <a:lvl1pPr>
              <a:defRPr sz="900">
                <a:solidFill>
                  <a:srgbClr val="FFFFFF"/>
                </a:solidFill>
                <a:latin typeface="Arial"/>
                <a:cs typeface="Arial"/>
              </a:defRPr>
            </a:lvl1pPr>
          </a:lstStyle>
          <a:p>
            <a:pPr>
              <a:defRPr/>
            </a:pPr>
            <a:endParaRPr lang="en-US" dirty="0"/>
          </a:p>
        </p:txBody>
      </p:sp>
      <p:sp>
        <p:nvSpPr>
          <p:cNvPr id="9" name="Slide Number Placeholder 8"/>
          <p:cNvSpPr>
            <a:spLocks noGrp="1"/>
          </p:cNvSpPr>
          <p:nvPr>
            <p:ph type="sldNum" sz="quarter" idx="17"/>
          </p:nvPr>
        </p:nvSpPr>
        <p:spPr/>
        <p:txBody>
          <a:bodyPr/>
          <a:lstStyle>
            <a:lvl1pPr>
              <a:defRPr>
                <a:solidFill>
                  <a:srgbClr val="FFFFFF"/>
                </a:solidFill>
              </a:defRPr>
            </a:lvl1pPr>
          </a:lstStyle>
          <a:p>
            <a:pPr>
              <a:defRPr/>
            </a:pPr>
            <a:fld id="{5CD525DE-0EF1-4F0E-A5B5-48AD9E454AC2}" type="slidenum">
              <a:rPr lang="en-US"/>
              <a:pPr>
                <a:defRPr/>
              </a:pPr>
              <a:t>‹#›</a:t>
            </a:fld>
            <a:endParaRPr lang="en-US" dirty="0"/>
          </a:p>
        </p:txBody>
      </p:sp>
    </p:spTree>
    <p:extLst>
      <p:ext uri="{BB962C8B-B14F-4D97-AF65-F5344CB8AC3E}">
        <p14:creationId xmlns:p14="http://schemas.microsoft.com/office/powerpoint/2010/main" val="1680050116"/>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Full-Color Background +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4"/>
            <a:ext cx="6629400" cy="1005840"/>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457200" y="1828800"/>
            <a:ext cx="8229600" cy="3429000"/>
          </a:xfrm>
        </p:spPr>
        <p:txBody>
          <a:bodyPr rtlCol="0" anchor="ctr">
            <a:spAutoFit/>
          </a:bodyPr>
          <a:lstStyle>
            <a:lvl1pPr marL="0" indent="0" algn="ctr">
              <a:buNone/>
              <a:defRPr sz="1800" i="1">
                <a:solidFill>
                  <a:srgbClr val="FFFFFF"/>
                </a:solidFill>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457200" y="5486400"/>
            <a:ext cx="8229600" cy="685800"/>
          </a:xfrm>
        </p:spPr>
        <p:txBody>
          <a:bodyPr>
            <a:spAutoFit/>
          </a:bodyPr>
          <a:lstStyle>
            <a:lvl1pPr marL="0" indent="0">
              <a:buNone/>
              <a:defRPr sz="1400">
                <a:solidFill>
                  <a:srgbClr val="FFFFFF"/>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rgbClr val="FFFFFF"/>
                </a:solidFill>
              </a:defRPr>
            </a:lvl1pPr>
          </a:lstStyle>
          <a:p>
            <a:pPr>
              <a:defRPr/>
            </a:pPr>
            <a:fld id="{74ACE23B-FB97-484A-B58D-312FD62C2C65}" type="datetime1">
              <a:rPr lang="en-US" smtClean="0"/>
              <a:pPr>
                <a:defRPr/>
              </a:pPr>
              <a:t>12/8/2015</a:t>
            </a:fld>
            <a:endParaRPr lang="en-US" dirty="0"/>
          </a:p>
        </p:txBody>
      </p:sp>
      <p:sp>
        <p:nvSpPr>
          <p:cNvPr id="6" name="Footer Placeholder 5"/>
          <p:cNvSpPr>
            <a:spLocks noGrp="1"/>
          </p:cNvSpPr>
          <p:nvPr>
            <p:ph type="ftr" sz="quarter" idx="11"/>
          </p:nvPr>
        </p:nvSpPr>
        <p:spPr/>
        <p:txBody>
          <a:bodyPr/>
          <a:lstStyle>
            <a:lvl1pPr>
              <a:defRPr sz="900">
                <a:solidFill>
                  <a:srgbClr val="FFFFFF"/>
                </a:solidFill>
                <a:latin typeface="Arial"/>
                <a:cs typeface="Arial"/>
              </a:defRPr>
            </a:lvl1pPr>
          </a:lstStyle>
          <a:p>
            <a:pPr>
              <a:defRPr/>
            </a:pPr>
            <a:endParaRPr lang="en-US" dirty="0"/>
          </a:p>
        </p:txBody>
      </p:sp>
      <p:sp>
        <p:nvSpPr>
          <p:cNvPr id="7" name="Slide Number Placeholder 6"/>
          <p:cNvSpPr>
            <a:spLocks noGrp="1"/>
          </p:cNvSpPr>
          <p:nvPr>
            <p:ph type="sldNum" sz="quarter" idx="12"/>
          </p:nvPr>
        </p:nvSpPr>
        <p:spPr/>
        <p:txBody>
          <a:bodyPr/>
          <a:lstStyle>
            <a:lvl1pPr>
              <a:defRPr>
                <a:solidFill>
                  <a:srgbClr val="FFFFFF"/>
                </a:solidFill>
              </a:defRPr>
            </a:lvl1pPr>
          </a:lstStyle>
          <a:p>
            <a:pPr>
              <a:defRPr/>
            </a:pPr>
            <a:fld id="{CFBD1321-F682-4141-8442-44031A0ED48D}" type="slidenum">
              <a:rPr lang="en-US"/>
              <a:pPr>
                <a:defRPr/>
              </a:pPr>
              <a:t>‹#›</a:t>
            </a:fld>
            <a:endParaRPr lang="en-US" dirty="0"/>
          </a:p>
        </p:txBody>
      </p:sp>
    </p:spTree>
    <p:extLst>
      <p:ext uri="{BB962C8B-B14F-4D97-AF65-F5344CB8AC3E}">
        <p14:creationId xmlns:p14="http://schemas.microsoft.com/office/powerpoint/2010/main" val="138107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Line Title + Content">
    <p:spTree>
      <p:nvGrpSpPr>
        <p:cNvPr id="1" name=""/>
        <p:cNvGrpSpPr/>
        <p:nvPr/>
      </p:nvGrpSpPr>
      <p:grpSpPr>
        <a:xfrm>
          <a:off x="0" y="0"/>
          <a:ext cx="0" cy="0"/>
          <a:chOff x="0" y="0"/>
          <a:chExt cx="0" cy="0"/>
        </a:xfrm>
      </p:grpSpPr>
      <p:sp>
        <p:nvSpPr>
          <p:cNvPr id="9" name="Rectangle 8"/>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8" name="Title 1"/>
          <p:cNvSpPr>
            <a:spLocks noGrp="1"/>
          </p:cNvSpPr>
          <p:nvPr>
            <p:ph type="title"/>
          </p:nvPr>
        </p:nvSpPr>
        <p:spPr>
          <a:xfrm>
            <a:off x="457200" y="356615"/>
            <a:ext cx="6629400" cy="384721"/>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4" name="Date Placeholder 8"/>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295A8C86-62E8-7241-8327-8973F14C6094}" type="datetime4">
              <a:rPr lang="en-US" smtClean="0"/>
              <a:pPr/>
              <a:t>December 8, 2015</a:t>
            </a:fld>
            <a:endParaRPr lang="en-US" dirty="0"/>
          </a:p>
        </p:txBody>
      </p:sp>
      <p:sp>
        <p:nvSpPr>
          <p:cNvPr id="15" name="Slide Number Placeholder 9"/>
          <p:cNvSpPr>
            <a:spLocks noGrp="1"/>
          </p:cNvSpPr>
          <p:nvPr>
            <p:ph type="sldNum" sz="quarter" idx="11"/>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6" name="Footer Placeholder 10"/>
          <p:cNvSpPr>
            <a:spLocks noGrp="1"/>
          </p:cNvSpPr>
          <p:nvPr>
            <p:ph type="ftr" sz="quarter" idx="12"/>
          </p:nvPr>
        </p:nvSpPr>
        <p:spPr>
          <a:xfrm>
            <a:off x="3124200" y="6356352"/>
            <a:ext cx="2895600" cy="365125"/>
          </a:xfrm>
        </p:spPr>
        <p:txBody>
          <a:bodyPr lIns="0" tIns="0" rIns="0" bIns="0"/>
          <a:lstStyle>
            <a:lvl1pPr>
              <a:defRPr sz="900">
                <a:latin typeface="Arial"/>
                <a:cs typeface="Arial"/>
              </a:defRPr>
            </a:lvl1pPr>
          </a:lstStyle>
          <a:p>
            <a:endParaRPr lang="en-US"/>
          </a:p>
        </p:txBody>
      </p:sp>
      <p:sp>
        <p:nvSpPr>
          <p:cNvPr id="11" name="Content Placeholder 2"/>
          <p:cNvSpPr>
            <a:spLocks noGrp="1"/>
          </p:cNvSpPr>
          <p:nvPr>
            <p:ph idx="1"/>
          </p:nvPr>
        </p:nvSpPr>
        <p:spPr>
          <a:xfrm>
            <a:off x="457200" y="1828801"/>
            <a:ext cx="82296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120939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Full-Color Background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4"/>
            <a:ext cx="6629400" cy="1005840"/>
          </a:xfrm>
        </p:spPr>
        <p:txBody>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FFFFFF"/>
                </a:solidFill>
              </a:defRPr>
            </a:lvl1pPr>
          </a:lstStyle>
          <a:p>
            <a:pPr>
              <a:defRPr/>
            </a:pPr>
            <a:fld id="{5D94E5DD-199D-47E7-9533-93A631B132B8}" type="datetime1">
              <a:rPr lang="en-US" smtClean="0"/>
              <a:pPr>
                <a:defRPr/>
              </a:pPr>
              <a:t>12/8/2015</a:t>
            </a:fld>
            <a:endParaRPr lang="en-US" dirty="0"/>
          </a:p>
        </p:txBody>
      </p:sp>
      <p:sp>
        <p:nvSpPr>
          <p:cNvPr id="4" name="Footer Placeholder 3"/>
          <p:cNvSpPr>
            <a:spLocks noGrp="1"/>
          </p:cNvSpPr>
          <p:nvPr>
            <p:ph type="ftr" sz="quarter" idx="11"/>
          </p:nvPr>
        </p:nvSpPr>
        <p:spPr/>
        <p:txBody>
          <a:bodyPr/>
          <a:lstStyle>
            <a:lvl1pPr>
              <a:defRPr sz="900">
                <a:solidFill>
                  <a:srgbClr val="FFFFFF"/>
                </a:solidFill>
                <a:latin typeface="Arial"/>
                <a:cs typeface="Arial"/>
              </a:defRPr>
            </a:lvl1pPr>
          </a:lstStyle>
          <a:p>
            <a:pPr>
              <a:defRPr/>
            </a:pPr>
            <a:endParaRPr lang="en-US" dirty="0"/>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a:defRPr/>
            </a:pPr>
            <a:fld id="{06FBB484-F8E8-4232-A5EC-FCAAE364C672}" type="slidenum">
              <a:rPr lang="en-US"/>
              <a:pPr>
                <a:defRPr/>
              </a:pPr>
              <a:t>‹#›</a:t>
            </a:fld>
            <a:endParaRPr lang="en-US" dirty="0"/>
          </a:p>
        </p:txBody>
      </p:sp>
    </p:spTree>
    <p:extLst>
      <p:ext uri="{BB962C8B-B14F-4D97-AF65-F5344CB8AC3E}">
        <p14:creationId xmlns:p14="http://schemas.microsoft.com/office/powerpoint/2010/main" val="201675298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pic>
        <p:nvPicPr>
          <p:cNvPr id="5" name="Picture 6" descr="PNNL_Logo.png"/>
          <p:cNvPicPr>
            <a:picLocks noChangeAspect="1"/>
          </p:cNvPicPr>
          <p:nvPr/>
        </p:nvPicPr>
        <p:blipFill>
          <a:blip r:embed="rId2"/>
          <a:srcRect/>
          <a:stretch>
            <a:fillRect/>
          </a:stretch>
        </p:blipFill>
        <p:spPr bwMode="auto">
          <a:xfrm>
            <a:off x="6492875" y="5670550"/>
            <a:ext cx="2651125" cy="731838"/>
          </a:xfrm>
          <a:prstGeom prst="rect">
            <a:avLst/>
          </a:prstGeom>
          <a:noFill/>
          <a:ln w="9525">
            <a:noFill/>
            <a:miter lim="800000"/>
            <a:headEnd/>
            <a:tailEnd/>
          </a:ln>
        </p:spPr>
      </p:pic>
      <p:sp>
        <p:nvSpPr>
          <p:cNvPr id="6" name="Rectangle 5"/>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defTabSz="457200" fontAlgn="base">
              <a:spcBef>
                <a:spcPct val="0"/>
              </a:spcBef>
              <a:spcAft>
                <a:spcPct val="0"/>
              </a:spcAft>
              <a:defRPr/>
            </a:pPr>
            <a:endParaRPr lang="en-US">
              <a:solidFill>
                <a:srgbClr val="707276"/>
              </a:solidFill>
              <a:ea typeface="MS PGothic" pitchFamily="34" charset="-128"/>
              <a:cs typeface="Arial" charset="0"/>
            </a:endParaRPr>
          </a:p>
        </p:txBody>
      </p:sp>
      <p:pic>
        <p:nvPicPr>
          <p:cNvPr id="7" name="Picture 9" descr="Proudly_Operated_by_Battelle_Onyx.png"/>
          <p:cNvPicPr>
            <a:picLocks noChangeAspect="1"/>
          </p:cNvPicPr>
          <p:nvPr/>
        </p:nvPicPr>
        <p:blipFill>
          <a:blip r:embed="rId3"/>
          <a:srcRect/>
          <a:stretch>
            <a:fillRect/>
          </a:stretch>
        </p:blipFill>
        <p:spPr bwMode="auto">
          <a:xfrm>
            <a:off x="6492875" y="6400800"/>
            <a:ext cx="2651125" cy="457200"/>
          </a:xfrm>
          <a:prstGeom prst="rect">
            <a:avLst/>
          </a:prstGeom>
          <a:noFill/>
          <a:ln w="9525">
            <a:noFill/>
            <a:miter lim="800000"/>
            <a:headEnd/>
            <a:tailEnd/>
          </a:ln>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8" name="Content Placeholder 2"/>
          <p:cNvSpPr>
            <a:spLocks noGrp="1"/>
          </p:cNvSpPr>
          <p:nvPr>
            <p:ph sz="half" idx="1"/>
          </p:nvPr>
        </p:nvSpPr>
        <p:spPr>
          <a:xfrm>
            <a:off x="457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pPr>
              <a:defRPr/>
            </a:pPr>
            <a:fld id="{CC1D2169-E211-415D-A617-803C33463408}" type="slidenum">
              <a:rPr lang="en-US"/>
              <a:pPr>
                <a:defRPr/>
              </a:pPr>
              <a:t>‹#›</a:t>
            </a:fld>
            <a:endParaRPr lang="en-US" dirty="0"/>
          </a:p>
        </p:txBody>
      </p:sp>
    </p:spTree>
    <p:extLst>
      <p:ext uri="{BB962C8B-B14F-4D97-AF65-F5344CB8AC3E}">
        <p14:creationId xmlns:p14="http://schemas.microsoft.com/office/powerpoint/2010/main" val="2753636066"/>
      </p:ext>
    </p:extLst>
  </p:cSld>
  <p:clrMapOvr>
    <a:masterClrMapping/>
  </p:clrMapOv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pic>
        <p:nvPicPr>
          <p:cNvPr id="4" name="Picture 6" descr="PNNL_Logo.png"/>
          <p:cNvPicPr>
            <a:picLocks noChangeAspect="1"/>
          </p:cNvPicPr>
          <p:nvPr/>
        </p:nvPicPr>
        <p:blipFill>
          <a:blip r:embed="rId2" cstate="print"/>
          <a:srcRect/>
          <a:stretch>
            <a:fillRect/>
          </a:stretch>
        </p:blipFill>
        <p:spPr bwMode="auto">
          <a:xfrm>
            <a:off x="6492875" y="5670550"/>
            <a:ext cx="2651125" cy="731838"/>
          </a:xfrm>
          <a:prstGeom prst="rect">
            <a:avLst/>
          </a:prstGeom>
          <a:noFill/>
          <a:ln w="9525">
            <a:noFill/>
            <a:miter lim="800000"/>
            <a:headEnd/>
            <a:tailEnd/>
          </a:ln>
        </p:spPr>
      </p:pic>
      <p:sp>
        <p:nvSpPr>
          <p:cNvPr id="5" name="Rectangle 4"/>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defTabSz="457200" fontAlgn="base">
              <a:spcBef>
                <a:spcPct val="0"/>
              </a:spcBef>
              <a:spcAft>
                <a:spcPct val="0"/>
              </a:spcAft>
              <a:defRPr/>
            </a:pPr>
            <a:endParaRPr lang="en-US">
              <a:solidFill>
                <a:prstClr val="black"/>
              </a:solidFill>
              <a:ea typeface="ＭＳ Ｐゴシック" pitchFamily="-109" charset="-128"/>
              <a:cs typeface="Arial" charset="0"/>
            </a:endParaRPr>
          </a:p>
        </p:txBody>
      </p:sp>
      <p:pic>
        <p:nvPicPr>
          <p:cNvPr id="6" name="Picture 9" descr="Proudly_Operated_by_Battelle_Onyx.png"/>
          <p:cNvPicPr>
            <a:picLocks noChangeAspect="1"/>
          </p:cNvPicPr>
          <p:nvPr/>
        </p:nvPicPr>
        <p:blipFill>
          <a:blip r:embed="rId3" cstate="print"/>
          <a:srcRect/>
          <a:stretch>
            <a:fillRect/>
          </a:stretch>
        </p:blipFill>
        <p:spPr bwMode="auto">
          <a:xfrm>
            <a:off x="6492875" y="6400800"/>
            <a:ext cx="2651125" cy="457200"/>
          </a:xfrm>
          <a:prstGeom prst="rect">
            <a:avLst/>
          </a:prstGeom>
          <a:noFill/>
          <a:ln w="9525">
            <a:noFill/>
            <a:miter lim="800000"/>
            <a:headEnd/>
            <a:tailEnd/>
          </a:ln>
        </p:spPr>
      </p:pic>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a:xfrm>
            <a:off x="112713" y="6483350"/>
            <a:ext cx="509587" cy="365125"/>
          </a:xfrm>
        </p:spPr>
        <p:txBody>
          <a:bodyPr/>
          <a:lstStyle>
            <a:lvl1pPr>
              <a:defRPr/>
            </a:lvl1pPr>
          </a:lstStyle>
          <a:p>
            <a:fld id="{0D6C8FDD-727B-4E4F-92AC-0726663B5FA7}" type="slidenum">
              <a:rPr lang="en-US">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57243048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876439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Shape 40"/>
        <p:cNvGrpSpPr/>
        <p:nvPr/>
      </p:nvGrpSpPr>
      <p:grpSpPr>
        <a:xfrm>
          <a:off x="0" y="0"/>
          <a:ext cx="0" cy="0"/>
          <a:chOff x="0" y="0"/>
          <a:chExt cx="0" cy="0"/>
        </a:xfrm>
      </p:grpSpPr>
      <p:pic>
        <p:nvPicPr>
          <p:cNvPr id="41" name="Shape 41"/>
          <p:cNvPicPr preferRelativeResize="0"/>
          <p:nvPr/>
        </p:nvPicPr>
        <p:blipFill rotWithShape="1">
          <a:blip r:embed="rId2">
            <a:alphaModFix/>
          </a:blip>
          <a:srcRect/>
          <a:stretch/>
        </p:blipFill>
        <p:spPr>
          <a:xfrm>
            <a:off x="7129463" y="5849937"/>
            <a:ext cx="1828800" cy="798512"/>
          </a:xfrm>
          <a:prstGeom prst="rect">
            <a:avLst/>
          </a:prstGeom>
          <a:noFill/>
          <a:ln>
            <a:noFill/>
          </a:ln>
        </p:spPr>
      </p:pic>
      <p:sp>
        <p:nvSpPr>
          <p:cNvPr id="42" name="Shape 42"/>
          <p:cNvSpPr txBox="1">
            <a:spLocks noGrp="1"/>
          </p:cNvSpPr>
          <p:nvPr>
            <p:ph type="title"/>
          </p:nvPr>
        </p:nvSpPr>
        <p:spPr>
          <a:xfrm>
            <a:off x="474662" y="460375"/>
            <a:ext cx="8204200" cy="987425"/>
          </a:xfrm>
          <a:prstGeom prst="rect">
            <a:avLst/>
          </a:prstGeom>
          <a:noFill/>
          <a:ln>
            <a:noFill/>
          </a:ln>
        </p:spPr>
        <p:txBody>
          <a:bodyPr lIns="91425" tIns="91425" rIns="91425" bIns="91425" anchor="t" anchorCtr="0"/>
          <a:lstStyle>
            <a:lvl1pPr algn="l" rtl="0">
              <a:lnSpc>
                <a:spcPct val="85000"/>
              </a:lnSpc>
              <a:spcBef>
                <a:spcPts val="0"/>
              </a:spcBef>
              <a:spcAft>
                <a:spcPts val="0"/>
              </a:spcAft>
              <a:defRPr/>
            </a:lvl1pPr>
            <a:lvl2pPr algn="l" rtl="0">
              <a:lnSpc>
                <a:spcPct val="85000"/>
              </a:lnSpc>
              <a:spcBef>
                <a:spcPts val="0"/>
              </a:spcBef>
              <a:spcAft>
                <a:spcPts val="0"/>
              </a:spcAft>
              <a:defRPr/>
            </a:lvl2pPr>
            <a:lvl3pPr algn="l" rtl="0">
              <a:lnSpc>
                <a:spcPct val="85000"/>
              </a:lnSpc>
              <a:spcBef>
                <a:spcPts val="0"/>
              </a:spcBef>
              <a:spcAft>
                <a:spcPts val="0"/>
              </a:spcAft>
              <a:defRPr/>
            </a:lvl3pPr>
            <a:lvl4pPr algn="l" rtl="0">
              <a:lnSpc>
                <a:spcPct val="85000"/>
              </a:lnSpc>
              <a:spcBef>
                <a:spcPts val="0"/>
              </a:spcBef>
              <a:spcAft>
                <a:spcPts val="0"/>
              </a:spcAft>
              <a:defRPr/>
            </a:lvl4pPr>
            <a:lvl5pPr algn="l" rtl="0">
              <a:lnSpc>
                <a:spcPct val="85000"/>
              </a:lnSpc>
              <a:spcBef>
                <a:spcPts val="0"/>
              </a:spcBef>
              <a:spcAft>
                <a:spcPts val="0"/>
              </a:spcAft>
              <a:defRPr/>
            </a:lvl5pPr>
            <a:lvl6pPr marL="457200" algn="l" rtl="0">
              <a:lnSpc>
                <a:spcPct val="85000"/>
              </a:lnSpc>
              <a:spcBef>
                <a:spcPts val="0"/>
              </a:spcBef>
              <a:spcAft>
                <a:spcPts val="0"/>
              </a:spcAft>
              <a:defRPr/>
            </a:lvl6pPr>
            <a:lvl7pPr marL="914400" algn="l" rtl="0">
              <a:lnSpc>
                <a:spcPct val="85000"/>
              </a:lnSpc>
              <a:spcBef>
                <a:spcPts val="0"/>
              </a:spcBef>
              <a:spcAft>
                <a:spcPts val="0"/>
              </a:spcAft>
              <a:defRPr/>
            </a:lvl7pPr>
            <a:lvl8pPr marL="1371600" algn="l" rtl="0">
              <a:lnSpc>
                <a:spcPct val="85000"/>
              </a:lnSpc>
              <a:spcBef>
                <a:spcPts val="0"/>
              </a:spcBef>
              <a:spcAft>
                <a:spcPts val="0"/>
              </a:spcAft>
              <a:defRPr/>
            </a:lvl8pPr>
            <a:lvl9pPr marL="1828800" algn="l" rtl="0">
              <a:lnSpc>
                <a:spcPct val="85000"/>
              </a:lnSpc>
              <a:spcBef>
                <a:spcPts val="0"/>
              </a:spcBef>
              <a:spcAft>
                <a:spcPts val="0"/>
              </a:spcAft>
              <a:defRPr/>
            </a:lvl9pPr>
          </a:lstStyle>
          <a:p>
            <a:endParaRPr/>
          </a:p>
        </p:txBody>
      </p:sp>
      <p:sp>
        <p:nvSpPr>
          <p:cNvPr id="43" name="Shape 43"/>
          <p:cNvSpPr txBox="1">
            <a:spLocks noGrp="1"/>
          </p:cNvSpPr>
          <p:nvPr>
            <p:ph type="body" idx="1"/>
          </p:nvPr>
        </p:nvSpPr>
        <p:spPr>
          <a:xfrm>
            <a:off x="492125" y="1676400"/>
            <a:ext cx="8186737" cy="3575049"/>
          </a:xfrm>
          <a:prstGeom prst="rect">
            <a:avLst/>
          </a:prstGeom>
          <a:noFill/>
          <a:ln>
            <a:noFill/>
          </a:ln>
        </p:spPr>
        <p:txBody>
          <a:bodyPr lIns="91425" tIns="91425" rIns="91425" bIns="91425" anchor="t" anchorCtr="0"/>
          <a:lstStyle>
            <a:lvl1pPr marL="342900" indent="-190500" algn="l" rtl="0">
              <a:lnSpc>
                <a:spcPct val="85000"/>
              </a:lnSpc>
              <a:spcBef>
                <a:spcPts val="720"/>
              </a:spcBef>
              <a:spcAft>
                <a:spcPts val="0"/>
              </a:spcAft>
              <a:buClr>
                <a:schemeClr val="folHlink"/>
              </a:buClr>
              <a:buFont typeface="Arial"/>
              <a:buChar char="•"/>
              <a:defRPr/>
            </a:lvl1pPr>
            <a:lvl2pPr marL="742950" indent="-184150" algn="l" rtl="0">
              <a:lnSpc>
                <a:spcPct val="85000"/>
              </a:lnSpc>
              <a:spcBef>
                <a:spcPts val="600"/>
              </a:spcBef>
              <a:spcAft>
                <a:spcPts val="0"/>
              </a:spcAft>
              <a:buClr>
                <a:schemeClr val="dk2"/>
              </a:buClr>
              <a:buFont typeface="Arial"/>
              <a:buChar char="•"/>
              <a:defRPr/>
            </a:lvl2pPr>
            <a:lvl3pPr marL="1143000" indent="-152400" algn="l" rtl="0">
              <a:lnSpc>
                <a:spcPct val="85000"/>
              </a:lnSpc>
              <a:spcBef>
                <a:spcPts val="600"/>
              </a:spcBef>
              <a:spcAft>
                <a:spcPts val="0"/>
              </a:spcAft>
              <a:buClr>
                <a:srgbClr val="737373"/>
              </a:buClr>
              <a:buFont typeface="Arial"/>
              <a:buChar char="•"/>
              <a:defRPr/>
            </a:lvl3pPr>
            <a:lvl4pPr marL="1600200" indent="-127000" algn="l" rtl="0">
              <a:lnSpc>
                <a:spcPct val="85000"/>
              </a:lnSpc>
              <a:spcBef>
                <a:spcPts val="480"/>
              </a:spcBef>
              <a:spcAft>
                <a:spcPts val="0"/>
              </a:spcAft>
              <a:buClr>
                <a:schemeClr val="dk1"/>
              </a:buClr>
              <a:buFont typeface="Arial"/>
              <a:buChar char="•"/>
              <a:defRPr/>
            </a:lvl4pPr>
            <a:lvl5pPr marL="2057400" indent="-139700" algn="l" rtl="0">
              <a:spcBef>
                <a:spcPts val="280"/>
              </a:spcBef>
              <a:spcAft>
                <a:spcPts val="0"/>
              </a:spcAft>
              <a:buClr>
                <a:schemeClr val="dk1"/>
              </a:buClr>
              <a:buFont typeface="Arial"/>
              <a:buChar char="•"/>
              <a:defRPr/>
            </a:lvl5pPr>
            <a:lvl6pPr marL="2514600" indent="-139700" algn="l" rtl="0">
              <a:spcBef>
                <a:spcPts val="280"/>
              </a:spcBef>
              <a:spcAft>
                <a:spcPts val="0"/>
              </a:spcAft>
              <a:buClr>
                <a:schemeClr val="dk1"/>
              </a:buClr>
              <a:buFont typeface="Arial"/>
              <a:buChar char="•"/>
              <a:defRPr/>
            </a:lvl6pPr>
            <a:lvl7pPr marL="2971800" indent="-139700" algn="l" rtl="0">
              <a:spcBef>
                <a:spcPts val="280"/>
              </a:spcBef>
              <a:spcAft>
                <a:spcPts val="0"/>
              </a:spcAft>
              <a:buClr>
                <a:schemeClr val="dk1"/>
              </a:buClr>
              <a:buFont typeface="Arial"/>
              <a:buChar char="•"/>
              <a:defRPr/>
            </a:lvl7pPr>
            <a:lvl8pPr marL="3429000" indent="-139700" algn="l" rtl="0">
              <a:spcBef>
                <a:spcPts val="280"/>
              </a:spcBef>
              <a:spcAft>
                <a:spcPts val="0"/>
              </a:spcAft>
              <a:buClr>
                <a:schemeClr val="dk1"/>
              </a:buClr>
              <a:buFont typeface="Arial"/>
              <a:buChar char="•"/>
              <a:defRPr/>
            </a:lvl8pPr>
            <a:lvl9pPr marL="3886200" indent="-139700" algn="l" rtl="0">
              <a:spcBef>
                <a:spcPts val="280"/>
              </a:spcBef>
              <a:spcAft>
                <a:spcPts val="0"/>
              </a:spcAft>
              <a:buClr>
                <a:schemeClr val="dk1"/>
              </a:buClr>
              <a:buFont typeface="Arial"/>
              <a:buChar char="•"/>
              <a:defRPr/>
            </a:lvl9pPr>
          </a:lstStyle>
          <a:p>
            <a:endParaRPr/>
          </a:p>
        </p:txBody>
      </p:sp>
      <p:sp>
        <p:nvSpPr>
          <p:cNvPr id="44" name="Shape 44"/>
          <p:cNvSpPr txBox="1">
            <a:spLocks noGrp="1"/>
          </p:cNvSpPr>
          <p:nvPr>
            <p:ph type="ftr" idx="11"/>
          </p:nvPr>
        </p:nvSpPr>
        <p:spPr>
          <a:xfrm>
            <a:off x="180975" y="6424612"/>
            <a:ext cx="609599" cy="228600"/>
          </a:xfrm>
          <a:prstGeom prst="rect">
            <a:avLst/>
          </a:prstGeom>
          <a:noFill/>
          <a:ln>
            <a:noFill/>
          </a:ln>
        </p:spPr>
        <p:txBody>
          <a:bodyPr lIns="91425" tIns="91425" rIns="91425" bIns="91425" anchor="t" anchorCtr="0"/>
          <a:lstStyle>
            <a:lvl1pPr marL="0" marR="0" indent="0" algn="l" rtl="0">
              <a:spcBef>
                <a:spcPts val="0"/>
              </a:spcBef>
              <a:defRPr/>
            </a:lvl1pPr>
            <a:lvl2pPr marL="457200" marR="0" indent="0" algn="l" rtl="0">
              <a:spcBef>
                <a:spcPts val="0"/>
              </a:spcBef>
              <a:defRPr/>
            </a:lvl2pPr>
            <a:lvl3pPr marL="914400" marR="0" indent="0" algn="l" rtl="0">
              <a:spcBef>
                <a:spcPts val="0"/>
              </a:spcBef>
              <a:defRPr/>
            </a:lvl3pPr>
            <a:lvl4pPr marL="1371600" marR="0" indent="0" algn="l" rtl="0">
              <a:spcBef>
                <a:spcPts val="0"/>
              </a:spcBef>
              <a:defRPr/>
            </a:lvl4pPr>
            <a:lvl5pPr marL="1828800" marR="0" indent="0" algn="l" rtl="0">
              <a:spcBef>
                <a:spcPts val="0"/>
              </a:spcBef>
              <a:defRPr/>
            </a:lvl5pPr>
            <a:lvl6pPr marL="2286000" marR="0" indent="0" algn="l" rtl="0">
              <a:spcBef>
                <a:spcPts val="0"/>
              </a:spcBef>
              <a:defRPr/>
            </a:lvl6pPr>
            <a:lvl7pPr marL="2743200" marR="0" indent="0" algn="l" rtl="0">
              <a:spcBef>
                <a:spcPts val="0"/>
              </a:spcBef>
              <a:defRPr/>
            </a:lvl7pPr>
            <a:lvl8pPr marL="3200400" marR="0" indent="0" algn="l" rtl="0">
              <a:spcBef>
                <a:spcPts val="0"/>
              </a:spcBef>
              <a:defRPr/>
            </a:lvl8pPr>
            <a:lvl9pPr marL="3657600" marR="0" indent="0" algn="l" rtl="0">
              <a:spcBef>
                <a:spcPts val="0"/>
              </a:spcBef>
              <a:defRPr/>
            </a:lvl9pPr>
          </a:lstStyle>
          <a:p>
            <a:endParaRPr/>
          </a:p>
        </p:txBody>
      </p:sp>
    </p:spTree>
    <p:extLst>
      <p:ext uri="{BB962C8B-B14F-4D97-AF65-F5344CB8AC3E}">
        <p14:creationId xmlns:p14="http://schemas.microsoft.com/office/powerpoint/2010/main" val="815563061"/>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ctrTitle"/>
          </p:nvPr>
        </p:nvSpPr>
        <p:spPr>
          <a:xfrm>
            <a:off x="0" y="2628782"/>
            <a:ext cx="9144000" cy="1600438"/>
          </a:xfrm>
          <a:noFill/>
          <a:ln w="25400">
            <a:noFill/>
          </a:ln>
          <a:effectLst/>
        </p:spPr>
        <p:txBody>
          <a:bodyPr lIns="457200" tIns="457200" rIns="457200" bIns="457200" anchor="ctr">
            <a:spAutoFit/>
          </a:bodyPr>
          <a:lstStyle>
            <a:lvl1pPr algn="l">
              <a:defRPr sz="4400" b="1">
                <a:solidFill>
                  <a:schemeClr val="bg1"/>
                </a:solidFill>
              </a:defRPr>
            </a:lvl1pPr>
          </a:lstStyle>
          <a:p>
            <a:r>
              <a:rPr lang="en-US" dirty="0" smtClean="0"/>
              <a:t>Click to edit Master title style</a:t>
            </a:r>
            <a:endParaRPr lang="en-US" dirty="0"/>
          </a:p>
        </p:txBody>
      </p:sp>
      <p:sp>
        <p:nvSpPr>
          <p:cNvPr id="8" name="Subtitle 2"/>
          <p:cNvSpPr>
            <a:spLocks noGrp="1"/>
          </p:cNvSpPr>
          <p:nvPr>
            <p:ph type="subTitle" idx="1" hasCustomPrompt="1"/>
          </p:nvPr>
        </p:nvSpPr>
        <p:spPr>
          <a:xfrm>
            <a:off x="457200" y="4800600"/>
            <a:ext cx="8229600" cy="457200"/>
          </a:xfrm>
        </p:spPr>
        <p:txBody>
          <a:bodyPr anchor="t"/>
          <a:lstStyle>
            <a:lvl1pPr marL="0" indent="0" algn="l">
              <a:spcBef>
                <a:spcPts val="0"/>
              </a:spcBef>
              <a:buNone/>
              <a:defRPr cap="all" baseline="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add Presenter </a:t>
            </a:r>
            <a:r>
              <a:rPr lang="en-US" dirty="0" err="1" smtClean="0"/>
              <a:t>Name(S</a:t>
            </a:r>
            <a:r>
              <a:rPr lang="en-US" dirty="0" smtClean="0"/>
              <a:t>)</a:t>
            </a:r>
          </a:p>
        </p:txBody>
      </p:sp>
      <p:sp>
        <p:nvSpPr>
          <p:cNvPr id="10" name="Footer Placeholder 4"/>
          <p:cNvSpPr>
            <a:spLocks noGrp="1"/>
          </p:cNvSpPr>
          <p:nvPr>
            <p:ph type="ftr" sz="quarter" idx="11"/>
          </p:nvPr>
        </p:nvSpPr>
        <p:spPr>
          <a:xfrm>
            <a:off x="3124200" y="6356350"/>
            <a:ext cx="2895600" cy="365125"/>
          </a:xfrm>
        </p:spPr>
        <p:txBody>
          <a:bodyPr/>
          <a:lstStyle>
            <a:lvl1pPr>
              <a:defRPr sz="900">
                <a:solidFill>
                  <a:srgbClr val="FFFFFF"/>
                </a:solidFill>
              </a:defRPr>
            </a:lvl1pPr>
          </a:lstStyle>
          <a:p>
            <a:r>
              <a:rPr lang="en-US" dirty="0" smtClean="0"/>
              <a:t>Protected Information | Proprietary Information</a:t>
            </a:r>
          </a:p>
        </p:txBody>
      </p:sp>
      <p:sp>
        <p:nvSpPr>
          <p:cNvPr id="11" name="Slide Number Placeholder 5"/>
          <p:cNvSpPr>
            <a:spLocks noGrp="1"/>
          </p:cNvSpPr>
          <p:nvPr>
            <p:ph type="sldNum" sz="quarter" idx="12"/>
          </p:nvPr>
        </p:nvSpPr>
        <p:spPr>
          <a:xfrm>
            <a:off x="6553200" y="6356350"/>
            <a:ext cx="2133600" cy="365125"/>
          </a:xfrm>
        </p:spPr>
        <p:txBody>
          <a:bodyPr/>
          <a:lstStyle>
            <a:lvl1pPr>
              <a:defRPr sz="900">
                <a:solidFill>
                  <a:srgbClr val="FFFFFF"/>
                </a:solidFill>
              </a:defRPr>
            </a:lvl1pPr>
          </a:lstStyle>
          <a:p>
            <a:fld id="{03722D57-58D6-9447-A6D5-A97F6C35A8FB}" type="slidenum">
              <a:rPr lang="en-US" smtClean="0"/>
              <a:pPr/>
              <a:t>‹#›</a:t>
            </a:fld>
            <a:endParaRPr lang="en-US"/>
          </a:p>
        </p:txBody>
      </p:sp>
      <p:sp>
        <p:nvSpPr>
          <p:cNvPr id="12" name="Text Placeholder 6"/>
          <p:cNvSpPr>
            <a:spLocks noGrp="1"/>
          </p:cNvSpPr>
          <p:nvPr>
            <p:ph type="body" sz="quarter" idx="14" hasCustomPrompt="1"/>
          </p:nvPr>
        </p:nvSpPr>
        <p:spPr>
          <a:xfrm>
            <a:off x="455613" y="5257800"/>
            <a:ext cx="8229600" cy="228600"/>
          </a:xfrm>
        </p:spPr>
        <p:txBody>
          <a:bodyPr>
            <a:normAutofit/>
          </a:bodyPr>
          <a:lstStyle>
            <a:lvl1pPr marL="0" indent="0">
              <a:spcBef>
                <a:spcPts val="0"/>
              </a:spcBef>
              <a:buNone/>
              <a:defRPr sz="1400" baseline="0">
                <a:solidFill>
                  <a:srgbClr val="FFFFFF"/>
                </a:solidFill>
              </a:defRPr>
            </a:lvl1pPr>
          </a:lstStyle>
          <a:p>
            <a:pPr lvl="0"/>
            <a:r>
              <a:rPr lang="en-US" dirty="0" smtClean="0"/>
              <a:t>Click to add presenter organization</a:t>
            </a:r>
          </a:p>
        </p:txBody>
      </p:sp>
      <p:sp>
        <p:nvSpPr>
          <p:cNvPr id="13" name="Text Placeholder 6"/>
          <p:cNvSpPr>
            <a:spLocks noGrp="1"/>
          </p:cNvSpPr>
          <p:nvPr>
            <p:ph type="body" sz="quarter" idx="15" hasCustomPrompt="1"/>
          </p:nvPr>
        </p:nvSpPr>
        <p:spPr>
          <a:xfrm>
            <a:off x="457200" y="5540477"/>
            <a:ext cx="8229600" cy="228600"/>
          </a:xfrm>
        </p:spPr>
        <p:txBody>
          <a:bodyPr>
            <a:normAutofit/>
          </a:bodyPr>
          <a:lstStyle>
            <a:lvl1pPr marL="0" indent="0">
              <a:spcBef>
                <a:spcPts val="0"/>
              </a:spcBef>
              <a:buNone/>
              <a:defRPr sz="1400" baseline="0">
                <a:solidFill>
                  <a:srgbClr val="FFFFFF"/>
                </a:solidFill>
              </a:defRPr>
            </a:lvl1pPr>
          </a:lstStyle>
          <a:p>
            <a:pPr lvl="0"/>
            <a:r>
              <a:rPr lang="en-US" dirty="0" smtClean="0"/>
              <a:t>Click to add presentation event or location</a:t>
            </a:r>
          </a:p>
        </p:txBody>
      </p:sp>
    </p:spTree>
    <p:extLst>
      <p:ext uri="{BB962C8B-B14F-4D97-AF65-F5344CB8AC3E}">
        <p14:creationId xmlns:p14="http://schemas.microsoft.com/office/powerpoint/2010/main" val="240094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Line Title + Content">
    <p:spTree>
      <p:nvGrpSpPr>
        <p:cNvPr id="1" name=""/>
        <p:cNvGrpSpPr/>
        <p:nvPr/>
      </p:nvGrpSpPr>
      <p:grpSpPr>
        <a:xfrm>
          <a:off x="0" y="0"/>
          <a:ext cx="0" cy="0"/>
          <a:chOff x="0" y="0"/>
          <a:chExt cx="0" cy="0"/>
        </a:xfrm>
      </p:grpSpPr>
      <p:sp>
        <p:nvSpPr>
          <p:cNvPr id="13" name="Rectangle 12"/>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7" name="Title 1"/>
          <p:cNvSpPr>
            <a:spLocks noGrp="1"/>
          </p:cNvSpPr>
          <p:nvPr>
            <p:ph type="title"/>
          </p:nvPr>
        </p:nvSpPr>
        <p:spPr>
          <a:xfrm>
            <a:off x="457200" y="356614"/>
            <a:ext cx="6629400" cy="621792"/>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8" name="Content Placeholder 2"/>
          <p:cNvSpPr>
            <a:spLocks noGrp="1"/>
          </p:cNvSpPr>
          <p:nvPr>
            <p:ph idx="1"/>
          </p:nvPr>
        </p:nvSpPr>
        <p:spPr>
          <a:xfrm>
            <a:off x="457200" y="1371596"/>
            <a:ext cx="8229600" cy="4800600"/>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Slide Number Placeholder 9"/>
          <p:cNvSpPr>
            <a:spLocks noGrp="1"/>
          </p:cNvSpPr>
          <p:nvPr>
            <p:ph type="sldNum" sz="quarter" idx="11"/>
          </p:nvPr>
        </p:nvSpPr>
        <p:spPr>
          <a:xfrm>
            <a:off x="6553200" y="6356350"/>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1" name="Footer Placeholder 10"/>
          <p:cNvSpPr>
            <a:spLocks noGrp="1"/>
          </p:cNvSpPr>
          <p:nvPr>
            <p:ph type="ftr" sz="quarter" idx="12"/>
          </p:nvPr>
        </p:nvSpPr>
        <p:spPr>
          <a:xfrm>
            <a:off x="3124200" y="6356350"/>
            <a:ext cx="2895600" cy="365125"/>
          </a:xfrm>
        </p:spPr>
        <p:txBody>
          <a:bodyPr lIns="0" tIns="0" rIns="0" bIns="0"/>
          <a:lstStyle>
            <a:lvl1pPr>
              <a:defRPr sz="900">
                <a:latin typeface="Arial"/>
                <a:cs typeface="Arial"/>
              </a:defRPr>
            </a:lvl1pPr>
          </a:lstStyle>
          <a:p>
            <a:r>
              <a:rPr lang="en-US" dirty="0" smtClean="0"/>
              <a:t>Protected Information | Proprietary Information</a:t>
            </a:r>
          </a:p>
        </p:txBody>
      </p:sp>
    </p:spTree>
    <p:extLst>
      <p:ext uri="{BB962C8B-B14F-4D97-AF65-F5344CB8AC3E}">
        <p14:creationId xmlns:p14="http://schemas.microsoft.com/office/powerpoint/2010/main" val="401606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Line Title + 2-Column Content">
    <p:spTree>
      <p:nvGrpSpPr>
        <p:cNvPr id="1" name=""/>
        <p:cNvGrpSpPr/>
        <p:nvPr/>
      </p:nvGrpSpPr>
      <p:grpSpPr>
        <a:xfrm>
          <a:off x="0" y="0"/>
          <a:ext cx="0" cy="0"/>
          <a:chOff x="0" y="0"/>
          <a:chExt cx="0" cy="0"/>
        </a:xfrm>
      </p:grpSpPr>
      <p:sp>
        <p:nvSpPr>
          <p:cNvPr id="9" name="Rectangle 8"/>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Title 1"/>
          <p:cNvSpPr>
            <a:spLocks noGrp="1"/>
          </p:cNvSpPr>
          <p:nvPr>
            <p:ph type="title"/>
          </p:nvPr>
        </p:nvSpPr>
        <p:spPr>
          <a:xfrm>
            <a:off x="457200" y="356614"/>
            <a:ext cx="6629400" cy="621792"/>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7" name="Date Placeholder 4"/>
          <p:cNvSpPr>
            <a:spLocks noGrp="1"/>
          </p:cNvSpPr>
          <p:nvPr>
            <p:ph type="dt" sz="half" idx="10"/>
          </p:nvPr>
        </p:nvSpPr>
        <p:spPr>
          <a:xfrm>
            <a:off x="457200" y="6356350"/>
            <a:ext cx="2133600" cy="365125"/>
          </a:xfrm>
        </p:spPr>
        <p:txBody>
          <a:bodyPr lIns="0" tIns="0" rIns="0" bIns="0"/>
          <a:lstStyle>
            <a:lvl1pPr>
              <a:defRPr sz="900">
                <a:latin typeface="Arial"/>
                <a:cs typeface="Arial"/>
              </a:defRPr>
            </a:lvl1pPr>
          </a:lstStyle>
          <a:p>
            <a:fld id="{5516A233-C441-7B49-8728-983BDB24CC5F}" type="datetime4">
              <a:rPr lang="en-US" smtClean="0"/>
              <a:pPr/>
              <a:t>December 8, 2015</a:t>
            </a:fld>
            <a:endParaRPr lang="en-US"/>
          </a:p>
        </p:txBody>
      </p:sp>
      <p:sp>
        <p:nvSpPr>
          <p:cNvPr id="18" name="Footer Placeholder 5"/>
          <p:cNvSpPr>
            <a:spLocks noGrp="1"/>
          </p:cNvSpPr>
          <p:nvPr>
            <p:ph type="ftr" sz="quarter" idx="11"/>
          </p:nvPr>
        </p:nvSpPr>
        <p:spPr>
          <a:xfrm>
            <a:off x="3124200" y="6356350"/>
            <a:ext cx="2895600" cy="365125"/>
          </a:xfrm>
        </p:spPr>
        <p:txBody>
          <a:bodyPr lIns="0" tIns="0" rIns="0" bIns="0"/>
          <a:lstStyle>
            <a:lvl1pPr>
              <a:defRPr sz="900">
                <a:latin typeface="Arial"/>
                <a:cs typeface="Arial"/>
              </a:defRPr>
            </a:lvl1pPr>
          </a:lstStyle>
          <a:p>
            <a:endParaRPr lang="en-US" dirty="0"/>
          </a:p>
        </p:txBody>
      </p:sp>
      <p:sp>
        <p:nvSpPr>
          <p:cNvPr id="19" name="Slide Number Placeholder 6"/>
          <p:cNvSpPr>
            <a:spLocks noGrp="1"/>
          </p:cNvSpPr>
          <p:nvPr>
            <p:ph type="sldNum" sz="quarter" idx="12"/>
          </p:nvPr>
        </p:nvSpPr>
        <p:spPr>
          <a:xfrm>
            <a:off x="6553200" y="6356350"/>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2" name="Content Placeholder 2"/>
          <p:cNvSpPr>
            <a:spLocks noGrp="1"/>
          </p:cNvSpPr>
          <p:nvPr>
            <p:ph idx="1"/>
          </p:nvPr>
        </p:nvSpPr>
        <p:spPr>
          <a:xfrm>
            <a:off x="457200" y="1371596"/>
            <a:ext cx="3886200" cy="4800600"/>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Content Placeholder 2"/>
          <p:cNvSpPr>
            <a:spLocks noGrp="1"/>
          </p:cNvSpPr>
          <p:nvPr>
            <p:ph idx="13"/>
          </p:nvPr>
        </p:nvSpPr>
        <p:spPr>
          <a:xfrm>
            <a:off x="4800600" y="1369118"/>
            <a:ext cx="3886200" cy="4800600"/>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3442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Line Title + 2-Column Comparison">
    <p:spTree>
      <p:nvGrpSpPr>
        <p:cNvPr id="1" name=""/>
        <p:cNvGrpSpPr/>
        <p:nvPr/>
      </p:nvGrpSpPr>
      <p:grpSpPr>
        <a:xfrm>
          <a:off x="0" y="0"/>
          <a:ext cx="0" cy="0"/>
          <a:chOff x="0" y="0"/>
          <a:chExt cx="0" cy="0"/>
        </a:xfrm>
      </p:grpSpPr>
      <p:sp>
        <p:nvSpPr>
          <p:cNvPr id="13" name="Rectangle 12"/>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Title 1"/>
          <p:cNvSpPr>
            <a:spLocks noGrp="1"/>
          </p:cNvSpPr>
          <p:nvPr>
            <p:ph type="title"/>
          </p:nvPr>
        </p:nvSpPr>
        <p:spPr>
          <a:xfrm>
            <a:off x="457200" y="356614"/>
            <a:ext cx="6629400" cy="621792"/>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1" name="Text Placeholder 2"/>
          <p:cNvSpPr>
            <a:spLocks noGrp="1"/>
          </p:cNvSpPr>
          <p:nvPr>
            <p:ph type="body" idx="1"/>
          </p:nvPr>
        </p:nvSpPr>
        <p:spPr>
          <a:xfrm>
            <a:off x="457200" y="1371600"/>
            <a:ext cx="3886200" cy="640080"/>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0" name="Text Placeholder 4"/>
          <p:cNvSpPr>
            <a:spLocks noGrp="1"/>
          </p:cNvSpPr>
          <p:nvPr>
            <p:ph type="body" sz="quarter" idx="3"/>
          </p:nvPr>
        </p:nvSpPr>
        <p:spPr>
          <a:xfrm>
            <a:off x="4800600" y="1371599"/>
            <a:ext cx="3886200" cy="640080"/>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22" name="Date Placeholder 6"/>
          <p:cNvSpPr>
            <a:spLocks noGrp="1"/>
          </p:cNvSpPr>
          <p:nvPr>
            <p:ph type="dt" sz="half" idx="10"/>
          </p:nvPr>
        </p:nvSpPr>
        <p:spPr>
          <a:xfrm>
            <a:off x="457200" y="6356350"/>
            <a:ext cx="2133600" cy="365125"/>
          </a:xfrm>
        </p:spPr>
        <p:txBody>
          <a:bodyPr lIns="0" tIns="0" rIns="0" bIns="0"/>
          <a:lstStyle>
            <a:lvl1pPr>
              <a:defRPr sz="900">
                <a:latin typeface="Arial"/>
                <a:cs typeface="Arial"/>
              </a:defRPr>
            </a:lvl1pPr>
          </a:lstStyle>
          <a:p>
            <a:fld id="{9ADF8008-A3A8-D94F-BA03-3F18FE570F74}" type="datetime4">
              <a:rPr lang="en-US" smtClean="0"/>
              <a:pPr/>
              <a:t>December 8, 2015</a:t>
            </a:fld>
            <a:endParaRPr lang="en-US" dirty="0"/>
          </a:p>
        </p:txBody>
      </p:sp>
      <p:sp>
        <p:nvSpPr>
          <p:cNvPr id="23" name="Footer Placeholder 7"/>
          <p:cNvSpPr>
            <a:spLocks noGrp="1"/>
          </p:cNvSpPr>
          <p:nvPr>
            <p:ph type="ftr" sz="quarter" idx="11"/>
          </p:nvPr>
        </p:nvSpPr>
        <p:spPr>
          <a:xfrm>
            <a:off x="3124200" y="6356350"/>
            <a:ext cx="2895600" cy="365125"/>
          </a:xfrm>
        </p:spPr>
        <p:txBody>
          <a:bodyPr lIns="0" tIns="0" rIns="0" bIns="0"/>
          <a:lstStyle>
            <a:lvl1pPr>
              <a:defRPr sz="900">
                <a:latin typeface="Arial"/>
                <a:cs typeface="Arial"/>
              </a:defRPr>
            </a:lvl1pPr>
          </a:lstStyle>
          <a:p>
            <a:endParaRPr lang="en-US"/>
          </a:p>
        </p:txBody>
      </p:sp>
      <p:sp>
        <p:nvSpPr>
          <p:cNvPr id="24" name="Slide Number Placeholder 8"/>
          <p:cNvSpPr>
            <a:spLocks noGrp="1"/>
          </p:cNvSpPr>
          <p:nvPr>
            <p:ph type="sldNum" sz="quarter" idx="12"/>
          </p:nvPr>
        </p:nvSpPr>
        <p:spPr>
          <a:xfrm>
            <a:off x="6553200" y="6356350"/>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6" name="Content Placeholder 2"/>
          <p:cNvSpPr>
            <a:spLocks noGrp="1"/>
          </p:cNvSpPr>
          <p:nvPr>
            <p:ph idx="15"/>
          </p:nvPr>
        </p:nvSpPr>
        <p:spPr>
          <a:xfrm>
            <a:off x="457200" y="2059241"/>
            <a:ext cx="3886200" cy="4114800"/>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7" name="Content Placeholder 2"/>
          <p:cNvSpPr>
            <a:spLocks noGrp="1"/>
          </p:cNvSpPr>
          <p:nvPr>
            <p:ph idx="16"/>
          </p:nvPr>
        </p:nvSpPr>
        <p:spPr>
          <a:xfrm>
            <a:off x="4800600" y="2056763"/>
            <a:ext cx="3886200" cy="4114800"/>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694713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Line Title + Picture with Caption">
    <p:spTree>
      <p:nvGrpSpPr>
        <p:cNvPr id="1" name=""/>
        <p:cNvGrpSpPr/>
        <p:nvPr/>
      </p:nvGrpSpPr>
      <p:grpSpPr>
        <a:xfrm>
          <a:off x="0" y="0"/>
          <a:ext cx="0" cy="0"/>
          <a:chOff x="0" y="0"/>
          <a:chExt cx="0" cy="0"/>
        </a:xfrm>
      </p:grpSpPr>
      <p:sp>
        <p:nvSpPr>
          <p:cNvPr id="9" name="Rectangle 8"/>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4" name="Title 1"/>
          <p:cNvSpPr>
            <a:spLocks noGrp="1"/>
          </p:cNvSpPr>
          <p:nvPr>
            <p:ph type="title"/>
          </p:nvPr>
        </p:nvSpPr>
        <p:spPr>
          <a:xfrm>
            <a:off x="457200" y="356614"/>
            <a:ext cx="6629400" cy="621792"/>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5" name="Picture Placeholder 2"/>
          <p:cNvSpPr>
            <a:spLocks noGrp="1"/>
          </p:cNvSpPr>
          <p:nvPr>
            <p:ph type="pic" idx="1"/>
          </p:nvPr>
        </p:nvSpPr>
        <p:spPr>
          <a:xfrm>
            <a:off x="457200" y="1371600"/>
            <a:ext cx="8229600" cy="3886200"/>
          </a:xfrm>
        </p:spPr>
        <p:txBody>
          <a:bodyPr lIns="0" tIns="0" rIns="0" bIns="0" anchor="ctr">
            <a:spAutoFit/>
          </a:bodyPr>
          <a:lstStyle>
            <a:lvl1pPr marL="0" indent="0" algn="ctr">
              <a:buNone/>
              <a:defRPr sz="1800" i="1">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6" name="Text Placeholder 3"/>
          <p:cNvSpPr>
            <a:spLocks noGrp="1"/>
          </p:cNvSpPr>
          <p:nvPr>
            <p:ph type="body" sz="half" idx="2"/>
          </p:nvPr>
        </p:nvSpPr>
        <p:spPr>
          <a:xfrm>
            <a:off x="457200" y="5486400"/>
            <a:ext cx="8229600" cy="685800"/>
          </a:xfrm>
        </p:spPr>
        <p:txBody>
          <a:bodyPr lIns="0" tIns="0" rIns="0" bIns="0">
            <a:spAutoFit/>
          </a:bodyPr>
          <a:lstStyle>
            <a:lvl1pPr marL="0" indent="0">
              <a:buNone/>
              <a:defRPr sz="1400">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17" name="Date Placeholder 4"/>
          <p:cNvSpPr>
            <a:spLocks noGrp="1"/>
          </p:cNvSpPr>
          <p:nvPr>
            <p:ph type="dt" sz="half" idx="10"/>
          </p:nvPr>
        </p:nvSpPr>
        <p:spPr>
          <a:xfrm>
            <a:off x="457200" y="6356350"/>
            <a:ext cx="2133600" cy="365125"/>
          </a:xfrm>
        </p:spPr>
        <p:txBody>
          <a:bodyPr lIns="0" tIns="0" rIns="0" bIns="0"/>
          <a:lstStyle>
            <a:lvl1pPr>
              <a:defRPr sz="900">
                <a:latin typeface="Arial"/>
                <a:cs typeface="Arial"/>
              </a:defRPr>
            </a:lvl1pPr>
          </a:lstStyle>
          <a:p>
            <a:fld id="{AB913CE7-CFD7-D244-9CF5-91B28CB73AAE}" type="datetime4">
              <a:rPr lang="en-US" smtClean="0"/>
              <a:pPr/>
              <a:t>December 8, 2015</a:t>
            </a:fld>
            <a:endParaRPr lang="en-US"/>
          </a:p>
        </p:txBody>
      </p:sp>
      <p:sp>
        <p:nvSpPr>
          <p:cNvPr id="18" name="Footer Placeholder 5"/>
          <p:cNvSpPr>
            <a:spLocks noGrp="1"/>
          </p:cNvSpPr>
          <p:nvPr>
            <p:ph type="ftr" sz="quarter" idx="11"/>
          </p:nvPr>
        </p:nvSpPr>
        <p:spPr>
          <a:xfrm>
            <a:off x="3124200" y="6356350"/>
            <a:ext cx="2895600" cy="365125"/>
          </a:xfrm>
        </p:spPr>
        <p:txBody>
          <a:bodyPr lIns="0" tIns="0" rIns="0" bIns="0"/>
          <a:lstStyle>
            <a:lvl1pPr>
              <a:defRPr sz="900">
                <a:latin typeface="Arial"/>
                <a:cs typeface="Arial"/>
              </a:defRPr>
            </a:lvl1pPr>
          </a:lstStyle>
          <a:p>
            <a:endParaRPr lang="en-US"/>
          </a:p>
        </p:txBody>
      </p:sp>
      <p:sp>
        <p:nvSpPr>
          <p:cNvPr id="19" name="Slide Number Placeholder 6"/>
          <p:cNvSpPr>
            <a:spLocks noGrp="1"/>
          </p:cNvSpPr>
          <p:nvPr>
            <p:ph type="sldNum" sz="quarter" idx="12"/>
          </p:nvPr>
        </p:nvSpPr>
        <p:spPr>
          <a:xfrm>
            <a:off x="6553200" y="6356350"/>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Tree>
    <p:extLst>
      <p:ext uri="{BB962C8B-B14F-4D97-AF65-F5344CB8AC3E}">
        <p14:creationId xmlns:p14="http://schemas.microsoft.com/office/powerpoint/2010/main" val="3938502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Line Title + 2-Column Content">
    <p:spTree>
      <p:nvGrpSpPr>
        <p:cNvPr id="1" name=""/>
        <p:cNvGrpSpPr/>
        <p:nvPr/>
      </p:nvGrpSpPr>
      <p:grpSpPr>
        <a:xfrm>
          <a:off x="0" y="0"/>
          <a:ext cx="0" cy="0"/>
          <a:chOff x="0" y="0"/>
          <a:chExt cx="0" cy="0"/>
        </a:xfrm>
      </p:grpSpPr>
      <p:sp>
        <p:nvSpPr>
          <p:cNvPr id="13" name="Rectangle 12"/>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10"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7" name="Date Placeholder 4"/>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A67F5DE3-4E7A-1F49-B8B8-4C0F1552EA37}" type="datetime4">
              <a:rPr lang="en-US" smtClean="0"/>
              <a:pPr/>
              <a:t>December 8, 2015</a:t>
            </a:fld>
            <a:endParaRPr lang="en-US"/>
          </a:p>
        </p:txBody>
      </p:sp>
      <p:sp>
        <p:nvSpPr>
          <p:cNvPr id="18" name="Footer Placeholder 5"/>
          <p:cNvSpPr>
            <a:spLocks noGrp="1"/>
          </p:cNvSpPr>
          <p:nvPr>
            <p:ph type="ftr" sz="quarter" idx="11"/>
          </p:nvPr>
        </p:nvSpPr>
        <p:spPr>
          <a:xfrm>
            <a:off x="3124200" y="6356352"/>
            <a:ext cx="2895600" cy="365125"/>
          </a:xfrm>
        </p:spPr>
        <p:txBody>
          <a:bodyPr lIns="0" tIns="0" rIns="0" bIns="0"/>
          <a:lstStyle>
            <a:lvl1pPr>
              <a:defRPr sz="900">
                <a:latin typeface="Arial"/>
                <a:cs typeface="Arial"/>
              </a:defRPr>
            </a:lvl1pPr>
          </a:lstStyle>
          <a:p>
            <a:endParaRPr lang="en-US" dirty="0"/>
          </a:p>
        </p:txBody>
      </p:sp>
      <p:sp>
        <p:nvSpPr>
          <p:cNvPr id="19" name="Slide Number Placeholder 6"/>
          <p:cNvSpPr>
            <a:spLocks noGrp="1"/>
          </p:cNvSpPr>
          <p:nvPr>
            <p:ph type="sldNum" sz="quarter" idx="12"/>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5" name="Content Placeholder 2"/>
          <p:cNvSpPr>
            <a:spLocks noGrp="1"/>
          </p:cNvSpPr>
          <p:nvPr>
            <p:ph idx="1"/>
          </p:nvPr>
        </p:nvSpPr>
        <p:spPr>
          <a:xfrm>
            <a:off x="457200" y="1828801"/>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5"/>
          </p:nvPr>
        </p:nvSpPr>
        <p:spPr>
          <a:xfrm>
            <a:off x="4800600" y="1828801"/>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7414197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Line Title Only">
    <p:spTree>
      <p:nvGrpSpPr>
        <p:cNvPr id="1" name=""/>
        <p:cNvGrpSpPr/>
        <p:nvPr/>
      </p:nvGrpSpPr>
      <p:grpSpPr>
        <a:xfrm>
          <a:off x="0" y="0"/>
          <a:ext cx="0" cy="0"/>
          <a:chOff x="0" y="0"/>
          <a:chExt cx="0" cy="0"/>
        </a:xfrm>
      </p:grpSpPr>
      <p:sp>
        <p:nvSpPr>
          <p:cNvPr id="7" name="Rectangle 6"/>
          <p:cNvSpPr/>
          <p:nvPr userDrawn="1"/>
        </p:nvSpPr>
        <p:spPr>
          <a:xfrm>
            <a:off x="0" y="987552"/>
            <a:ext cx="9144000" cy="587044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Title 1"/>
          <p:cNvSpPr>
            <a:spLocks noGrp="1"/>
          </p:cNvSpPr>
          <p:nvPr>
            <p:ph type="title"/>
          </p:nvPr>
        </p:nvSpPr>
        <p:spPr>
          <a:xfrm>
            <a:off x="457200" y="356614"/>
            <a:ext cx="6629400" cy="621792"/>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1" name="Date Placeholder 2"/>
          <p:cNvSpPr>
            <a:spLocks noGrp="1"/>
          </p:cNvSpPr>
          <p:nvPr>
            <p:ph type="dt" sz="half" idx="10"/>
          </p:nvPr>
        </p:nvSpPr>
        <p:spPr>
          <a:xfrm>
            <a:off x="457200" y="6356350"/>
            <a:ext cx="2133600" cy="365125"/>
          </a:xfrm>
        </p:spPr>
        <p:txBody>
          <a:bodyPr lIns="0" tIns="0" rIns="0" bIns="0"/>
          <a:lstStyle>
            <a:lvl1pPr>
              <a:defRPr sz="900">
                <a:latin typeface="Arial"/>
                <a:cs typeface="Arial"/>
              </a:defRPr>
            </a:lvl1pPr>
          </a:lstStyle>
          <a:p>
            <a:fld id="{3613C8CB-43D8-CE4B-9FBA-0A4A4D7DDC27}" type="datetime4">
              <a:rPr lang="en-US" smtClean="0"/>
              <a:pPr/>
              <a:t>December 8, 2015</a:t>
            </a:fld>
            <a:endParaRPr lang="en-US"/>
          </a:p>
        </p:txBody>
      </p:sp>
      <p:sp>
        <p:nvSpPr>
          <p:cNvPr id="12" name="Footer Placeholder 3"/>
          <p:cNvSpPr>
            <a:spLocks noGrp="1"/>
          </p:cNvSpPr>
          <p:nvPr>
            <p:ph type="ftr" sz="quarter" idx="11"/>
          </p:nvPr>
        </p:nvSpPr>
        <p:spPr>
          <a:xfrm>
            <a:off x="3124200" y="6356350"/>
            <a:ext cx="2895600" cy="365125"/>
          </a:xfrm>
        </p:spPr>
        <p:txBody>
          <a:bodyPr lIns="0" tIns="0" rIns="0" bIns="0"/>
          <a:lstStyle>
            <a:lvl1pPr>
              <a:defRPr sz="900">
                <a:latin typeface="Arial"/>
                <a:cs typeface="Arial"/>
              </a:defRPr>
            </a:lvl1pPr>
          </a:lstStyle>
          <a:p>
            <a:endParaRPr lang="en-US"/>
          </a:p>
        </p:txBody>
      </p:sp>
      <p:sp>
        <p:nvSpPr>
          <p:cNvPr id="20" name="Slide Number Placeholder 4"/>
          <p:cNvSpPr>
            <a:spLocks noGrp="1"/>
          </p:cNvSpPr>
          <p:nvPr>
            <p:ph type="sldNum" sz="quarter" idx="12"/>
          </p:nvPr>
        </p:nvSpPr>
        <p:spPr>
          <a:xfrm>
            <a:off x="6553200" y="6356350"/>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Tree>
    <p:extLst>
      <p:ext uri="{BB962C8B-B14F-4D97-AF65-F5344CB8AC3E}">
        <p14:creationId xmlns:p14="http://schemas.microsoft.com/office/powerpoint/2010/main" val="145551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Line Title + Content">
    <p:spTree>
      <p:nvGrpSpPr>
        <p:cNvPr id="1" name=""/>
        <p:cNvGrpSpPr/>
        <p:nvPr/>
      </p:nvGrpSpPr>
      <p:grpSpPr>
        <a:xfrm>
          <a:off x="0" y="0"/>
          <a:ext cx="0" cy="0"/>
          <a:chOff x="0" y="0"/>
          <a:chExt cx="0" cy="0"/>
        </a:xfrm>
      </p:grpSpPr>
      <p:sp>
        <p:nvSpPr>
          <p:cNvPr id="9" name="Rectangle 8"/>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8" name="Title 1"/>
          <p:cNvSpPr>
            <a:spLocks noGrp="1"/>
          </p:cNvSpPr>
          <p:nvPr>
            <p:ph type="title"/>
          </p:nvPr>
        </p:nvSpPr>
        <p:spPr>
          <a:xfrm>
            <a:off x="457200" y="356614"/>
            <a:ext cx="6629400" cy="1005840"/>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4" name="Date Placeholder 8"/>
          <p:cNvSpPr>
            <a:spLocks noGrp="1"/>
          </p:cNvSpPr>
          <p:nvPr>
            <p:ph type="dt" sz="half" idx="10"/>
          </p:nvPr>
        </p:nvSpPr>
        <p:spPr>
          <a:xfrm>
            <a:off x="457200" y="6356350"/>
            <a:ext cx="2133600" cy="365125"/>
          </a:xfrm>
        </p:spPr>
        <p:txBody>
          <a:bodyPr lIns="0" tIns="0" rIns="0" bIns="0"/>
          <a:lstStyle>
            <a:lvl1pPr>
              <a:defRPr sz="900">
                <a:latin typeface="Arial"/>
                <a:cs typeface="Arial"/>
              </a:defRPr>
            </a:lvl1pPr>
          </a:lstStyle>
          <a:p>
            <a:fld id="{295A8C86-62E8-7241-8327-8973F14C6094}" type="datetime4">
              <a:rPr lang="en-US" smtClean="0"/>
              <a:pPr/>
              <a:t>December 8, 2015</a:t>
            </a:fld>
            <a:endParaRPr lang="en-US" dirty="0"/>
          </a:p>
        </p:txBody>
      </p:sp>
      <p:sp>
        <p:nvSpPr>
          <p:cNvPr id="15" name="Slide Number Placeholder 9"/>
          <p:cNvSpPr>
            <a:spLocks noGrp="1"/>
          </p:cNvSpPr>
          <p:nvPr>
            <p:ph type="sldNum" sz="quarter" idx="11"/>
          </p:nvPr>
        </p:nvSpPr>
        <p:spPr>
          <a:xfrm>
            <a:off x="6553200" y="6356350"/>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6" name="Footer Placeholder 10"/>
          <p:cNvSpPr>
            <a:spLocks noGrp="1"/>
          </p:cNvSpPr>
          <p:nvPr>
            <p:ph type="ftr" sz="quarter" idx="12"/>
          </p:nvPr>
        </p:nvSpPr>
        <p:spPr>
          <a:xfrm>
            <a:off x="3124200" y="6356350"/>
            <a:ext cx="2895600" cy="365125"/>
          </a:xfrm>
        </p:spPr>
        <p:txBody>
          <a:bodyPr lIns="0" tIns="0" rIns="0" bIns="0"/>
          <a:lstStyle>
            <a:lvl1pPr>
              <a:defRPr sz="900">
                <a:latin typeface="Arial"/>
                <a:cs typeface="Arial"/>
              </a:defRPr>
            </a:lvl1pPr>
          </a:lstStyle>
          <a:p>
            <a:endParaRPr lang="en-US"/>
          </a:p>
        </p:txBody>
      </p:sp>
      <p:sp>
        <p:nvSpPr>
          <p:cNvPr id="11" name="Content Placeholder 2"/>
          <p:cNvSpPr>
            <a:spLocks noGrp="1"/>
          </p:cNvSpPr>
          <p:nvPr>
            <p:ph idx="1"/>
          </p:nvPr>
        </p:nvSpPr>
        <p:spPr>
          <a:xfrm>
            <a:off x="457200" y="1828800"/>
            <a:ext cx="8229600" cy="4343400"/>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133348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Line Title + 2-Column Content">
    <p:spTree>
      <p:nvGrpSpPr>
        <p:cNvPr id="1" name=""/>
        <p:cNvGrpSpPr/>
        <p:nvPr/>
      </p:nvGrpSpPr>
      <p:grpSpPr>
        <a:xfrm>
          <a:off x="0" y="0"/>
          <a:ext cx="0" cy="0"/>
          <a:chOff x="0" y="0"/>
          <a:chExt cx="0" cy="0"/>
        </a:xfrm>
      </p:grpSpPr>
      <p:sp>
        <p:nvSpPr>
          <p:cNvPr id="13" name="Rectangle 12"/>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10" name="Title 1"/>
          <p:cNvSpPr>
            <a:spLocks noGrp="1"/>
          </p:cNvSpPr>
          <p:nvPr>
            <p:ph type="title"/>
          </p:nvPr>
        </p:nvSpPr>
        <p:spPr>
          <a:xfrm>
            <a:off x="457200" y="356614"/>
            <a:ext cx="6629400" cy="1005840"/>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17" name="Date Placeholder 4"/>
          <p:cNvSpPr>
            <a:spLocks noGrp="1"/>
          </p:cNvSpPr>
          <p:nvPr>
            <p:ph type="dt" sz="half" idx="10"/>
          </p:nvPr>
        </p:nvSpPr>
        <p:spPr>
          <a:xfrm>
            <a:off x="457200" y="6356350"/>
            <a:ext cx="2133600" cy="365125"/>
          </a:xfrm>
        </p:spPr>
        <p:txBody>
          <a:bodyPr lIns="0" tIns="0" rIns="0" bIns="0"/>
          <a:lstStyle>
            <a:lvl1pPr>
              <a:defRPr sz="900">
                <a:latin typeface="Arial"/>
                <a:cs typeface="Arial"/>
              </a:defRPr>
            </a:lvl1pPr>
          </a:lstStyle>
          <a:p>
            <a:fld id="{A67F5DE3-4E7A-1F49-B8B8-4C0F1552EA37}" type="datetime4">
              <a:rPr lang="en-US" smtClean="0"/>
              <a:pPr/>
              <a:t>December 8, 2015</a:t>
            </a:fld>
            <a:endParaRPr lang="en-US"/>
          </a:p>
        </p:txBody>
      </p:sp>
      <p:sp>
        <p:nvSpPr>
          <p:cNvPr id="18" name="Footer Placeholder 5"/>
          <p:cNvSpPr>
            <a:spLocks noGrp="1"/>
          </p:cNvSpPr>
          <p:nvPr>
            <p:ph type="ftr" sz="quarter" idx="11"/>
          </p:nvPr>
        </p:nvSpPr>
        <p:spPr>
          <a:xfrm>
            <a:off x="3124200" y="6356350"/>
            <a:ext cx="2895600" cy="365125"/>
          </a:xfrm>
        </p:spPr>
        <p:txBody>
          <a:bodyPr lIns="0" tIns="0" rIns="0" bIns="0"/>
          <a:lstStyle>
            <a:lvl1pPr>
              <a:defRPr sz="900">
                <a:latin typeface="Arial"/>
                <a:cs typeface="Arial"/>
              </a:defRPr>
            </a:lvl1pPr>
          </a:lstStyle>
          <a:p>
            <a:endParaRPr lang="en-US" dirty="0"/>
          </a:p>
        </p:txBody>
      </p:sp>
      <p:sp>
        <p:nvSpPr>
          <p:cNvPr id="19" name="Slide Number Placeholder 6"/>
          <p:cNvSpPr>
            <a:spLocks noGrp="1"/>
          </p:cNvSpPr>
          <p:nvPr>
            <p:ph type="sldNum" sz="quarter" idx="12"/>
          </p:nvPr>
        </p:nvSpPr>
        <p:spPr>
          <a:xfrm>
            <a:off x="6553200" y="6356350"/>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5" name="Content Placeholder 2"/>
          <p:cNvSpPr>
            <a:spLocks noGrp="1"/>
          </p:cNvSpPr>
          <p:nvPr>
            <p:ph idx="1"/>
          </p:nvPr>
        </p:nvSpPr>
        <p:spPr>
          <a:xfrm>
            <a:off x="457200" y="1828800"/>
            <a:ext cx="3886200" cy="4343400"/>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6" name="Content Placeholder 2"/>
          <p:cNvSpPr>
            <a:spLocks noGrp="1"/>
          </p:cNvSpPr>
          <p:nvPr>
            <p:ph idx="15"/>
          </p:nvPr>
        </p:nvSpPr>
        <p:spPr>
          <a:xfrm>
            <a:off x="4800600" y="1828800"/>
            <a:ext cx="3886200" cy="4343400"/>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6203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Line Title + 2-Column Comparison">
    <p:spTree>
      <p:nvGrpSpPr>
        <p:cNvPr id="1" name=""/>
        <p:cNvGrpSpPr/>
        <p:nvPr/>
      </p:nvGrpSpPr>
      <p:grpSpPr>
        <a:xfrm>
          <a:off x="0" y="0"/>
          <a:ext cx="0" cy="0"/>
          <a:chOff x="0" y="0"/>
          <a:chExt cx="0" cy="0"/>
        </a:xfrm>
      </p:grpSpPr>
      <p:sp>
        <p:nvSpPr>
          <p:cNvPr id="11" name="Rectangle 10"/>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prstClr val="white"/>
              </a:solidFill>
            </a:endParaRPr>
          </a:p>
        </p:txBody>
      </p:sp>
      <p:sp>
        <p:nvSpPr>
          <p:cNvPr id="3" name="Title 1"/>
          <p:cNvSpPr>
            <a:spLocks noGrp="1"/>
          </p:cNvSpPr>
          <p:nvPr>
            <p:ph type="title"/>
          </p:nvPr>
        </p:nvSpPr>
        <p:spPr>
          <a:xfrm>
            <a:off x="457200" y="356614"/>
            <a:ext cx="6629400" cy="1005840"/>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4" name="Text Placeholder 2"/>
          <p:cNvSpPr>
            <a:spLocks noGrp="1"/>
          </p:cNvSpPr>
          <p:nvPr>
            <p:ph type="body" idx="1"/>
          </p:nvPr>
        </p:nvSpPr>
        <p:spPr>
          <a:xfrm>
            <a:off x="457200" y="1828800"/>
            <a:ext cx="3886200" cy="640080"/>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Text Placeholder 4"/>
          <p:cNvSpPr>
            <a:spLocks noGrp="1"/>
          </p:cNvSpPr>
          <p:nvPr>
            <p:ph type="body" sz="quarter" idx="3"/>
          </p:nvPr>
        </p:nvSpPr>
        <p:spPr>
          <a:xfrm>
            <a:off x="4800600" y="1828799"/>
            <a:ext cx="3886200" cy="640080"/>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8" name="Date Placeholder 6"/>
          <p:cNvSpPr>
            <a:spLocks noGrp="1"/>
          </p:cNvSpPr>
          <p:nvPr>
            <p:ph type="dt" sz="half" idx="10"/>
          </p:nvPr>
        </p:nvSpPr>
        <p:spPr>
          <a:xfrm>
            <a:off x="457200" y="6356350"/>
            <a:ext cx="2133600" cy="365125"/>
          </a:xfrm>
        </p:spPr>
        <p:txBody>
          <a:bodyPr lIns="0" tIns="0" rIns="0" bIns="0"/>
          <a:lstStyle>
            <a:lvl1pPr>
              <a:defRPr sz="900">
                <a:latin typeface="Arial"/>
                <a:cs typeface="Arial"/>
              </a:defRPr>
            </a:lvl1pPr>
          </a:lstStyle>
          <a:p>
            <a:fld id="{BC5D5528-8E4A-A64F-9E68-AD02791E3931}" type="datetime4">
              <a:rPr lang="en-US" smtClean="0"/>
              <a:pPr/>
              <a:t>December 8, 2015</a:t>
            </a:fld>
            <a:endParaRPr lang="en-US" dirty="0"/>
          </a:p>
        </p:txBody>
      </p:sp>
      <p:sp>
        <p:nvSpPr>
          <p:cNvPr id="9" name="Footer Placeholder 7"/>
          <p:cNvSpPr>
            <a:spLocks noGrp="1"/>
          </p:cNvSpPr>
          <p:nvPr>
            <p:ph type="ftr" sz="quarter" idx="11"/>
          </p:nvPr>
        </p:nvSpPr>
        <p:spPr>
          <a:xfrm>
            <a:off x="3124200" y="6356350"/>
            <a:ext cx="2895600" cy="365125"/>
          </a:xfrm>
        </p:spPr>
        <p:txBody>
          <a:bodyPr lIns="0" tIns="0" rIns="0" bIns="0"/>
          <a:lstStyle>
            <a:lvl1pPr>
              <a:defRPr sz="900">
                <a:latin typeface="Arial"/>
                <a:cs typeface="Arial"/>
              </a:defRPr>
            </a:lvl1pPr>
          </a:lstStyle>
          <a:p>
            <a:endParaRPr lang="en-US"/>
          </a:p>
        </p:txBody>
      </p:sp>
      <p:sp>
        <p:nvSpPr>
          <p:cNvPr id="10" name="Slide Number Placeholder 8"/>
          <p:cNvSpPr>
            <a:spLocks noGrp="1"/>
          </p:cNvSpPr>
          <p:nvPr>
            <p:ph type="sldNum" sz="quarter" idx="12"/>
          </p:nvPr>
        </p:nvSpPr>
        <p:spPr>
          <a:xfrm>
            <a:off x="6553200" y="6356350"/>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4" name="Content Placeholder 2"/>
          <p:cNvSpPr>
            <a:spLocks noGrp="1"/>
          </p:cNvSpPr>
          <p:nvPr>
            <p:ph idx="15"/>
          </p:nvPr>
        </p:nvSpPr>
        <p:spPr>
          <a:xfrm>
            <a:off x="457200" y="2514600"/>
            <a:ext cx="3886200" cy="3657600"/>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4800600" y="2512122"/>
            <a:ext cx="3886200" cy="3657600"/>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067540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Full-Color Backgroun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4"/>
            <a:ext cx="6629400" cy="1005840"/>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4" name="Date Placeholder 8"/>
          <p:cNvSpPr>
            <a:spLocks noGrp="1"/>
          </p:cNvSpPr>
          <p:nvPr>
            <p:ph type="dt" sz="half" idx="10"/>
          </p:nvPr>
        </p:nvSpPr>
        <p:spPr>
          <a:xfrm>
            <a:off x="457200" y="6356350"/>
            <a:ext cx="2133600" cy="365125"/>
          </a:xfrm>
        </p:spPr>
        <p:txBody>
          <a:bodyPr lIns="0" tIns="0" rIns="0" bIns="0"/>
          <a:lstStyle>
            <a:lvl1pPr>
              <a:defRPr sz="900">
                <a:solidFill>
                  <a:srgbClr val="FFFFFF"/>
                </a:solidFill>
                <a:latin typeface="Arial"/>
                <a:cs typeface="Arial"/>
              </a:defRPr>
            </a:lvl1pPr>
          </a:lstStyle>
          <a:p>
            <a:fld id="{96B83080-A0DC-A846-88CA-CAA893C02D37}" type="datetime4">
              <a:rPr lang="en-US" smtClean="0"/>
              <a:pPr/>
              <a:t>December 8, 2015</a:t>
            </a:fld>
            <a:endParaRPr lang="en-US" dirty="0"/>
          </a:p>
        </p:txBody>
      </p:sp>
      <p:sp>
        <p:nvSpPr>
          <p:cNvPr id="5" name="Slide Number Placeholder 9"/>
          <p:cNvSpPr>
            <a:spLocks noGrp="1"/>
          </p:cNvSpPr>
          <p:nvPr>
            <p:ph type="sldNum" sz="quarter" idx="11"/>
          </p:nvPr>
        </p:nvSpPr>
        <p:spPr>
          <a:xfrm>
            <a:off x="6553200" y="6356350"/>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
        <p:nvSpPr>
          <p:cNvPr id="6" name="Footer Placeholder 10"/>
          <p:cNvSpPr>
            <a:spLocks noGrp="1"/>
          </p:cNvSpPr>
          <p:nvPr>
            <p:ph type="ftr" sz="quarter" idx="12"/>
          </p:nvPr>
        </p:nvSpPr>
        <p:spPr>
          <a:xfrm>
            <a:off x="3124200" y="6356350"/>
            <a:ext cx="2895600" cy="365125"/>
          </a:xfrm>
        </p:spPr>
        <p:txBody>
          <a:bodyPr lIns="0" tIns="0" rIns="0" bIns="0"/>
          <a:lstStyle>
            <a:lvl1pPr>
              <a:defRPr sz="900">
                <a:solidFill>
                  <a:srgbClr val="FFFFFF"/>
                </a:solidFill>
                <a:latin typeface="Arial"/>
                <a:cs typeface="Arial"/>
              </a:defRPr>
            </a:lvl1pPr>
          </a:lstStyle>
          <a:p>
            <a:endParaRPr lang="en-US"/>
          </a:p>
        </p:txBody>
      </p:sp>
      <p:sp>
        <p:nvSpPr>
          <p:cNvPr id="7" name="Content Placeholder 2"/>
          <p:cNvSpPr>
            <a:spLocks noGrp="1"/>
          </p:cNvSpPr>
          <p:nvPr>
            <p:ph idx="1"/>
          </p:nvPr>
        </p:nvSpPr>
        <p:spPr>
          <a:xfrm>
            <a:off x="457200" y="1828797"/>
            <a:ext cx="8229600" cy="4343400"/>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95594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Full-Color Background + 2-Column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4"/>
            <a:ext cx="6629400" cy="1005840"/>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5" name="Date Placeholder 4"/>
          <p:cNvSpPr>
            <a:spLocks noGrp="1"/>
          </p:cNvSpPr>
          <p:nvPr>
            <p:ph type="dt" sz="half" idx="10"/>
          </p:nvPr>
        </p:nvSpPr>
        <p:spPr>
          <a:xfrm>
            <a:off x="457200" y="6356350"/>
            <a:ext cx="2133600" cy="365125"/>
          </a:xfrm>
        </p:spPr>
        <p:txBody>
          <a:bodyPr lIns="0" tIns="0" rIns="0" bIns="0"/>
          <a:lstStyle>
            <a:lvl1pPr>
              <a:defRPr sz="900">
                <a:solidFill>
                  <a:srgbClr val="FFFFFF"/>
                </a:solidFill>
                <a:latin typeface="Arial"/>
                <a:cs typeface="Arial"/>
              </a:defRPr>
            </a:lvl1pPr>
          </a:lstStyle>
          <a:p>
            <a:fld id="{ECCEC056-3BC1-D941-A53E-3A2C2BC72558}" type="datetime4">
              <a:rPr lang="en-US" smtClean="0"/>
              <a:pPr/>
              <a:t>December 8, 2015</a:t>
            </a:fld>
            <a:endParaRPr lang="en-US" dirty="0"/>
          </a:p>
        </p:txBody>
      </p:sp>
      <p:sp>
        <p:nvSpPr>
          <p:cNvPr id="6" name="Footer Placeholder 5"/>
          <p:cNvSpPr>
            <a:spLocks noGrp="1"/>
          </p:cNvSpPr>
          <p:nvPr>
            <p:ph type="ftr" sz="quarter" idx="11"/>
          </p:nvPr>
        </p:nvSpPr>
        <p:spPr>
          <a:xfrm>
            <a:off x="3124200" y="6356350"/>
            <a:ext cx="2895600" cy="365125"/>
          </a:xfrm>
        </p:spPr>
        <p:txBody>
          <a:bodyPr lIns="0" tIns="0" rIns="0" bIns="0"/>
          <a:lstStyle>
            <a:lvl1pPr>
              <a:defRPr sz="900">
                <a:solidFill>
                  <a:srgbClr val="FFFFFF"/>
                </a:solidFill>
                <a:latin typeface="Arial"/>
                <a:cs typeface="Arial"/>
              </a:defRPr>
            </a:lvl1pPr>
          </a:lstStyle>
          <a:p>
            <a:endParaRPr lang="en-US" dirty="0"/>
          </a:p>
        </p:txBody>
      </p:sp>
      <p:sp>
        <p:nvSpPr>
          <p:cNvPr id="7" name="Slide Number Placeholder 6"/>
          <p:cNvSpPr>
            <a:spLocks noGrp="1"/>
          </p:cNvSpPr>
          <p:nvPr>
            <p:ph type="sldNum" sz="quarter" idx="12"/>
          </p:nvPr>
        </p:nvSpPr>
        <p:spPr>
          <a:xfrm>
            <a:off x="6553200" y="6356350"/>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
        <p:nvSpPr>
          <p:cNvPr id="8" name="Content Placeholder 2"/>
          <p:cNvSpPr>
            <a:spLocks noGrp="1"/>
          </p:cNvSpPr>
          <p:nvPr>
            <p:ph idx="13"/>
          </p:nvPr>
        </p:nvSpPr>
        <p:spPr>
          <a:xfrm>
            <a:off x="457200" y="1828797"/>
            <a:ext cx="3886200" cy="4343400"/>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2"/>
          <p:cNvSpPr>
            <a:spLocks noGrp="1"/>
          </p:cNvSpPr>
          <p:nvPr>
            <p:ph idx="14"/>
          </p:nvPr>
        </p:nvSpPr>
        <p:spPr>
          <a:xfrm>
            <a:off x="4800600" y="1828800"/>
            <a:ext cx="3886200" cy="4343400"/>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440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Full-Color Background + 2-Column 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4"/>
            <a:ext cx="6629400" cy="1005840"/>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828799"/>
            <a:ext cx="3886200" cy="640080"/>
          </a:xfrm>
        </p:spPr>
        <p:txBody>
          <a:bodyPr lIns="0" tIns="0" rIns="0" bIns="0" anchor="t">
            <a:spAutoFit/>
          </a:bodyPr>
          <a:lstStyle>
            <a:lvl1pPr marL="0" indent="0">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5" name="Text Placeholder 4"/>
          <p:cNvSpPr>
            <a:spLocks noGrp="1"/>
          </p:cNvSpPr>
          <p:nvPr>
            <p:ph type="body" sz="quarter" idx="3"/>
          </p:nvPr>
        </p:nvSpPr>
        <p:spPr>
          <a:xfrm>
            <a:off x="4800600" y="1828798"/>
            <a:ext cx="3886200" cy="640080"/>
          </a:xfrm>
        </p:spPr>
        <p:txBody>
          <a:bodyPr lIns="0" tIns="0" rIns="0" bIns="0" anchor="t">
            <a:spAutoFit/>
          </a:bodyPr>
          <a:lstStyle>
            <a:lvl1pPr marL="0" indent="0">
              <a:buNone/>
              <a:defRPr sz="2000" b="1">
                <a:solidFill>
                  <a:srgbClr val="FFFFFF"/>
                </a:solidFill>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7" name="Date Placeholder 6"/>
          <p:cNvSpPr>
            <a:spLocks noGrp="1"/>
          </p:cNvSpPr>
          <p:nvPr>
            <p:ph type="dt" sz="half" idx="10"/>
          </p:nvPr>
        </p:nvSpPr>
        <p:spPr>
          <a:xfrm>
            <a:off x="457200" y="6356350"/>
            <a:ext cx="2133600" cy="365125"/>
          </a:xfrm>
        </p:spPr>
        <p:txBody>
          <a:bodyPr lIns="0" tIns="0" rIns="0" bIns="0"/>
          <a:lstStyle>
            <a:lvl1pPr>
              <a:defRPr sz="900">
                <a:solidFill>
                  <a:srgbClr val="FFFFFF"/>
                </a:solidFill>
                <a:latin typeface="Arial"/>
                <a:cs typeface="Arial"/>
              </a:defRPr>
            </a:lvl1pPr>
          </a:lstStyle>
          <a:p>
            <a:fld id="{10CB5865-558E-8649-88A9-CBCFE3470DB8}" type="datetime4">
              <a:rPr lang="en-US" smtClean="0"/>
              <a:pPr/>
              <a:t>December 8, 2015</a:t>
            </a:fld>
            <a:endParaRPr lang="en-US" dirty="0"/>
          </a:p>
        </p:txBody>
      </p:sp>
      <p:sp>
        <p:nvSpPr>
          <p:cNvPr id="8" name="Footer Placeholder 7"/>
          <p:cNvSpPr>
            <a:spLocks noGrp="1"/>
          </p:cNvSpPr>
          <p:nvPr>
            <p:ph type="ftr" sz="quarter" idx="11"/>
          </p:nvPr>
        </p:nvSpPr>
        <p:spPr>
          <a:xfrm>
            <a:off x="3124200" y="6356350"/>
            <a:ext cx="2895600" cy="365125"/>
          </a:xfrm>
        </p:spPr>
        <p:txBody>
          <a:bodyPr lIns="0" tIns="0" rIns="0" bIns="0"/>
          <a:lstStyle>
            <a:lvl1pPr>
              <a:defRPr sz="900">
                <a:solidFill>
                  <a:srgbClr val="FFFFFF"/>
                </a:solidFill>
                <a:latin typeface="Arial"/>
                <a:cs typeface="Arial"/>
              </a:defRPr>
            </a:lvl1pPr>
          </a:lstStyle>
          <a:p>
            <a:endParaRPr lang="en-US"/>
          </a:p>
        </p:txBody>
      </p:sp>
      <p:sp>
        <p:nvSpPr>
          <p:cNvPr id="9" name="Slide Number Placeholder 8"/>
          <p:cNvSpPr>
            <a:spLocks noGrp="1"/>
          </p:cNvSpPr>
          <p:nvPr>
            <p:ph type="sldNum" sz="quarter" idx="12"/>
          </p:nvPr>
        </p:nvSpPr>
        <p:spPr>
          <a:xfrm>
            <a:off x="6553200" y="6356350"/>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
        <p:nvSpPr>
          <p:cNvPr id="10" name="Content Placeholder 2"/>
          <p:cNvSpPr>
            <a:spLocks noGrp="1"/>
          </p:cNvSpPr>
          <p:nvPr>
            <p:ph idx="13"/>
          </p:nvPr>
        </p:nvSpPr>
        <p:spPr>
          <a:xfrm>
            <a:off x="457200" y="2516451"/>
            <a:ext cx="3886200" cy="3657600"/>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Content Placeholder 2"/>
          <p:cNvSpPr>
            <a:spLocks noGrp="1"/>
          </p:cNvSpPr>
          <p:nvPr>
            <p:ph idx="14"/>
          </p:nvPr>
        </p:nvSpPr>
        <p:spPr>
          <a:xfrm>
            <a:off x="4800600" y="2516454"/>
            <a:ext cx="3886200" cy="3657600"/>
          </a:xfrm>
        </p:spPr>
        <p:txBody>
          <a:bodyPr lIns="0" tIns="0" rIns="0" bIns="0">
            <a:spAutoFit/>
          </a:bodyPr>
          <a:lstStyle>
            <a:lvl1pPr marL="342900" indent="-342900">
              <a:buSzPct val="100000"/>
              <a:buFontTx/>
              <a:buBlip>
                <a:blip r:embed="rId2"/>
              </a:buBlip>
              <a:defRPr sz="2000">
                <a:solidFill>
                  <a:srgbClr val="FFFFFF"/>
                </a:solidFill>
                <a:latin typeface="Arial"/>
                <a:cs typeface="Arial"/>
              </a:defRPr>
            </a:lvl1pPr>
            <a:lvl2pPr marL="742950" indent="-285750">
              <a:buSzPct val="100000"/>
              <a:buFontTx/>
              <a:buBlip>
                <a:blip r:embed="rId3"/>
              </a:buBlip>
              <a:defRPr sz="1800">
                <a:solidFill>
                  <a:srgbClr val="FFFFFF"/>
                </a:solidFill>
                <a:latin typeface="Arial"/>
                <a:cs typeface="Arial"/>
              </a:defRPr>
            </a:lvl2pPr>
            <a:lvl3pPr marL="1143000" indent="-228600">
              <a:buSzPct val="100000"/>
              <a:buFontTx/>
              <a:buBlip>
                <a:blip r:embed="rId4"/>
              </a:buBlip>
              <a:defRPr sz="1600">
                <a:solidFill>
                  <a:srgbClr val="FFFFFF"/>
                </a:solidFill>
                <a:latin typeface="Arial"/>
                <a:cs typeface="Arial"/>
              </a:defRPr>
            </a:lvl3pPr>
            <a:lvl4pPr marL="1600200" indent="-228600">
              <a:buSzPct val="100000"/>
              <a:buFontTx/>
              <a:buBlip>
                <a:blip r:embed="rId5"/>
              </a:buBlip>
              <a:defRPr sz="1400">
                <a:solidFill>
                  <a:srgbClr val="FFFFFF"/>
                </a:solidFill>
                <a:latin typeface="Arial"/>
                <a:cs typeface="Arial"/>
              </a:defRPr>
            </a:lvl4pPr>
            <a:lvl5pPr marL="2057400" indent="-228600">
              <a:buSzPct val="100000"/>
              <a:buFontTx/>
              <a:buBlip>
                <a:blip r:embed="rId2"/>
              </a:buBlip>
              <a:defRPr sz="1400">
                <a:solidFill>
                  <a:srgbClr val="FFFFFF"/>
                </a:solidFill>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771525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Full-Color Background +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4"/>
            <a:ext cx="6629400" cy="1005840"/>
          </a:xfrm>
        </p:spPr>
        <p:txBody>
          <a:bodyPr lIns="0" tIns="0" rIns="0" bIns="0" anchor="t" anchorCtr="0">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457200" y="1828800"/>
            <a:ext cx="8229600" cy="3429000"/>
          </a:xfrm>
        </p:spPr>
        <p:txBody>
          <a:bodyPr lIns="0" tIns="0" rIns="0" bIns="0" anchor="ctr">
            <a:spAutoFit/>
          </a:bodyPr>
          <a:lstStyle>
            <a:lvl1pPr marL="0" indent="0" algn="ctr">
              <a:buNone/>
              <a:defRPr sz="1800" i="1">
                <a:solidFill>
                  <a:srgbClr val="FFFFFF"/>
                </a:solidFill>
                <a:latin typeface="Arial"/>
                <a:cs typeface="Aria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57200" y="5486400"/>
            <a:ext cx="8229600" cy="685800"/>
          </a:xfrm>
        </p:spPr>
        <p:txBody>
          <a:bodyPr lIns="0" tIns="0" rIns="0" bIns="0">
            <a:spAutoFit/>
          </a:bodyPr>
          <a:lstStyle>
            <a:lvl1pPr marL="0" indent="0">
              <a:buNone/>
              <a:defRPr sz="1400">
                <a:solidFill>
                  <a:srgbClr val="FFFFFF"/>
                </a:solidFill>
                <a:latin typeface="Arial"/>
                <a:cs typeface="Aria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p:spPr>
        <p:txBody>
          <a:bodyPr lIns="0" tIns="0" rIns="0" bIns="0"/>
          <a:lstStyle>
            <a:lvl1pPr>
              <a:defRPr sz="900">
                <a:solidFill>
                  <a:srgbClr val="FFFFFF"/>
                </a:solidFill>
                <a:latin typeface="Arial"/>
                <a:cs typeface="Arial"/>
              </a:defRPr>
            </a:lvl1pPr>
          </a:lstStyle>
          <a:p>
            <a:fld id="{208459BF-80C7-FA41-AED7-562070351A38}" type="datetime4">
              <a:rPr lang="en-US" smtClean="0"/>
              <a:pPr/>
              <a:t>December 8, 2015</a:t>
            </a:fld>
            <a:endParaRPr lang="en-US"/>
          </a:p>
        </p:txBody>
      </p:sp>
      <p:sp>
        <p:nvSpPr>
          <p:cNvPr id="6" name="Footer Placeholder 5"/>
          <p:cNvSpPr>
            <a:spLocks noGrp="1"/>
          </p:cNvSpPr>
          <p:nvPr>
            <p:ph type="ftr" sz="quarter" idx="11"/>
          </p:nvPr>
        </p:nvSpPr>
        <p:spPr>
          <a:xfrm>
            <a:off x="3124200" y="6356350"/>
            <a:ext cx="2895600" cy="365125"/>
          </a:xfrm>
        </p:spPr>
        <p:txBody>
          <a:bodyPr lIns="0" tIns="0" rIns="0" bIns="0"/>
          <a:lstStyle>
            <a:lvl1pPr>
              <a:defRPr sz="900">
                <a:solidFill>
                  <a:srgbClr val="FFFFFF"/>
                </a:solidFill>
                <a:latin typeface="Arial"/>
                <a:cs typeface="Arial"/>
              </a:defRPr>
            </a:lvl1pPr>
          </a:lstStyle>
          <a:p>
            <a:endParaRPr lang="en-US"/>
          </a:p>
        </p:txBody>
      </p:sp>
      <p:sp>
        <p:nvSpPr>
          <p:cNvPr id="7" name="Slide Number Placeholder 6"/>
          <p:cNvSpPr>
            <a:spLocks noGrp="1"/>
          </p:cNvSpPr>
          <p:nvPr>
            <p:ph type="sldNum" sz="quarter" idx="12"/>
          </p:nvPr>
        </p:nvSpPr>
        <p:spPr>
          <a:xfrm>
            <a:off x="6553200" y="6356350"/>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Tree>
    <p:extLst>
      <p:ext uri="{BB962C8B-B14F-4D97-AF65-F5344CB8AC3E}">
        <p14:creationId xmlns:p14="http://schemas.microsoft.com/office/powerpoint/2010/main" val="300148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Full-Color Background + 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4"/>
            <a:ext cx="6629400" cy="1005840"/>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3" name="Date Placeholder 2"/>
          <p:cNvSpPr>
            <a:spLocks noGrp="1"/>
          </p:cNvSpPr>
          <p:nvPr>
            <p:ph type="dt" sz="half" idx="10"/>
          </p:nvPr>
        </p:nvSpPr>
        <p:spPr>
          <a:xfrm>
            <a:off x="457200" y="6356350"/>
            <a:ext cx="2133600" cy="365125"/>
          </a:xfrm>
        </p:spPr>
        <p:txBody>
          <a:bodyPr lIns="0" tIns="0" rIns="0" bIns="0"/>
          <a:lstStyle>
            <a:lvl1pPr>
              <a:defRPr sz="900">
                <a:solidFill>
                  <a:srgbClr val="FFFFFF"/>
                </a:solidFill>
                <a:latin typeface="Arial"/>
                <a:cs typeface="Arial"/>
              </a:defRPr>
            </a:lvl1pPr>
          </a:lstStyle>
          <a:p>
            <a:fld id="{C9B1E557-D2DE-C740-9A28-CB1872EDE0F8}" type="datetime4">
              <a:rPr lang="en-US" smtClean="0"/>
              <a:pPr/>
              <a:t>December 8, 2015</a:t>
            </a:fld>
            <a:endParaRPr lang="en-US"/>
          </a:p>
        </p:txBody>
      </p:sp>
      <p:sp>
        <p:nvSpPr>
          <p:cNvPr id="4" name="Footer Placeholder 3"/>
          <p:cNvSpPr>
            <a:spLocks noGrp="1"/>
          </p:cNvSpPr>
          <p:nvPr>
            <p:ph type="ftr" sz="quarter" idx="11"/>
          </p:nvPr>
        </p:nvSpPr>
        <p:spPr>
          <a:xfrm>
            <a:off x="3124200" y="6356350"/>
            <a:ext cx="2895600" cy="365125"/>
          </a:xfrm>
        </p:spPr>
        <p:txBody>
          <a:bodyPr lIns="0" tIns="0" rIns="0" bIns="0"/>
          <a:lstStyle>
            <a:lvl1pPr>
              <a:defRPr sz="900">
                <a:solidFill>
                  <a:srgbClr val="FFFFFF"/>
                </a:solidFill>
                <a:latin typeface="Arial"/>
                <a:cs typeface="Arial"/>
              </a:defRPr>
            </a:lvl1pPr>
          </a:lstStyle>
          <a:p>
            <a:endParaRPr lang="en-US"/>
          </a:p>
        </p:txBody>
      </p:sp>
      <p:sp>
        <p:nvSpPr>
          <p:cNvPr id="5" name="Slide Number Placeholder 4"/>
          <p:cNvSpPr>
            <a:spLocks noGrp="1"/>
          </p:cNvSpPr>
          <p:nvPr>
            <p:ph type="sldNum" sz="quarter" idx="12"/>
          </p:nvPr>
        </p:nvSpPr>
        <p:spPr>
          <a:xfrm>
            <a:off x="6553200" y="6356350"/>
            <a:ext cx="2133600" cy="365125"/>
          </a:xfrm>
        </p:spPr>
        <p:txBody>
          <a:bodyPr lIns="0" tIns="0" rIns="0" bIns="0"/>
          <a:lstStyle>
            <a:lvl1pPr>
              <a:defRPr sz="900">
                <a:solidFill>
                  <a:srgbClr val="FFFFFF"/>
                </a:solidFill>
                <a:latin typeface="Arial"/>
                <a:cs typeface="Arial"/>
              </a:defRPr>
            </a:lvl1pPr>
          </a:lstStyle>
          <a:p>
            <a:fld id="{03722D57-58D6-9447-A6D5-A97F6C35A8FB}" type="slidenum">
              <a:rPr lang="en-US" smtClean="0"/>
              <a:pPr/>
              <a:t>‹#›</a:t>
            </a:fld>
            <a:endParaRPr lang="en-US"/>
          </a:p>
        </p:txBody>
      </p:sp>
    </p:spTree>
    <p:extLst>
      <p:ext uri="{BB962C8B-B14F-4D97-AF65-F5344CB8AC3E}">
        <p14:creationId xmlns:p14="http://schemas.microsoft.com/office/powerpoint/2010/main" val="2898447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pic>
        <p:nvPicPr>
          <p:cNvPr id="5" name="Picture 6" descr="PNNL_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92875" y="5670550"/>
            <a:ext cx="2651125" cy="7318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a:spLocks noChangeArrowheads="1"/>
          </p:cNvSpPr>
          <p:nvPr/>
        </p:nvSpPr>
        <p:spPr bwMode="auto">
          <a:xfrm>
            <a:off x="1588" y="0"/>
            <a:ext cx="9144000" cy="914400"/>
          </a:xfrm>
          <a:prstGeom prst="rect">
            <a:avLst/>
          </a:prstGeom>
          <a:solidFill>
            <a:srgbClr val="D57500"/>
          </a:solidFill>
          <a:ln w="9525">
            <a:noFill/>
            <a:miter lim="800000"/>
            <a:headEnd/>
            <a:tailEnd/>
          </a:ln>
        </p:spPr>
        <p:txBody>
          <a:bodyPr wrap="none" anchor="ctr"/>
          <a:lstStyle/>
          <a:p>
            <a:pPr>
              <a:defRPr/>
            </a:pPr>
            <a:endParaRPr lang="en-US">
              <a:solidFill>
                <a:prstClr val="black"/>
              </a:solidFill>
              <a:ea typeface="MS PGothic" pitchFamily="34" charset="-128"/>
            </a:endParaRPr>
          </a:p>
        </p:txBody>
      </p:sp>
      <p:pic>
        <p:nvPicPr>
          <p:cNvPr id="7" name="Picture 9" descr="Proudly_Operated_by_Battelle_Onyx.pn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2875" y="6400800"/>
            <a:ext cx="26511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474663" y="460375"/>
            <a:ext cx="8204200" cy="457200"/>
          </a:xfrm>
        </p:spPr>
        <p:txBody>
          <a:bodyPr/>
          <a:lstStyle>
            <a:lvl1pPr>
              <a:defRPr>
                <a:solidFill>
                  <a:schemeClr val="bg1"/>
                </a:solidFill>
              </a:defRPr>
            </a:lvl1pPr>
          </a:lstStyle>
          <a:p>
            <a:r>
              <a:rPr lang="en-US" smtClean="0"/>
              <a:t>Click to edit Master title style</a:t>
            </a:r>
            <a:endParaRPr lang="en-US" dirty="0"/>
          </a:p>
        </p:txBody>
      </p:sp>
      <p:sp>
        <p:nvSpPr>
          <p:cNvPr id="8" name="Content Placeholder 2"/>
          <p:cNvSpPr>
            <a:spLocks noGrp="1"/>
          </p:cNvSpPr>
          <p:nvPr>
            <p:ph sz="half" idx="1"/>
          </p:nvPr>
        </p:nvSpPr>
        <p:spPr>
          <a:xfrm>
            <a:off x="457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9" name="Content Placeholder 3"/>
          <p:cNvSpPr>
            <a:spLocks noGrp="1"/>
          </p:cNvSpPr>
          <p:nvPr>
            <p:ph sz="half" idx="2"/>
          </p:nvPr>
        </p:nvSpPr>
        <p:spPr>
          <a:xfrm>
            <a:off x="4648200" y="1600200"/>
            <a:ext cx="4038600" cy="4055249"/>
          </a:xfrm>
        </p:spPr>
        <p:txBody>
          <a:bodyPr/>
          <a:lstStyle>
            <a:lvl1pPr>
              <a:defRPr sz="2400"/>
            </a:lvl1pPr>
            <a:lvl2pPr>
              <a:defRPr sz="2200"/>
            </a:lvl2pPr>
            <a:lvl3pPr>
              <a:defRPr sz="2000"/>
            </a:lvl3pPr>
            <a:lvl4pPr>
              <a:defRPr sz="1800"/>
            </a:lvl4pPr>
            <a:lvl5pPr>
              <a:defRPr sz="16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Slide Number Placeholder 6"/>
          <p:cNvSpPr>
            <a:spLocks noGrp="1"/>
          </p:cNvSpPr>
          <p:nvPr>
            <p:ph type="sldNum" sz="quarter" idx="10"/>
          </p:nvPr>
        </p:nvSpPr>
        <p:spPr>
          <a:xfrm>
            <a:off x="112713" y="6483350"/>
            <a:ext cx="509587" cy="365125"/>
          </a:xfrm>
        </p:spPr>
        <p:txBody>
          <a:bodyPr/>
          <a:lstStyle>
            <a:lvl1pPr>
              <a:defRPr/>
            </a:lvl1pPr>
          </a:lstStyle>
          <a:p>
            <a:pPr>
              <a:defRPr/>
            </a:pPr>
            <a:fld id="{09E67BAF-04AE-4C88-9C74-44F7198985AF}" type="slidenum">
              <a:rPr lang="en-US">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800038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Line Title + 2-Column Comparison">
    <p:spTree>
      <p:nvGrpSpPr>
        <p:cNvPr id="1" name=""/>
        <p:cNvGrpSpPr/>
        <p:nvPr/>
      </p:nvGrpSpPr>
      <p:grpSpPr>
        <a:xfrm>
          <a:off x="0" y="0"/>
          <a:ext cx="0" cy="0"/>
          <a:chOff x="0" y="0"/>
          <a:chExt cx="0" cy="0"/>
        </a:xfrm>
      </p:grpSpPr>
      <p:sp>
        <p:nvSpPr>
          <p:cNvPr id="11" name="Rectangle 10"/>
          <p:cNvSpPr/>
          <p:nvPr userDrawn="1"/>
        </p:nvSpPr>
        <p:spPr>
          <a:xfrm>
            <a:off x="0" y="1371600"/>
            <a:ext cx="9144000" cy="54864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solidFill>
                <a:prstClr val="white"/>
              </a:solidFill>
            </a:endParaRPr>
          </a:p>
        </p:txBody>
      </p:sp>
      <p:sp>
        <p:nvSpPr>
          <p:cNvPr id="3" name="Title 1"/>
          <p:cNvSpPr>
            <a:spLocks noGrp="1"/>
          </p:cNvSpPr>
          <p:nvPr>
            <p:ph type="title"/>
          </p:nvPr>
        </p:nvSpPr>
        <p:spPr>
          <a:xfrm>
            <a:off x="457200" y="356615"/>
            <a:ext cx="6629400" cy="384721"/>
          </a:xfrm>
        </p:spPr>
        <p:txBody>
          <a:bodyPr lIns="0" tIns="0" rIns="0" bIns="0" anchor="t">
            <a:spAutoFit/>
          </a:bodyPr>
          <a:lstStyle>
            <a:lvl1pPr algn="l">
              <a:defRPr sz="2500" b="1">
                <a:solidFill>
                  <a:srgbClr val="FFFFFF"/>
                </a:solidFill>
                <a:latin typeface="Arial"/>
                <a:cs typeface="Arial"/>
              </a:defRPr>
            </a:lvl1pPr>
          </a:lstStyle>
          <a:p>
            <a:r>
              <a:rPr lang="en-US" dirty="0" smtClean="0"/>
              <a:t>Click to edit Master title style</a:t>
            </a:r>
            <a:endParaRPr lang="en-US" dirty="0"/>
          </a:p>
        </p:txBody>
      </p:sp>
      <p:sp>
        <p:nvSpPr>
          <p:cNvPr id="4" name="Text Placeholder 2"/>
          <p:cNvSpPr>
            <a:spLocks noGrp="1"/>
          </p:cNvSpPr>
          <p:nvPr>
            <p:ph type="body" idx="1"/>
          </p:nvPr>
        </p:nvSpPr>
        <p:spPr>
          <a:xfrm>
            <a:off x="457200" y="1828801"/>
            <a:ext cx="3886200" cy="307777"/>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Text Placeholder 4"/>
          <p:cNvSpPr>
            <a:spLocks noGrp="1"/>
          </p:cNvSpPr>
          <p:nvPr>
            <p:ph type="body" sz="quarter" idx="3"/>
          </p:nvPr>
        </p:nvSpPr>
        <p:spPr>
          <a:xfrm>
            <a:off x="4800600" y="1828800"/>
            <a:ext cx="3886200" cy="307777"/>
          </a:xfrm>
        </p:spPr>
        <p:txBody>
          <a:bodyPr lIns="0" tIns="0" rIns="0" bIns="0" anchor="t">
            <a:spAutoFit/>
          </a:bodyPr>
          <a:lstStyle>
            <a:lvl1pPr marL="0" indent="0">
              <a:buNone/>
              <a:defRPr sz="2000" b="1">
                <a:latin typeface="Arial"/>
                <a:cs typeface="Aria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8" name="Date Placeholder 6"/>
          <p:cNvSpPr>
            <a:spLocks noGrp="1"/>
          </p:cNvSpPr>
          <p:nvPr>
            <p:ph type="dt" sz="half" idx="10"/>
          </p:nvPr>
        </p:nvSpPr>
        <p:spPr>
          <a:xfrm>
            <a:off x="457200" y="6356352"/>
            <a:ext cx="2133600" cy="365125"/>
          </a:xfrm>
        </p:spPr>
        <p:txBody>
          <a:bodyPr lIns="0" tIns="0" rIns="0" bIns="0"/>
          <a:lstStyle>
            <a:lvl1pPr>
              <a:defRPr sz="900">
                <a:latin typeface="Arial"/>
                <a:cs typeface="Arial"/>
              </a:defRPr>
            </a:lvl1pPr>
          </a:lstStyle>
          <a:p>
            <a:fld id="{BC5D5528-8E4A-A64F-9E68-AD02791E3931}" type="datetime4">
              <a:rPr lang="en-US" smtClean="0"/>
              <a:pPr/>
              <a:t>December 8, 2015</a:t>
            </a:fld>
            <a:endParaRPr lang="en-US" dirty="0"/>
          </a:p>
        </p:txBody>
      </p:sp>
      <p:sp>
        <p:nvSpPr>
          <p:cNvPr id="9" name="Footer Placeholder 7"/>
          <p:cNvSpPr>
            <a:spLocks noGrp="1"/>
          </p:cNvSpPr>
          <p:nvPr>
            <p:ph type="ftr" sz="quarter" idx="11"/>
          </p:nvPr>
        </p:nvSpPr>
        <p:spPr>
          <a:xfrm>
            <a:off x="3124200" y="6356352"/>
            <a:ext cx="2895600" cy="365125"/>
          </a:xfrm>
        </p:spPr>
        <p:txBody>
          <a:bodyPr lIns="0" tIns="0" rIns="0" bIns="0"/>
          <a:lstStyle>
            <a:lvl1pPr>
              <a:defRPr sz="900">
                <a:latin typeface="Arial"/>
                <a:cs typeface="Arial"/>
              </a:defRPr>
            </a:lvl1pPr>
          </a:lstStyle>
          <a:p>
            <a:endParaRPr lang="en-US"/>
          </a:p>
        </p:txBody>
      </p:sp>
      <p:sp>
        <p:nvSpPr>
          <p:cNvPr id="10" name="Slide Number Placeholder 8"/>
          <p:cNvSpPr>
            <a:spLocks noGrp="1"/>
          </p:cNvSpPr>
          <p:nvPr>
            <p:ph type="sldNum" sz="quarter" idx="12"/>
          </p:nvPr>
        </p:nvSpPr>
        <p:spPr>
          <a:xfrm>
            <a:off x="6553200" y="6356352"/>
            <a:ext cx="2133600" cy="365125"/>
          </a:xfrm>
        </p:spPr>
        <p:txBody>
          <a:bodyPr lIns="0" tIns="0" rIns="0" bIns="0"/>
          <a:lstStyle>
            <a:lvl1pPr>
              <a:defRPr sz="900">
                <a:latin typeface="Arial"/>
                <a:cs typeface="Arial"/>
              </a:defRPr>
            </a:lvl1pPr>
          </a:lstStyle>
          <a:p>
            <a:fld id="{03722D57-58D6-9447-A6D5-A97F6C35A8FB}" type="slidenum">
              <a:rPr lang="en-US" smtClean="0"/>
              <a:pPr/>
              <a:t>‹#›</a:t>
            </a:fld>
            <a:endParaRPr lang="en-US"/>
          </a:p>
        </p:txBody>
      </p:sp>
      <p:sp>
        <p:nvSpPr>
          <p:cNvPr id="14" name="Content Placeholder 2"/>
          <p:cNvSpPr>
            <a:spLocks noGrp="1"/>
          </p:cNvSpPr>
          <p:nvPr>
            <p:ph idx="15"/>
          </p:nvPr>
        </p:nvSpPr>
        <p:spPr>
          <a:xfrm>
            <a:off x="457200" y="2514601"/>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5" name="Content Placeholder 2"/>
          <p:cNvSpPr>
            <a:spLocks noGrp="1"/>
          </p:cNvSpPr>
          <p:nvPr>
            <p:ph idx="16"/>
          </p:nvPr>
        </p:nvSpPr>
        <p:spPr>
          <a:xfrm>
            <a:off x="4800600" y="2512123"/>
            <a:ext cx="3886200" cy="1452705"/>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04475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8" name="Rectangle 7"/>
          <p:cNvSpPr/>
          <p:nvPr userDrawn="1"/>
        </p:nvSpPr>
        <p:spPr>
          <a:xfrm>
            <a:off x="0" y="1225296"/>
            <a:ext cx="9144000" cy="56327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3" name="Footer Placeholder 2"/>
          <p:cNvSpPr>
            <a:spLocks noGrp="1"/>
          </p:cNvSpPr>
          <p:nvPr>
            <p:ph type="ftr" sz="quarter" idx="11"/>
          </p:nvPr>
        </p:nvSpPr>
        <p:spPr>
          <a:xfrm>
            <a:off x="2743200" y="6356350"/>
            <a:ext cx="3657600" cy="365125"/>
          </a:xfrm>
          <a:prstGeom prst="rect">
            <a:avLst/>
          </a:prstGeom>
        </p:spPr>
        <p:txBody>
          <a:bodyPr/>
          <a:lstStyle/>
          <a:p>
            <a:endParaRPr lang="en-US" dirty="0"/>
          </a:p>
        </p:txBody>
      </p:sp>
      <p:sp>
        <p:nvSpPr>
          <p:cNvPr id="10" name="Title Placeholder 1"/>
          <p:cNvSpPr>
            <a:spLocks noGrp="1"/>
          </p:cNvSpPr>
          <p:nvPr>
            <p:ph type="title"/>
          </p:nvPr>
        </p:nvSpPr>
        <p:spPr>
          <a:xfrm>
            <a:off x="274320" y="201168"/>
            <a:ext cx="66294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1" name="Date Placeholder 3"/>
          <p:cNvSpPr>
            <a:spLocks noGrp="1"/>
          </p:cNvSpPr>
          <p:nvPr>
            <p:ph type="dt" sz="half" idx="2"/>
          </p:nvPr>
        </p:nvSpPr>
        <p:spPr>
          <a:xfrm>
            <a:off x="6858000" y="6356350"/>
            <a:ext cx="16002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350E7986-1B82-4CCD-A6FB-78FB2692CAA9}" type="datetime4">
              <a:rPr lang="en-US" smtClean="0"/>
              <a:pPr/>
              <a:t>December 8, 2015</a:t>
            </a:fld>
            <a:endParaRPr lang="en-US" dirty="0"/>
          </a:p>
        </p:txBody>
      </p:sp>
      <p:sp>
        <p:nvSpPr>
          <p:cNvPr id="12" name="Slide Number Placeholder 5"/>
          <p:cNvSpPr>
            <a:spLocks noGrp="1"/>
          </p:cNvSpPr>
          <p:nvPr>
            <p:ph type="sldNum" sz="quarter" idx="4"/>
          </p:nvPr>
        </p:nvSpPr>
        <p:spPr>
          <a:xfrm>
            <a:off x="8741664" y="6356350"/>
            <a:ext cx="301752"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cxnSp>
        <p:nvCxnSpPr>
          <p:cNvPr id="13" name="Straight Connector 12"/>
          <p:cNvCxnSpPr/>
          <p:nvPr userDrawn="1"/>
        </p:nvCxnSpPr>
        <p:spPr>
          <a:xfrm>
            <a:off x="8602255" y="6454975"/>
            <a:ext cx="0" cy="182880"/>
          </a:xfrm>
          <a:prstGeom prst="line">
            <a:avLst/>
          </a:prstGeom>
          <a:ln w="12700">
            <a:solidFill>
              <a:srgbClr val="707276"/>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05476623"/>
      </p:ext>
    </p:extLst>
  </p:cSld>
  <p:clrMapOvr>
    <a:masterClrMapping/>
  </p:clrMapOvr>
  <p:timing>
    <p:tnLst>
      <p:par>
        <p:cTn id="1" dur="indefinite" restart="never" nodeType="tmRoot"/>
      </p:par>
    </p:tnLst>
  </p:timing>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1394043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Title + Content">
    <p:spTree>
      <p:nvGrpSpPr>
        <p:cNvPr id="1" name=""/>
        <p:cNvGrpSpPr/>
        <p:nvPr/>
      </p:nvGrpSpPr>
      <p:grpSpPr>
        <a:xfrm>
          <a:off x="0" y="0"/>
          <a:ext cx="0" cy="0"/>
          <a:chOff x="0" y="0"/>
          <a:chExt cx="0" cy="0"/>
        </a:xfrm>
      </p:grpSpPr>
      <p:sp>
        <p:nvSpPr>
          <p:cNvPr id="8" name="Rectangle 7"/>
          <p:cNvSpPr/>
          <p:nvPr userDrawn="1"/>
        </p:nvSpPr>
        <p:spPr>
          <a:xfrm>
            <a:off x="0" y="1225296"/>
            <a:ext cx="9144000" cy="56327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5" name="Footer Placeholder 4"/>
          <p:cNvSpPr>
            <a:spLocks noGrp="1"/>
          </p:cNvSpPr>
          <p:nvPr>
            <p:ph type="ftr" sz="quarter" idx="11"/>
          </p:nvPr>
        </p:nvSpPr>
        <p:spPr>
          <a:xfrm>
            <a:off x="2743200" y="6356350"/>
            <a:ext cx="3657600" cy="365125"/>
          </a:xfrm>
          <a:prstGeom prst="rect">
            <a:avLst/>
          </a:prstGeom>
        </p:spPr>
        <p:txBody>
          <a:bodyPr/>
          <a:lstStyle>
            <a:lvl1pPr>
              <a:defRPr>
                <a:solidFill>
                  <a:srgbClr val="707276"/>
                </a:solidFill>
              </a:defRPr>
            </a:lvl1pPr>
          </a:lstStyle>
          <a:p>
            <a:endParaRPr lang="en-US" dirty="0"/>
          </a:p>
        </p:txBody>
      </p:sp>
      <p:sp>
        <p:nvSpPr>
          <p:cNvPr id="12" name="Title Placeholder 1"/>
          <p:cNvSpPr>
            <a:spLocks noGrp="1"/>
          </p:cNvSpPr>
          <p:nvPr>
            <p:ph type="title"/>
          </p:nvPr>
        </p:nvSpPr>
        <p:spPr>
          <a:xfrm>
            <a:off x="274320" y="201168"/>
            <a:ext cx="6629400" cy="868680"/>
          </a:xfrm>
          <a:prstGeom prst="rect">
            <a:avLst/>
          </a:prstGeom>
        </p:spPr>
        <p:txBody>
          <a:bodyPr vert="horz" lIns="0" tIns="0" rIns="0" bIns="0" rtlCol="0" anchor="b" anchorCtr="0">
            <a:noAutofit/>
          </a:bodyPr>
          <a:lstStyle>
            <a:lvl1pPr>
              <a:defRPr>
                <a:solidFill>
                  <a:srgbClr val="CC7022"/>
                </a:solidFill>
              </a:defRPr>
            </a:lvl1pPr>
          </a:lstStyle>
          <a:p>
            <a:r>
              <a:rPr lang="en-US" dirty="0" smtClean="0"/>
              <a:t>Click to edit Master title style</a:t>
            </a:r>
            <a:endParaRPr lang="en-US" dirty="0"/>
          </a:p>
        </p:txBody>
      </p:sp>
      <p:sp>
        <p:nvSpPr>
          <p:cNvPr id="13" name="Date Placeholder 3"/>
          <p:cNvSpPr>
            <a:spLocks noGrp="1"/>
          </p:cNvSpPr>
          <p:nvPr>
            <p:ph type="dt" sz="half" idx="2"/>
          </p:nvPr>
        </p:nvSpPr>
        <p:spPr>
          <a:xfrm>
            <a:off x="6858000" y="6356350"/>
            <a:ext cx="16002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113A39AF-E77A-43C4-9AEB-30D9597E081E}" type="datetime4">
              <a:rPr lang="en-US" smtClean="0"/>
              <a:pPr/>
              <a:t>December 8, 2015</a:t>
            </a:fld>
            <a:endParaRPr lang="en-US" dirty="0"/>
          </a:p>
        </p:txBody>
      </p:sp>
      <p:sp>
        <p:nvSpPr>
          <p:cNvPr id="14" name="Slide Number Placeholder 5"/>
          <p:cNvSpPr>
            <a:spLocks noGrp="1"/>
          </p:cNvSpPr>
          <p:nvPr>
            <p:ph type="sldNum" sz="quarter" idx="4"/>
          </p:nvPr>
        </p:nvSpPr>
        <p:spPr>
          <a:xfrm>
            <a:off x="8741664" y="6356350"/>
            <a:ext cx="301752" cy="365125"/>
          </a:xfrm>
          <a:prstGeom prst="rect">
            <a:avLst/>
          </a:prstGeom>
        </p:spPr>
        <p:txBody>
          <a:bodyPr lIns="0" tIns="0" bIns="0" anchor="ctr" anchorCtr="0"/>
          <a:lstStyle>
            <a:lvl1pPr algn="l">
              <a:defRPr sz="900" b="1">
                <a:solidFill>
                  <a:srgbClr val="707276"/>
                </a:solidFill>
                <a:latin typeface="Arial"/>
                <a:cs typeface="Arial"/>
              </a:defRPr>
            </a:lvl1pPr>
          </a:lstStyle>
          <a:p>
            <a:fld id="{03722D57-58D6-9447-A6D5-A97F6C35A8FB}" type="slidenum">
              <a:rPr lang="en-US" smtClean="0"/>
              <a:pPr/>
              <a:t>‹#›</a:t>
            </a:fld>
            <a:endParaRPr lang="en-US" dirty="0"/>
          </a:p>
        </p:txBody>
      </p:sp>
      <p:cxnSp>
        <p:nvCxnSpPr>
          <p:cNvPr id="15" name="Straight Connector 14"/>
          <p:cNvCxnSpPr/>
          <p:nvPr userDrawn="1"/>
        </p:nvCxnSpPr>
        <p:spPr>
          <a:xfrm>
            <a:off x="8602255" y="6454975"/>
            <a:ext cx="0" cy="182880"/>
          </a:xfrm>
          <a:prstGeom prst="line">
            <a:avLst/>
          </a:prstGeom>
          <a:ln w="12700">
            <a:solidFill>
              <a:srgbClr val="707276"/>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2"/>
          <p:cNvSpPr>
            <a:spLocks noGrp="1"/>
          </p:cNvSpPr>
          <p:nvPr>
            <p:ph idx="1"/>
          </p:nvPr>
        </p:nvSpPr>
        <p:spPr>
          <a:xfrm>
            <a:off x="274320" y="1600200"/>
            <a:ext cx="8595360" cy="4572000"/>
          </a:xfrm>
        </p:spPr>
        <p:txBody>
          <a:bodyPr lIns="0" tIns="0" rIns="0" bIns="0">
            <a:spAutoFit/>
          </a:bodyPr>
          <a:lstStyle>
            <a:lvl1pPr marL="342900" indent="-342900">
              <a:buSzPct val="100000"/>
              <a:buFontTx/>
              <a:buBlip>
                <a:blip r:embed="rId2"/>
              </a:buBlip>
              <a:defRPr sz="2000">
                <a:latin typeface="Arial"/>
                <a:cs typeface="Arial"/>
              </a:defRPr>
            </a:lvl1pPr>
            <a:lvl2pPr marL="742950" indent="-285750">
              <a:buSzPct val="100000"/>
              <a:buFontTx/>
              <a:buBlip>
                <a:blip r:embed="rId3"/>
              </a:buBlip>
              <a:defRPr sz="1800">
                <a:latin typeface="Arial"/>
                <a:cs typeface="Arial"/>
              </a:defRPr>
            </a:lvl2pPr>
            <a:lvl3pPr marL="1143000" indent="-228600">
              <a:buSzPct val="100000"/>
              <a:buFontTx/>
              <a:buBlip>
                <a:blip r:embed="rId4"/>
              </a:buBlip>
              <a:defRPr sz="1600">
                <a:latin typeface="Arial"/>
                <a:cs typeface="Arial"/>
              </a:defRPr>
            </a:lvl3pPr>
            <a:lvl4pPr marL="1600200" indent="-228600">
              <a:buSzPct val="100000"/>
              <a:buFontTx/>
              <a:buBlip>
                <a:blip r:embed="rId5"/>
              </a:buBlip>
              <a:defRPr sz="1400">
                <a:latin typeface="Arial"/>
                <a:cs typeface="Arial"/>
              </a:defRPr>
            </a:lvl4pPr>
            <a:lvl5pPr marL="2057400" indent="-228600">
              <a:buSzPct val="100000"/>
              <a:buFontTx/>
              <a:buBlip>
                <a:blip r:embed="rId2"/>
              </a:buBlip>
              <a:defRPr sz="1400">
                <a:latin typeface="Arial"/>
                <a:cs typeface="Arial"/>
              </a:defRPr>
            </a:lvl5pPr>
            <a:lvl6pPr marL="2286000" indent="0">
              <a:buNone/>
              <a:defRPr/>
            </a:lvl6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20811311"/>
      </p:ext>
    </p:extLst>
  </p:cSld>
  <p:clrMapOvr>
    <a:masterClrMapping/>
  </p:clrMapOvr>
  <p:timing>
    <p:tnLst>
      <p:par>
        <p:cTn id="1" dur="indefinite" restart="never" nodeType="tmRoot"/>
      </p:par>
    </p:tnLst>
  </p:timing>
</p:sldLayout>
</file>

<file path=ppt/slideLayouts/slideLayout9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solidFill>
                  <a:schemeClr val="bg1"/>
                </a:solidFill>
              </a:defRPr>
            </a:lvl1pPr>
          </a:lstStyle>
          <a:p>
            <a:r>
              <a:rPr lang="en-US" smtClean="0"/>
              <a:t>Click to edit Master title style</a:t>
            </a:r>
            <a:endParaRPr lang="en-US"/>
          </a:p>
        </p:txBody>
      </p:sp>
    </p:spTree>
    <p:extLst>
      <p:ext uri="{BB962C8B-B14F-4D97-AF65-F5344CB8AC3E}">
        <p14:creationId xmlns:p14="http://schemas.microsoft.com/office/powerpoint/2010/main" val="416048188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6.png"/><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2.emf"/><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image" Target="../media/image6.png"/><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image" Target="../media/image1.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5.png"/><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4.png"/><Relationship Id="rId10" Type="http://schemas.openxmlformats.org/officeDocument/2006/relationships/slideLayout" Target="../slideLayouts/slideLayout29.xml"/><Relationship Id="rId19" Type="http://schemas.openxmlformats.org/officeDocument/2006/relationships/theme" Target="../theme/theme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image" Target="../media/image6.png"/><Relationship Id="rId3" Type="http://schemas.openxmlformats.org/officeDocument/2006/relationships/slideLayout" Target="../slideLayouts/slideLayout40.xml"/><Relationship Id="rId21" Type="http://schemas.openxmlformats.org/officeDocument/2006/relationships/image" Target="../media/image1.jpeg"/><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image" Target="../media/image5.png"/><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theme" Target="../theme/theme3.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image" Target="../media/image4.png"/><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image" Target="../media/image3.png"/><Relationship Id="rId10" Type="http://schemas.openxmlformats.org/officeDocument/2006/relationships/slideLayout" Target="../slideLayouts/slideLayout47.xml"/><Relationship Id="rId19" Type="http://schemas.openxmlformats.org/officeDocument/2006/relationships/slideLayout" Target="../slideLayouts/slideLayout56.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image" Target="../media/image2.emf"/></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slideLayout" Target="../slideLayouts/slideLayout69.xml"/><Relationship Id="rId18" Type="http://schemas.openxmlformats.org/officeDocument/2006/relationships/slideLayout" Target="../slideLayouts/slideLayout74.xml"/><Relationship Id="rId3" Type="http://schemas.openxmlformats.org/officeDocument/2006/relationships/slideLayout" Target="../slideLayouts/slideLayout59.xml"/><Relationship Id="rId21" Type="http://schemas.openxmlformats.org/officeDocument/2006/relationships/image" Target="../media/image2.emf"/><Relationship Id="rId7" Type="http://schemas.openxmlformats.org/officeDocument/2006/relationships/slideLayout" Target="../slideLayouts/slideLayout63.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image" Target="../media/image6.png"/><Relationship Id="rId2" Type="http://schemas.openxmlformats.org/officeDocument/2006/relationships/slideLayout" Target="../slideLayouts/slideLayout58.xml"/><Relationship Id="rId16" Type="http://schemas.openxmlformats.org/officeDocument/2006/relationships/slideLayout" Target="../slideLayouts/slideLayout72.xml"/><Relationship Id="rId20" Type="http://schemas.openxmlformats.org/officeDocument/2006/relationships/image" Target="../media/image1.jpeg"/><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24" Type="http://schemas.openxmlformats.org/officeDocument/2006/relationships/image" Target="../media/image5.png"/><Relationship Id="rId5" Type="http://schemas.openxmlformats.org/officeDocument/2006/relationships/slideLayout" Target="../slideLayouts/slideLayout61.xml"/><Relationship Id="rId15" Type="http://schemas.openxmlformats.org/officeDocument/2006/relationships/slideLayout" Target="../slideLayouts/slideLayout71.xml"/><Relationship Id="rId23" Type="http://schemas.openxmlformats.org/officeDocument/2006/relationships/image" Target="../media/image4.png"/><Relationship Id="rId10" Type="http://schemas.openxmlformats.org/officeDocument/2006/relationships/slideLayout" Target="../slideLayouts/slideLayout66.xml"/><Relationship Id="rId19" Type="http://schemas.openxmlformats.org/officeDocument/2006/relationships/theme" Target="../theme/theme4.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82.xml"/><Relationship Id="rId13" Type="http://schemas.openxmlformats.org/officeDocument/2006/relationships/slideLayout" Target="../slideLayouts/slideLayout87.xml"/><Relationship Id="rId18" Type="http://schemas.openxmlformats.org/officeDocument/2006/relationships/slideLayout" Target="../slideLayouts/slideLayout92.xml"/><Relationship Id="rId26" Type="http://schemas.openxmlformats.org/officeDocument/2006/relationships/image" Target="../media/image6.png"/><Relationship Id="rId3" Type="http://schemas.openxmlformats.org/officeDocument/2006/relationships/slideLayout" Target="../slideLayouts/slideLayout77.xml"/><Relationship Id="rId21" Type="http://schemas.openxmlformats.org/officeDocument/2006/relationships/image" Target="../media/image1.jpeg"/><Relationship Id="rId7" Type="http://schemas.openxmlformats.org/officeDocument/2006/relationships/slideLayout" Target="../slideLayouts/slideLayout81.xml"/><Relationship Id="rId12" Type="http://schemas.openxmlformats.org/officeDocument/2006/relationships/slideLayout" Target="../slideLayouts/slideLayout86.xml"/><Relationship Id="rId17" Type="http://schemas.openxmlformats.org/officeDocument/2006/relationships/slideLayout" Target="../slideLayouts/slideLayout91.xml"/><Relationship Id="rId25" Type="http://schemas.openxmlformats.org/officeDocument/2006/relationships/image" Target="../media/image5.png"/><Relationship Id="rId2" Type="http://schemas.openxmlformats.org/officeDocument/2006/relationships/slideLayout" Target="../slideLayouts/slideLayout76.xml"/><Relationship Id="rId16" Type="http://schemas.openxmlformats.org/officeDocument/2006/relationships/slideLayout" Target="../slideLayouts/slideLayout90.xml"/><Relationship Id="rId20" Type="http://schemas.openxmlformats.org/officeDocument/2006/relationships/theme" Target="../theme/theme5.xml"/><Relationship Id="rId1" Type="http://schemas.openxmlformats.org/officeDocument/2006/relationships/slideLayout" Target="../slideLayouts/slideLayout75.xml"/><Relationship Id="rId6" Type="http://schemas.openxmlformats.org/officeDocument/2006/relationships/slideLayout" Target="../slideLayouts/slideLayout80.xml"/><Relationship Id="rId11" Type="http://schemas.openxmlformats.org/officeDocument/2006/relationships/slideLayout" Target="../slideLayouts/slideLayout85.xml"/><Relationship Id="rId24" Type="http://schemas.openxmlformats.org/officeDocument/2006/relationships/image" Target="../media/image4.png"/><Relationship Id="rId5" Type="http://schemas.openxmlformats.org/officeDocument/2006/relationships/slideLayout" Target="../slideLayouts/slideLayout79.xml"/><Relationship Id="rId15" Type="http://schemas.openxmlformats.org/officeDocument/2006/relationships/slideLayout" Target="../slideLayouts/slideLayout89.xml"/><Relationship Id="rId23" Type="http://schemas.openxmlformats.org/officeDocument/2006/relationships/image" Target="../media/image3.png"/><Relationship Id="rId10" Type="http://schemas.openxmlformats.org/officeDocument/2006/relationships/slideLayout" Target="../slideLayouts/slideLayout84.xml"/><Relationship Id="rId19" Type="http://schemas.openxmlformats.org/officeDocument/2006/relationships/slideLayout" Target="../slideLayouts/slideLayout93.xml"/><Relationship Id="rId4" Type="http://schemas.openxmlformats.org/officeDocument/2006/relationships/slideLayout" Target="../slideLayouts/slideLayout78.xml"/><Relationship Id="rId9" Type="http://schemas.openxmlformats.org/officeDocument/2006/relationships/slideLayout" Target="../slideLayouts/slideLayout83.xml"/><Relationship Id="rId14" Type="http://schemas.openxmlformats.org/officeDocument/2006/relationships/slideLayout" Target="../slideLayouts/slideLayout88.xml"/><Relationship Id="rId22"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descr="Silver_PowerPoint_Background_08-19-2011.jp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itle Placeholder 1"/>
          <p:cNvSpPr>
            <a:spLocks noGrp="1"/>
          </p:cNvSpPr>
          <p:nvPr>
            <p:ph type="title"/>
          </p:nvPr>
        </p:nvSpPr>
        <p:spPr>
          <a:xfrm>
            <a:off x="457200" y="356616"/>
            <a:ext cx="6629400" cy="492443"/>
          </a:xfrm>
          <a:prstGeom prst="rect">
            <a:avLst/>
          </a:prstGeom>
        </p:spPr>
        <p:txBody>
          <a:bodyPr vert="horz" lIns="0" tIns="0" rIns="0" bIns="0" rtlCol="0" anchor="t">
            <a:spAutoFit/>
          </a:bodyPr>
          <a:lstStyle/>
          <a:p>
            <a:r>
              <a:rPr lang="en-US" dirty="0" smtClean="0"/>
              <a:t>Click to edit Master title style</a:t>
            </a:r>
            <a:endParaRPr lang="en-US" dirty="0"/>
          </a:p>
        </p:txBody>
      </p:sp>
      <p:sp>
        <p:nvSpPr>
          <p:cNvPr id="11" name="Text Placeholder 2"/>
          <p:cNvSpPr>
            <a:spLocks noGrp="1"/>
          </p:cNvSpPr>
          <p:nvPr>
            <p:ph type="body" idx="1"/>
          </p:nvPr>
        </p:nvSpPr>
        <p:spPr>
          <a:xfrm>
            <a:off x="457200" y="1828800"/>
            <a:ext cx="8229600" cy="43434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457200" y="6356352"/>
            <a:ext cx="2133600" cy="365125"/>
          </a:xfrm>
          <a:prstGeom prst="rect">
            <a:avLst/>
          </a:prstGeom>
        </p:spPr>
        <p:txBody>
          <a:bodyPr vert="horz" lIns="0" tIns="0" rIns="0" bIns="0" rtlCol="0" anchor="ctr"/>
          <a:lstStyle>
            <a:lvl1pPr algn="l">
              <a:defRPr sz="900">
                <a:solidFill>
                  <a:srgbClr val="707276"/>
                </a:solidFill>
                <a:latin typeface="Arial"/>
                <a:cs typeface="Arial"/>
              </a:defRPr>
            </a:lvl1pPr>
          </a:lstStyle>
          <a:p>
            <a:fld id="{7618D9BF-6AE6-5E41-A978-E5BD65476E9F}" type="datetime4">
              <a:rPr lang="en-US" smtClean="0"/>
              <a:pPr/>
              <a:t>December 8, 2015</a:t>
            </a:fld>
            <a:endParaRPr lang="en-US" dirty="0"/>
          </a:p>
        </p:txBody>
      </p:sp>
      <p:sp>
        <p:nvSpPr>
          <p:cNvPr id="13" name="Footer Placeholder 4"/>
          <p:cNvSpPr>
            <a:spLocks noGrp="1"/>
          </p:cNvSpPr>
          <p:nvPr>
            <p:ph type="ftr" sz="quarter" idx="3"/>
          </p:nvPr>
        </p:nvSpPr>
        <p:spPr>
          <a:xfrm>
            <a:off x="3124200" y="6356352"/>
            <a:ext cx="2895600" cy="365125"/>
          </a:xfrm>
          <a:prstGeom prst="rect">
            <a:avLst/>
          </a:prstGeom>
        </p:spPr>
        <p:txBody>
          <a:bodyPr vert="horz" lIns="0" tIns="0" rIns="0" bIns="0" rtlCol="0" anchor="ctr"/>
          <a:lstStyle>
            <a:lvl1pPr algn="ctr">
              <a:defRPr sz="900">
                <a:solidFill>
                  <a:srgbClr val="707276"/>
                </a:solidFill>
                <a:latin typeface="Arial"/>
                <a:cs typeface="Arial"/>
              </a:defRPr>
            </a:lvl1pPr>
          </a:lstStyle>
          <a:p>
            <a:endParaRPr lang="en-US" dirty="0"/>
          </a:p>
        </p:txBody>
      </p:sp>
      <p:sp>
        <p:nvSpPr>
          <p:cNvPr id="14" name="Slide Number Placeholder 5"/>
          <p:cNvSpPr>
            <a:spLocks noGrp="1"/>
          </p:cNvSpPr>
          <p:nvPr>
            <p:ph type="sldNum" sz="quarter" idx="4"/>
          </p:nvPr>
        </p:nvSpPr>
        <p:spPr>
          <a:xfrm>
            <a:off x="6553200" y="6356352"/>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03722D57-58D6-9447-A6D5-A97F6C35A8FB}" type="slidenum">
              <a:rPr lang="en-US" smtClean="0"/>
              <a:pPr/>
              <a:t>‹#›</a:t>
            </a:fld>
            <a:endParaRPr lang="en-US" dirty="0"/>
          </a:p>
        </p:txBody>
      </p:sp>
      <p:pic>
        <p:nvPicPr>
          <p:cNvPr id="16" name="Picture 15"/>
          <p:cNvPicPr>
            <a:picLocks noChangeAspect="1"/>
          </p:cNvPicPr>
          <p:nvPr/>
        </p:nvPicPr>
        <p:blipFill>
          <a:blip r:embed="rId22" cstate="print"/>
          <a:stretch>
            <a:fillRect/>
          </a:stretch>
        </p:blipFill>
        <p:spPr>
          <a:xfrm>
            <a:off x="7570482" y="128766"/>
            <a:ext cx="1444752" cy="728658"/>
          </a:xfrm>
          <a:prstGeom prst="rect">
            <a:avLst/>
          </a:prstGeom>
        </p:spPr>
      </p:pic>
    </p:spTree>
    <p:extLst>
      <p:ext uri="{BB962C8B-B14F-4D97-AF65-F5344CB8AC3E}">
        <p14:creationId xmlns:p14="http://schemas.microsoft.com/office/powerpoint/2010/main" val="657298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457200" rtl="0" eaLnBrk="1" latinLnBrk="0" hangingPunct="1">
        <a:spcBef>
          <a:spcPct val="0"/>
        </a:spcBef>
        <a:buNone/>
        <a:defRPr sz="3200" b="1" kern="1200">
          <a:solidFill>
            <a:schemeClr val="bg1"/>
          </a:solidFill>
          <a:latin typeface="Arial"/>
          <a:ea typeface="+mj-ea"/>
          <a:cs typeface="Arial"/>
        </a:defRPr>
      </a:lvl1pPr>
    </p:titleStyle>
    <p:bodyStyle>
      <a:lvl1pPr marL="342900" indent="-342900" algn="l" defTabSz="457200" rtl="0" eaLnBrk="1" latinLnBrk="0" hangingPunct="1">
        <a:spcBef>
          <a:spcPct val="20000"/>
        </a:spcBef>
        <a:buSzPct val="100000"/>
        <a:buFontTx/>
        <a:buBlip>
          <a:blip r:embed="rId23"/>
        </a:buBlip>
        <a:defRPr sz="2000" kern="1200">
          <a:solidFill>
            <a:schemeClr val="tx1"/>
          </a:solidFill>
          <a:latin typeface="Arial"/>
          <a:ea typeface="+mn-ea"/>
          <a:cs typeface="Arial"/>
        </a:defRPr>
      </a:lvl1pPr>
      <a:lvl2pPr marL="742950" indent="-285750" algn="l" defTabSz="457200" rtl="0" eaLnBrk="1" latinLnBrk="0" hangingPunct="1">
        <a:spcBef>
          <a:spcPct val="20000"/>
        </a:spcBef>
        <a:buSzPct val="100000"/>
        <a:buFontTx/>
        <a:buBlip>
          <a:blip r:embed="rId24"/>
        </a:buBlip>
        <a:defRPr sz="1800" kern="1200">
          <a:solidFill>
            <a:schemeClr val="tx1"/>
          </a:solidFill>
          <a:latin typeface="Arial"/>
          <a:ea typeface="+mn-ea"/>
          <a:cs typeface="Arial"/>
        </a:defRPr>
      </a:lvl2pPr>
      <a:lvl3pPr marL="1143000" indent="-228600" algn="l" defTabSz="457200" rtl="0" eaLnBrk="1" latinLnBrk="0" hangingPunct="1">
        <a:spcBef>
          <a:spcPct val="20000"/>
        </a:spcBef>
        <a:buSzPct val="100000"/>
        <a:buFontTx/>
        <a:buBlip>
          <a:blip r:embed="rId25"/>
        </a:buBlip>
        <a:defRPr sz="1600" kern="1200">
          <a:solidFill>
            <a:schemeClr val="tx1"/>
          </a:solidFill>
          <a:latin typeface="Arial"/>
          <a:ea typeface="+mn-ea"/>
          <a:cs typeface="Arial"/>
        </a:defRPr>
      </a:lvl3pPr>
      <a:lvl4pPr marL="1600200" indent="-228600" algn="l" defTabSz="457200" rtl="0" eaLnBrk="1" latinLnBrk="0" hangingPunct="1">
        <a:spcBef>
          <a:spcPct val="20000"/>
        </a:spcBef>
        <a:buSzPct val="100000"/>
        <a:buFontTx/>
        <a:buBlip>
          <a:blip r:embed="rId26"/>
        </a:buBlip>
        <a:defRPr sz="1400" kern="1200">
          <a:solidFill>
            <a:schemeClr val="tx1"/>
          </a:solidFill>
          <a:latin typeface="Arial"/>
          <a:ea typeface="+mn-ea"/>
          <a:cs typeface="Arial"/>
        </a:defRPr>
      </a:lvl4pPr>
      <a:lvl5pPr marL="2057400" indent="-228600" algn="l" defTabSz="457200" rtl="0" eaLnBrk="1" latinLnBrk="0" hangingPunct="1">
        <a:spcBef>
          <a:spcPct val="20000"/>
        </a:spcBef>
        <a:buSzPct val="100000"/>
        <a:buFontTx/>
        <a:buBlip>
          <a:blip r:embed="rId23"/>
        </a:buBlip>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4" descr="Silver_PowerPoint_Background_08-19-2011.jp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Title Placeholder 1"/>
          <p:cNvSpPr>
            <a:spLocks noGrp="1"/>
          </p:cNvSpPr>
          <p:nvPr>
            <p:ph type="title"/>
          </p:nvPr>
        </p:nvSpPr>
        <p:spPr bwMode="auto">
          <a:xfrm>
            <a:off x="457200" y="357190"/>
            <a:ext cx="6629400" cy="492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2052" name="Text Placeholder 2"/>
          <p:cNvSpPr>
            <a:spLocks noGrp="1"/>
          </p:cNvSpPr>
          <p:nvPr>
            <p:ph type="body" idx="1"/>
          </p:nvPr>
        </p:nvSpPr>
        <p:spPr bwMode="auto">
          <a:xfrm>
            <a:off x="457200" y="1828800"/>
            <a:ext cx="82296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 name="Date Placeholder 3"/>
          <p:cNvSpPr>
            <a:spLocks noGrp="1"/>
          </p:cNvSpPr>
          <p:nvPr>
            <p:ph type="dt" sz="half" idx="2"/>
          </p:nvPr>
        </p:nvSpPr>
        <p:spPr>
          <a:xfrm>
            <a:off x="457200" y="6356352"/>
            <a:ext cx="2133600" cy="365125"/>
          </a:xfrm>
          <a:prstGeom prst="rect">
            <a:avLst/>
          </a:prstGeom>
        </p:spPr>
        <p:txBody>
          <a:bodyPr vert="horz" wrap="square" lIns="0" tIns="0" rIns="0" bIns="0" numCol="1" anchor="ctr" anchorCtr="0" compatLnSpc="1">
            <a:prstTxWarp prst="textNoShape">
              <a:avLst/>
            </a:prstTxWarp>
          </a:bodyPr>
          <a:lstStyle>
            <a:lvl1pPr>
              <a:defRPr sz="900">
                <a:solidFill>
                  <a:srgbClr val="707276"/>
                </a:solidFill>
                <a:latin typeface="Arial" charset="0"/>
              </a:defRPr>
            </a:lvl1pPr>
          </a:lstStyle>
          <a:p>
            <a:pPr defTabSz="457200" fontAlgn="base">
              <a:spcBef>
                <a:spcPct val="0"/>
              </a:spcBef>
              <a:spcAft>
                <a:spcPct val="0"/>
              </a:spcAft>
              <a:defRPr/>
            </a:pPr>
            <a:fld id="{4084946B-02A5-4BBB-B752-16D2BB9A12BF}" type="datetime1">
              <a:rPr lang="en-US" smtClean="0">
                <a:cs typeface="Arial" charset="0"/>
              </a:rPr>
              <a:pPr defTabSz="457200" fontAlgn="base">
                <a:spcBef>
                  <a:spcPct val="0"/>
                </a:spcBef>
                <a:spcAft>
                  <a:spcPct val="0"/>
                </a:spcAft>
                <a:defRPr/>
              </a:pPr>
              <a:t>12/8/2015</a:t>
            </a:fld>
            <a:endParaRPr lang="en-US" dirty="0">
              <a:cs typeface="Arial" charset="0"/>
            </a:endParaRPr>
          </a:p>
        </p:txBody>
      </p:sp>
      <p:sp>
        <p:nvSpPr>
          <p:cNvPr id="13" name="Footer Placeholder 4"/>
          <p:cNvSpPr>
            <a:spLocks noGrp="1"/>
          </p:cNvSpPr>
          <p:nvPr>
            <p:ph type="ftr" sz="quarter" idx="3"/>
          </p:nvPr>
        </p:nvSpPr>
        <p:spPr>
          <a:xfrm>
            <a:off x="3124200" y="6356352"/>
            <a:ext cx="2895600" cy="365125"/>
          </a:xfrm>
          <a:prstGeom prst="rect">
            <a:avLst/>
          </a:prstGeom>
        </p:spPr>
        <p:txBody>
          <a:bodyPr vert="horz" lIns="0" tIns="0" rIns="0" bIns="0" rtlCol="0" anchor="ctr"/>
          <a:lstStyle>
            <a:lvl1pPr algn="ctr" fontAlgn="auto">
              <a:spcBef>
                <a:spcPts val="0"/>
              </a:spcBef>
              <a:spcAft>
                <a:spcPts val="0"/>
              </a:spcAft>
              <a:defRPr sz="900">
                <a:solidFill>
                  <a:srgbClr val="707276"/>
                </a:solidFill>
                <a:latin typeface="Arial"/>
                <a:ea typeface="+mn-ea"/>
                <a:cs typeface="Arial"/>
              </a:defRPr>
            </a:lvl1pPr>
          </a:lstStyle>
          <a:p>
            <a:pPr defTabSz="457200">
              <a:defRPr/>
            </a:pPr>
            <a:endParaRPr lang="en-US" dirty="0"/>
          </a:p>
        </p:txBody>
      </p:sp>
      <p:sp>
        <p:nvSpPr>
          <p:cNvPr id="14" name="Slide Number Placeholder 5"/>
          <p:cNvSpPr>
            <a:spLocks noGrp="1"/>
          </p:cNvSpPr>
          <p:nvPr>
            <p:ph type="sldNum" sz="quarter" idx="4"/>
          </p:nvPr>
        </p:nvSpPr>
        <p:spPr>
          <a:xfrm>
            <a:off x="6553200" y="6356352"/>
            <a:ext cx="2133600" cy="365125"/>
          </a:xfrm>
          <a:prstGeom prst="rect">
            <a:avLst/>
          </a:prstGeom>
        </p:spPr>
        <p:txBody>
          <a:bodyPr vert="horz" wrap="square" lIns="0" tIns="0" rIns="0" bIns="0" numCol="1" anchor="ctr" anchorCtr="0" compatLnSpc="1">
            <a:prstTxWarp prst="textNoShape">
              <a:avLst/>
            </a:prstTxWarp>
          </a:bodyPr>
          <a:lstStyle>
            <a:lvl1pPr algn="r">
              <a:defRPr sz="900">
                <a:solidFill>
                  <a:srgbClr val="707276"/>
                </a:solidFill>
                <a:latin typeface="Arial" charset="0"/>
              </a:defRPr>
            </a:lvl1pPr>
          </a:lstStyle>
          <a:p>
            <a:pPr defTabSz="457200" fontAlgn="base">
              <a:spcBef>
                <a:spcPct val="0"/>
              </a:spcBef>
              <a:spcAft>
                <a:spcPct val="0"/>
              </a:spcAft>
              <a:defRPr/>
            </a:pPr>
            <a:fld id="{5574148F-4EB1-47D5-A035-6042DCD92D52}" type="slidenum">
              <a:rPr lang="en-US" smtClean="0">
                <a:cs typeface="Arial" charset="0"/>
              </a:rPr>
              <a:pPr defTabSz="457200" fontAlgn="base">
                <a:spcBef>
                  <a:spcPct val="0"/>
                </a:spcBef>
                <a:spcAft>
                  <a:spcPct val="0"/>
                </a:spcAft>
                <a:defRPr/>
              </a:pPr>
              <a:t>‹#›</a:t>
            </a:fld>
            <a:endParaRPr lang="en-US" dirty="0">
              <a:cs typeface="Arial" charset="0"/>
            </a:endParaRPr>
          </a:p>
        </p:txBody>
      </p:sp>
      <p:pic>
        <p:nvPicPr>
          <p:cNvPr id="2056" name="Picture 15"/>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570789" y="128588"/>
            <a:ext cx="1444625"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20836221"/>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 id="2147483698" r:id="rId18"/>
  </p:sldLayoutIdLst>
  <p:hf hdr="0" ftr="0" dt="0"/>
  <p:txStyles>
    <p:titleStyle>
      <a:lvl1pPr algn="l" defTabSz="457200" rtl="0" eaLnBrk="0" fontAlgn="base" hangingPunct="0">
        <a:spcBef>
          <a:spcPct val="0"/>
        </a:spcBef>
        <a:spcAft>
          <a:spcPct val="0"/>
        </a:spcAft>
        <a:defRPr sz="3200" b="1" kern="1200">
          <a:solidFill>
            <a:schemeClr val="bg1"/>
          </a:solidFill>
          <a:latin typeface="Arial"/>
          <a:ea typeface="Arial" pitchFamily="-112" charset="0"/>
          <a:cs typeface="Arial"/>
        </a:defRPr>
      </a:lvl1pPr>
      <a:lvl2pPr algn="l" defTabSz="457200" rtl="0" eaLnBrk="0" fontAlgn="base" hangingPunct="0">
        <a:spcBef>
          <a:spcPct val="0"/>
        </a:spcBef>
        <a:spcAft>
          <a:spcPct val="0"/>
        </a:spcAft>
        <a:defRPr sz="3200" b="1">
          <a:solidFill>
            <a:schemeClr val="bg1"/>
          </a:solidFill>
          <a:latin typeface="Arial" charset="0"/>
          <a:ea typeface="Arial" pitchFamily="-112" charset="0"/>
          <a:cs typeface="Arial" charset="0"/>
        </a:defRPr>
      </a:lvl2pPr>
      <a:lvl3pPr algn="l" defTabSz="457200" rtl="0" eaLnBrk="0" fontAlgn="base" hangingPunct="0">
        <a:spcBef>
          <a:spcPct val="0"/>
        </a:spcBef>
        <a:spcAft>
          <a:spcPct val="0"/>
        </a:spcAft>
        <a:defRPr sz="3200" b="1">
          <a:solidFill>
            <a:schemeClr val="bg1"/>
          </a:solidFill>
          <a:latin typeface="Arial" charset="0"/>
          <a:ea typeface="Arial" pitchFamily="-112" charset="0"/>
          <a:cs typeface="Arial" charset="0"/>
        </a:defRPr>
      </a:lvl3pPr>
      <a:lvl4pPr algn="l" defTabSz="457200" rtl="0" eaLnBrk="0" fontAlgn="base" hangingPunct="0">
        <a:spcBef>
          <a:spcPct val="0"/>
        </a:spcBef>
        <a:spcAft>
          <a:spcPct val="0"/>
        </a:spcAft>
        <a:defRPr sz="3200" b="1">
          <a:solidFill>
            <a:schemeClr val="bg1"/>
          </a:solidFill>
          <a:latin typeface="Arial" charset="0"/>
          <a:ea typeface="Arial" pitchFamily="-112" charset="0"/>
          <a:cs typeface="Arial" charset="0"/>
        </a:defRPr>
      </a:lvl4pPr>
      <a:lvl5pPr algn="l" defTabSz="457200" rtl="0" eaLnBrk="0" fontAlgn="base" hangingPunct="0">
        <a:spcBef>
          <a:spcPct val="0"/>
        </a:spcBef>
        <a:spcAft>
          <a:spcPct val="0"/>
        </a:spcAft>
        <a:defRPr sz="3200" b="1">
          <a:solidFill>
            <a:schemeClr val="bg1"/>
          </a:solidFill>
          <a:latin typeface="Arial" charset="0"/>
          <a:ea typeface="Arial" pitchFamily="-112" charset="0"/>
          <a:cs typeface="Arial" charset="0"/>
        </a:defRPr>
      </a:lvl5pPr>
      <a:lvl6pPr marL="457200" algn="l" defTabSz="457200" rtl="0" fontAlgn="base">
        <a:spcBef>
          <a:spcPct val="0"/>
        </a:spcBef>
        <a:spcAft>
          <a:spcPct val="0"/>
        </a:spcAft>
        <a:defRPr sz="3200" b="1">
          <a:solidFill>
            <a:schemeClr val="bg1"/>
          </a:solidFill>
          <a:latin typeface="Arial" charset="0"/>
          <a:cs typeface="Arial" charset="0"/>
        </a:defRPr>
      </a:lvl6pPr>
      <a:lvl7pPr marL="914400" algn="l" defTabSz="457200" rtl="0" fontAlgn="base">
        <a:spcBef>
          <a:spcPct val="0"/>
        </a:spcBef>
        <a:spcAft>
          <a:spcPct val="0"/>
        </a:spcAft>
        <a:defRPr sz="3200" b="1">
          <a:solidFill>
            <a:schemeClr val="bg1"/>
          </a:solidFill>
          <a:latin typeface="Arial" charset="0"/>
          <a:cs typeface="Arial" charset="0"/>
        </a:defRPr>
      </a:lvl7pPr>
      <a:lvl8pPr marL="1371600" algn="l" defTabSz="457200" rtl="0" fontAlgn="base">
        <a:spcBef>
          <a:spcPct val="0"/>
        </a:spcBef>
        <a:spcAft>
          <a:spcPct val="0"/>
        </a:spcAft>
        <a:defRPr sz="3200" b="1">
          <a:solidFill>
            <a:schemeClr val="bg1"/>
          </a:solidFill>
          <a:latin typeface="Arial" charset="0"/>
          <a:cs typeface="Arial" charset="0"/>
        </a:defRPr>
      </a:lvl8pPr>
      <a:lvl9pPr marL="1828800" algn="l" defTabSz="457200" rtl="0" fontAlgn="base">
        <a:spcBef>
          <a:spcPct val="0"/>
        </a:spcBef>
        <a:spcAft>
          <a:spcPct val="0"/>
        </a:spcAft>
        <a:defRPr sz="3200" b="1">
          <a:solidFill>
            <a:schemeClr val="bg1"/>
          </a:solidFill>
          <a:latin typeface="Arial" charset="0"/>
          <a:cs typeface="Arial" charset="0"/>
        </a:defRPr>
      </a:lvl9pPr>
    </p:titleStyle>
    <p:bodyStyle>
      <a:lvl1pPr marL="342900" indent="-342900" algn="l" defTabSz="457200" rtl="0" eaLnBrk="0" fontAlgn="base" hangingPunct="0">
        <a:spcBef>
          <a:spcPct val="20000"/>
        </a:spcBef>
        <a:spcAft>
          <a:spcPct val="0"/>
        </a:spcAft>
        <a:buSzPct val="100000"/>
        <a:buBlip>
          <a:blip r:embed="rId22"/>
        </a:buBlip>
        <a:defRPr sz="2000" kern="1200">
          <a:solidFill>
            <a:srgbClr val="242424"/>
          </a:solidFill>
          <a:latin typeface="Arial"/>
          <a:ea typeface="Arial" pitchFamily="-112" charset="0"/>
          <a:cs typeface="Arial"/>
        </a:defRPr>
      </a:lvl1pPr>
      <a:lvl2pPr marL="742950" indent="-285750" algn="l" defTabSz="457200" rtl="0" eaLnBrk="0" fontAlgn="base" hangingPunct="0">
        <a:spcBef>
          <a:spcPct val="20000"/>
        </a:spcBef>
        <a:spcAft>
          <a:spcPct val="0"/>
        </a:spcAft>
        <a:buSzPct val="100000"/>
        <a:buBlip>
          <a:blip r:embed="rId23"/>
        </a:buBlip>
        <a:defRPr kern="1200">
          <a:solidFill>
            <a:srgbClr val="242424"/>
          </a:solidFill>
          <a:latin typeface="Arial"/>
          <a:ea typeface="Arial" pitchFamily="-112" charset="0"/>
          <a:cs typeface="Arial"/>
        </a:defRPr>
      </a:lvl2pPr>
      <a:lvl3pPr marL="1143000" indent="-228600" algn="l" defTabSz="457200" rtl="0" eaLnBrk="0" fontAlgn="base" hangingPunct="0">
        <a:spcBef>
          <a:spcPct val="20000"/>
        </a:spcBef>
        <a:spcAft>
          <a:spcPct val="0"/>
        </a:spcAft>
        <a:buSzPct val="100000"/>
        <a:buBlip>
          <a:blip r:embed="rId24"/>
        </a:buBlip>
        <a:defRPr sz="1600" kern="1200">
          <a:solidFill>
            <a:srgbClr val="242424"/>
          </a:solidFill>
          <a:latin typeface="Arial"/>
          <a:ea typeface="Arial" pitchFamily="-112" charset="0"/>
          <a:cs typeface="Arial"/>
        </a:defRPr>
      </a:lvl3pPr>
      <a:lvl4pPr marL="1600200" indent="-228600" algn="l" defTabSz="457200" rtl="0" eaLnBrk="0" fontAlgn="base" hangingPunct="0">
        <a:spcBef>
          <a:spcPct val="20000"/>
        </a:spcBef>
        <a:spcAft>
          <a:spcPct val="0"/>
        </a:spcAft>
        <a:buSzPct val="100000"/>
        <a:buBlip>
          <a:blip r:embed="rId25"/>
        </a:buBlip>
        <a:defRPr sz="1400" kern="1200">
          <a:solidFill>
            <a:srgbClr val="242424"/>
          </a:solidFill>
          <a:latin typeface="Arial"/>
          <a:ea typeface="Arial" pitchFamily="-112" charset="0"/>
          <a:cs typeface="Arial"/>
        </a:defRPr>
      </a:lvl4pPr>
      <a:lvl5pPr marL="2057400" indent="-228600" algn="l" defTabSz="457200" rtl="0" eaLnBrk="0" fontAlgn="base" hangingPunct="0">
        <a:spcBef>
          <a:spcPct val="20000"/>
        </a:spcBef>
        <a:spcAft>
          <a:spcPct val="0"/>
        </a:spcAft>
        <a:buSzPct val="100000"/>
        <a:buBlip>
          <a:blip r:embed="rId22"/>
        </a:buBlip>
        <a:defRPr sz="1400" kern="1200">
          <a:solidFill>
            <a:srgbClr val="242424"/>
          </a:solidFill>
          <a:latin typeface="Arial"/>
          <a:ea typeface="Arial" pitchFamily="-112"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descr="Silver_PowerPoint_Background_08-19-2011.jp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itle Placeholder 1"/>
          <p:cNvSpPr>
            <a:spLocks noGrp="1"/>
          </p:cNvSpPr>
          <p:nvPr>
            <p:ph type="title"/>
          </p:nvPr>
        </p:nvSpPr>
        <p:spPr>
          <a:xfrm>
            <a:off x="457200" y="356616"/>
            <a:ext cx="6629400" cy="492443"/>
          </a:xfrm>
          <a:prstGeom prst="rect">
            <a:avLst/>
          </a:prstGeom>
        </p:spPr>
        <p:txBody>
          <a:bodyPr vert="horz" lIns="0" tIns="0" rIns="0" bIns="0" rtlCol="0" anchor="t">
            <a:spAutoFit/>
          </a:bodyPr>
          <a:lstStyle/>
          <a:p>
            <a:r>
              <a:rPr lang="en-US" dirty="0" smtClean="0"/>
              <a:t>Click to edit Master title style</a:t>
            </a:r>
            <a:endParaRPr lang="en-US" dirty="0"/>
          </a:p>
        </p:txBody>
      </p:sp>
      <p:sp>
        <p:nvSpPr>
          <p:cNvPr id="11" name="Text Placeholder 2"/>
          <p:cNvSpPr>
            <a:spLocks noGrp="1"/>
          </p:cNvSpPr>
          <p:nvPr>
            <p:ph type="body" idx="1"/>
          </p:nvPr>
        </p:nvSpPr>
        <p:spPr>
          <a:xfrm>
            <a:off x="457200" y="1828800"/>
            <a:ext cx="8229600" cy="43434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457200" y="6356352"/>
            <a:ext cx="2133600" cy="365125"/>
          </a:xfrm>
          <a:prstGeom prst="rect">
            <a:avLst/>
          </a:prstGeom>
        </p:spPr>
        <p:txBody>
          <a:bodyPr vert="horz" lIns="0" tIns="0" rIns="0" bIns="0" rtlCol="0" anchor="ctr"/>
          <a:lstStyle>
            <a:lvl1pPr algn="l">
              <a:defRPr sz="900">
                <a:solidFill>
                  <a:srgbClr val="707276"/>
                </a:solidFill>
                <a:latin typeface="Arial"/>
                <a:cs typeface="Arial"/>
              </a:defRPr>
            </a:lvl1pPr>
          </a:lstStyle>
          <a:p>
            <a:fld id="{7618D9BF-6AE6-5E41-A978-E5BD65476E9F}" type="datetime4">
              <a:rPr lang="en-US" smtClean="0"/>
              <a:pPr/>
              <a:t>December 8, 2015</a:t>
            </a:fld>
            <a:endParaRPr lang="en-US" dirty="0"/>
          </a:p>
        </p:txBody>
      </p:sp>
      <p:sp>
        <p:nvSpPr>
          <p:cNvPr id="13" name="Footer Placeholder 4"/>
          <p:cNvSpPr>
            <a:spLocks noGrp="1"/>
          </p:cNvSpPr>
          <p:nvPr>
            <p:ph type="ftr" sz="quarter" idx="3"/>
          </p:nvPr>
        </p:nvSpPr>
        <p:spPr>
          <a:xfrm>
            <a:off x="3124200" y="6356352"/>
            <a:ext cx="2895600" cy="365125"/>
          </a:xfrm>
          <a:prstGeom prst="rect">
            <a:avLst/>
          </a:prstGeom>
        </p:spPr>
        <p:txBody>
          <a:bodyPr vert="horz" lIns="0" tIns="0" rIns="0" bIns="0" rtlCol="0" anchor="ctr"/>
          <a:lstStyle>
            <a:lvl1pPr algn="ctr">
              <a:defRPr sz="900">
                <a:solidFill>
                  <a:srgbClr val="707276"/>
                </a:solidFill>
                <a:latin typeface="Arial"/>
                <a:cs typeface="Arial"/>
              </a:defRPr>
            </a:lvl1pPr>
          </a:lstStyle>
          <a:p>
            <a:endParaRPr lang="en-US" dirty="0"/>
          </a:p>
        </p:txBody>
      </p:sp>
      <p:sp>
        <p:nvSpPr>
          <p:cNvPr id="14" name="Slide Number Placeholder 5"/>
          <p:cNvSpPr>
            <a:spLocks noGrp="1"/>
          </p:cNvSpPr>
          <p:nvPr>
            <p:ph type="sldNum" sz="quarter" idx="4"/>
          </p:nvPr>
        </p:nvSpPr>
        <p:spPr>
          <a:xfrm>
            <a:off x="6553200" y="6356352"/>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03722D57-58D6-9447-A6D5-A97F6C35A8FB}" type="slidenum">
              <a:rPr lang="en-US" smtClean="0"/>
              <a:pPr/>
              <a:t>‹#›</a:t>
            </a:fld>
            <a:endParaRPr lang="en-US" dirty="0"/>
          </a:p>
        </p:txBody>
      </p:sp>
      <p:pic>
        <p:nvPicPr>
          <p:cNvPr id="16" name="Picture 15"/>
          <p:cNvPicPr>
            <a:picLocks noChangeAspect="1"/>
          </p:cNvPicPr>
          <p:nvPr/>
        </p:nvPicPr>
        <p:blipFill>
          <a:blip r:embed="rId22" cstate="print"/>
          <a:stretch>
            <a:fillRect/>
          </a:stretch>
        </p:blipFill>
        <p:spPr>
          <a:xfrm>
            <a:off x="7570482" y="128766"/>
            <a:ext cx="1444752" cy="728658"/>
          </a:xfrm>
          <a:prstGeom prst="rect">
            <a:avLst/>
          </a:prstGeom>
        </p:spPr>
      </p:pic>
    </p:spTree>
    <p:extLst>
      <p:ext uri="{BB962C8B-B14F-4D97-AF65-F5344CB8AC3E}">
        <p14:creationId xmlns:p14="http://schemas.microsoft.com/office/powerpoint/2010/main" val="2397777775"/>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 id="2147483713" r:id="rId14"/>
    <p:sldLayoutId id="2147483714" r:id="rId15"/>
    <p:sldLayoutId id="2147483715" r:id="rId16"/>
    <p:sldLayoutId id="2147483716" r:id="rId17"/>
    <p:sldLayoutId id="2147483717" r:id="rId18"/>
    <p:sldLayoutId id="2147483718"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457200" rtl="0" eaLnBrk="1" latinLnBrk="0" hangingPunct="1">
        <a:spcBef>
          <a:spcPct val="0"/>
        </a:spcBef>
        <a:buNone/>
        <a:defRPr sz="3200" b="1" kern="1200">
          <a:solidFill>
            <a:schemeClr val="bg1"/>
          </a:solidFill>
          <a:latin typeface="Arial"/>
          <a:ea typeface="+mj-ea"/>
          <a:cs typeface="Arial"/>
        </a:defRPr>
      </a:lvl1pPr>
    </p:titleStyle>
    <p:bodyStyle>
      <a:lvl1pPr marL="342900" indent="-342900" algn="l" defTabSz="457200" rtl="0" eaLnBrk="1" latinLnBrk="0" hangingPunct="1">
        <a:spcBef>
          <a:spcPct val="20000"/>
        </a:spcBef>
        <a:buSzPct val="100000"/>
        <a:buFontTx/>
        <a:buBlip>
          <a:blip r:embed="rId23"/>
        </a:buBlip>
        <a:defRPr sz="2000" kern="1200">
          <a:solidFill>
            <a:schemeClr val="tx1"/>
          </a:solidFill>
          <a:latin typeface="Arial"/>
          <a:ea typeface="+mn-ea"/>
          <a:cs typeface="Arial"/>
        </a:defRPr>
      </a:lvl1pPr>
      <a:lvl2pPr marL="742950" indent="-285750" algn="l" defTabSz="457200" rtl="0" eaLnBrk="1" latinLnBrk="0" hangingPunct="1">
        <a:spcBef>
          <a:spcPct val="20000"/>
        </a:spcBef>
        <a:buSzPct val="100000"/>
        <a:buFontTx/>
        <a:buBlip>
          <a:blip r:embed="rId24"/>
        </a:buBlip>
        <a:defRPr sz="1800" kern="1200">
          <a:solidFill>
            <a:schemeClr val="tx1"/>
          </a:solidFill>
          <a:latin typeface="Arial"/>
          <a:ea typeface="+mn-ea"/>
          <a:cs typeface="Arial"/>
        </a:defRPr>
      </a:lvl2pPr>
      <a:lvl3pPr marL="1143000" indent="-228600" algn="l" defTabSz="457200" rtl="0" eaLnBrk="1" latinLnBrk="0" hangingPunct="1">
        <a:spcBef>
          <a:spcPct val="20000"/>
        </a:spcBef>
        <a:buSzPct val="100000"/>
        <a:buFontTx/>
        <a:buBlip>
          <a:blip r:embed="rId25"/>
        </a:buBlip>
        <a:defRPr sz="1600" kern="1200">
          <a:solidFill>
            <a:schemeClr val="tx1"/>
          </a:solidFill>
          <a:latin typeface="Arial"/>
          <a:ea typeface="+mn-ea"/>
          <a:cs typeface="Arial"/>
        </a:defRPr>
      </a:lvl3pPr>
      <a:lvl4pPr marL="1600200" indent="-228600" algn="l" defTabSz="457200" rtl="0" eaLnBrk="1" latinLnBrk="0" hangingPunct="1">
        <a:spcBef>
          <a:spcPct val="20000"/>
        </a:spcBef>
        <a:buSzPct val="100000"/>
        <a:buFontTx/>
        <a:buBlip>
          <a:blip r:embed="rId26"/>
        </a:buBlip>
        <a:defRPr sz="1400" kern="1200">
          <a:solidFill>
            <a:schemeClr val="tx1"/>
          </a:solidFill>
          <a:latin typeface="Arial"/>
          <a:ea typeface="+mn-ea"/>
          <a:cs typeface="Arial"/>
        </a:defRPr>
      </a:lvl4pPr>
      <a:lvl5pPr marL="2057400" indent="-228600" algn="l" defTabSz="457200" rtl="0" eaLnBrk="1" latinLnBrk="0" hangingPunct="1">
        <a:spcBef>
          <a:spcPct val="20000"/>
        </a:spcBef>
        <a:buSzPct val="100000"/>
        <a:buFontTx/>
        <a:buBlip>
          <a:blip r:embed="rId23"/>
        </a:buBlip>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050" name="Picture 14" descr="Silver_PowerPoint_Background_08-19-2011.jp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051" name="Title Placeholder 1"/>
          <p:cNvSpPr>
            <a:spLocks noGrp="1"/>
          </p:cNvSpPr>
          <p:nvPr>
            <p:ph type="title"/>
          </p:nvPr>
        </p:nvSpPr>
        <p:spPr bwMode="auto">
          <a:xfrm>
            <a:off x="457200" y="357188"/>
            <a:ext cx="6629400" cy="4921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smtClean="0"/>
              <a:t>Click to edit Master title style</a:t>
            </a:r>
          </a:p>
        </p:txBody>
      </p:sp>
      <p:sp>
        <p:nvSpPr>
          <p:cNvPr id="2052" name="Text Placeholder 2"/>
          <p:cNvSpPr>
            <a:spLocks noGrp="1"/>
          </p:cNvSpPr>
          <p:nvPr>
            <p:ph type="body" idx="1"/>
          </p:nvPr>
        </p:nvSpPr>
        <p:spPr bwMode="auto">
          <a:xfrm>
            <a:off x="457200" y="1828800"/>
            <a:ext cx="8229600" cy="4343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 name="Date Placeholder 3"/>
          <p:cNvSpPr>
            <a:spLocks noGrp="1"/>
          </p:cNvSpPr>
          <p:nvPr>
            <p:ph type="dt" sz="half" idx="2"/>
          </p:nvPr>
        </p:nvSpPr>
        <p:spPr>
          <a:xfrm>
            <a:off x="457200" y="6356350"/>
            <a:ext cx="2133600" cy="365125"/>
          </a:xfrm>
          <a:prstGeom prst="rect">
            <a:avLst/>
          </a:prstGeom>
        </p:spPr>
        <p:txBody>
          <a:bodyPr vert="horz" wrap="square" lIns="0" tIns="0" rIns="0" bIns="0" numCol="1" anchor="ctr" anchorCtr="0" compatLnSpc="1">
            <a:prstTxWarp prst="textNoShape">
              <a:avLst/>
            </a:prstTxWarp>
          </a:bodyPr>
          <a:lstStyle>
            <a:lvl1pPr>
              <a:defRPr sz="900">
                <a:solidFill>
                  <a:srgbClr val="707276"/>
                </a:solidFill>
                <a:latin typeface="Arial" charset="0"/>
              </a:defRPr>
            </a:lvl1pPr>
          </a:lstStyle>
          <a:p>
            <a:pPr defTabSz="457200" fontAlgn="base">
              <a:spcBef>
                <a:spcPct val="0"/>
              </a:spcBef>
              <a:spcAft>
                <a:spcPct val="0"/>
              </a:spcAft>
              <a:defRPr/>
            </a:pPr>
            <a:fld id="{4084946B-02A5-4BBB-B752-16D2BB9A12BF}" type="datetime1">
              <a:rPr lang="en-US" smtClean="0">
                <a:cs typeface="Arial" charset="0"/>
              </a:rPr>
              <a:pPr defTabSz="457200" fontAlgn="base">
                <a:spcBef>
                  <a:spcPct val="0"/>
                </a:spcBef>
                <a:spcAft>
                  <a:spcPct val="0"/>
                </a:spcAft>
                <a:defRPr/>
              </a:pPr>
              <a:t>12/8/2015</a:t>
            </a:fld>
            <a:endParaRPr lang="en-US" dirty="0">
              <a:cs typeface="Arial" charset="0"/>
            </a:endParaRPr>
          </a:p>
        </p:txBody>
      </p:sp>
      <p:sp>
        <p:nvSpPr>
          <p:cNvPr id="13"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fontAlgn="auto">
              <a:spcBef>
                <a:spcPts val="0"/>
              </a:spcBef>
              <a:spcAft>
                <a:spcPts val="0"/>
              </a:spcAft>
              <a:defRPr sz="900">
                <a:solidFill>
                  <a:srgbClr val="707276"/>
                </a:solidFill>
                <a:latin typeface="Arial"/>
                <a:ea typeface="+mn-ea"/>
                <a:cs typeface="Arial"/>
              </a:defRPr>
            </a:lvl1pPr>
          </a:lstStyle>
          <a:p>
            <a:pPr defTabSz="457200">
              <a:defRPr/>
            </a:pPr>
            <a:endParaRPr lang="en-US" dirty="0"/>
          </a:p>
        </p:txBody>
      </p:sp>
      <p:sp>
        <p:nvSpPr>
          <p:cNvPr id="14" name="Slide Number Placeholder 5"/>
          <p:cNvSpPr>
            <a:spLocks noGrp="1"/>
          </p:cNvSpPr>
          <p:nvPr>
            <p:ph type="sldNum" sz="quarter" idx="4"/>
          </p:nvPr>
        </p:nvSpPr>
        <p:spPr>
          <a:xfrm>
            <a:off x="6553200" y="6356350"/>
            <a:ext cx="2133600" cy="365125"/>
          </a:xfrm>
          <a:prstGeom prst="rect">
            <a:avLst/>
          </a:prstGeom>
        </p:spPr>
        <p:txBody>
          <a:bodyPr vert="horz" wrap="square" lIns="0" tIns="0" rIns="0" bIns="0" numCol="1" anchor="ctr" anchorCtr="0" compatLnSpc="1">
            <a:prstTxWarp prst="textNoShape">
              <a:avLst/>
            </a:prstTxWarp>
          </a:bodyPr>
          <a:lstStyle>
            <a:lvl1pPr algn="r">
              <a:defRPr sz="900">
                <a:solidFill>
                  <a:srgbClr val="707276"/>
                </a:solidFill>
                <a:latin typeface="Arial" charset="0"/>
              </a:defRPr>
            </a:lvl1pPr>
          </a:lstStyle>
          <a:p>
            <a:pPr defTabSz="457200" fontAlgn="base">
              <a:spcBef>
                <a:spcPct val="0"/>
              </a:spcBef>
              <a:spcAft>
                <a:spcPct val="0"/>
              </a:spcAft>
              <a:defRPr/>
            </a:pPr>
            <a:fld id="{5574148F-4EB1-47D5-A035-6042DCD92D52}" type="slidenum">
              <a:rPr lang="en-US">
                <a:cs typeface="Arial" charset="0"/>
              </a:rPr>
              <a:pPr defTabSz="457200" fontAlgn="base">
                <a:spcBef>
                  <a:spcPct val="0"/>
                </a:spcBef>
                <a:spcAft>
                  <a:spcPct val="0"/>
                </a:spcAft>
                <a:defRPr/>
              </a:pPr>
              <a:t>‹#›</a:t>
            </a:fld>
            <a:endParaRPr lang="en-US" dirty="0">
              <a:cs typeface="Arial" charset="0"/>
            </a:endParaRPr>
          </a:p>
        </p:txBody>
      </p:sp>
      <p:pic>
        <p:nvPicPr>
          <p:cNvPr id="2056" name="Picture 15"/>
          <p:cNvPicPr>
            <a:picLocks noChangeAspect="1"/>
          </p:cNvPicPr>
          <p:nvPr/>
        </p:nvPicPr>
        <p:blipFill>
          <a:blip r:embed="rId21">
            <a:extLst>
              <a:ext uri="{28A0092B-C50C-407E-A947-70E740481C1C}">
                <a14:useLocalDpi xmlns:a14="http://schemas.microsoft.com/office/drawing/2010/main" val="0"/>
              </a:ext>
            </a:extLst>
          </a:blip>
          <a:srcRect/>
          <a:stretch>
            <a:fillRect/>
          </a:stretch>
        </p:blipFill>
        <p:spPr bwMode="auto">
          <a:xfrm>
            <a:off x="7570788" y="128588"/>
            <a:ext cx="1444625" cy="728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546851528"/>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Lst>
  <p:hf hdr="0" ftr="0" dt="0"/>
  <p:txStyles>
    <p:titleStyle>
      <a:lvl1pPr algn="l" defTabSz="457200" rtl="0" eaLnBrk="0" fontAlgn="base" hangingPunct="0">
        <a:spcBef>
          <a:spcPct val="0"/>
        </a:spcBef>
        <a:spcAft>
          <a:spcPct val="0"/>
        </a:spcAft>
        <a:defRPr sz="3200" b="1" kern="1200">
          <a:solidFill>
            <a:schemeClr val="bg1"/>
          </a:solidFill>
          <a:latin typeface="Arial"/>
          <a:ea typeface="Arial" pitchFamily="-112" charset="0"/>
          <a:cs typeface="Arial"/>
        </a:defRPr>
      </a:lvl1pPr>
      <a:lvl2pPr algn="l" defTabSz="457200" rtl="0" eaLnBrk="0" fontAlgn="base" hangingPunct="0">
        <a:spcBef>
          <a:spcPct val="0"/>
        </a:spcBef>
        <a:spcAft>
          <a:spcPct val="0"/>
        </a:spcAft>
        <a:defRPr sz="3200" b="1">
          <a:solidFill>
            <a:schemeClr val="bg1"/>
          </a:solidFill>
          <a:latin typeface="Arial" charset="0"/>
          <a:ea typeface="Arial" pitchFamily="-112" charset="0"/>
          <a:cs typeface="Arial" charset="0"/>
        </a:defRPr>
      </a:lvl2pPr>
      <a:lvl3pPr algn="l" defTabSz="457200" rtl="0" eaLnBrk="0" fontAlgn="base" hangingPunct="0">
        <a:spcBef>
          <a:spcPct val="0"/>
        </a:spcBef>
        <a:spcAft>
          <a:spcPct val="0"/>
        </a:spcAft>
        <a:defRPr sz="3200" b="1">
          <a:solidFill>
            <a:schemeClr val="bg1"/>
          </a:solidFill>
          <a:latin typeface="Arial" charset="0"/>
          <a:ea typeface="Arial" pitchFamily="-112" charset="0"/>
          <a:cs typeface="Arial" charset="0"/>
        </a:defRPr>
      </a:lvl3pPr>
      <a:lvl4pPr algn="l" defTabSz="457200" rtl="0" eaLnBrk="0" fontAlgn="base" hangingPunct="0">
        <a:spcBef>
          <a:spcPct val="0"/>
        </a:spcBef>
        <a:spcAft>
          <a:spcPct val="0"/>
        </a:spcAft>
        <a:defRPr sz="3200" b="1">
          <a:solidFill>
            <a:schemeClr val="bg1"/>
          </a:solidFill>
          <a:latin typeface="Arial" charset="0"/>
          <a:ea typeface="Arial" pitchFamily="-112" charset="0"/>
          <a:cs typeface="Arial" charset="0"/>
        </a:defRPr>
      </a:lvl4pPr>
      <a:lvl5pPr algn="l" defTabSz="457200" rtl="0" eaLnBrk="0" fontAlgn="base" hangingPunct="0">
        <a:spcBef>
          <a:spcPct val="0"/>
        </a:spcBef>
        <a:spcAft>
          <a:spcPct val="0"/>
        </a:spcAft>
        <a:defRPr sz="3200" b="1">
          <a:solidFill>
            <a:schemeClr val="bg1"/>
          </a:solidFill>
          <a:latin typeface="Arial" charset="0"/>
          <a:ea typeface="Arial" pitchFamily="-112" charset="0"/>
          <a:cs typeface="Arial" charset="0"/>
        </a:defRPr>
      </a:lvl5pPr>
      <a:lvl6pPr marL="457200" algn="l" defTabSz="457200" rtl="0" fontAlgn="base">
        <a:spcBef>
          <a:spcPct val="0"/>
        </a:spcBef>
        <a:spcAft>
          <a:spcPct val="0"/>
        </a:spcAft>
        <a:defRPr sz="3200" b="1">
          <a:solidFill>
            <a:schemeClr val="bg1"/>
          </a:solidFill>
          <a:latin typeface="Arial" charset="0"/>
          <a:cs typeface="Arial" charset="0"/>
        </a:defRPr>
      </a:lvl6pPr>
      <a:lvl7pPr marL="914400" algn="l" defTabSz="457200" rtl="0" fontAlgn="base">
        <a:spcBef>
          <a:spcPct val="0"/>
        </a:spcBef>
        <a:spcAft>
          <a:spcPct val="0"/>
        </a:spcAft>
        <a:defRPr sz="3200" b="1">
          <a:solidFill>
            <a:schemeClr val="bg1"/>
          </a:solidFill>
          <a:latin typeface="Arial" charset="0"/>
          <a:cs typeface="Arial" charset="0"/>
        </a:defRPr>
      </a:lvl7pPr>
      <a:lvl8pPr marL="1371600" algn="l" defTabSz="457200" rtl="0" fontAlgn="base">
        <a:spcBef>
          <a:spcPct val="0"/>
        </a:spcBef>
        <a:spcAft>
          <a:spcPct val="0"/>
        </a:spcAft>
        <a:defRPr sz="3200" b="1">
          <a:solidFill>
            <a:schemeClr val="bg1"/>
          </a:solidFill>
          <a:latin typeface="Arial" charset="0"/>
          <a:cs typeface="Arial" charset="0"/>
        </a:defRPr>
      </a:lvl8pPr>
      <a:lvl9pPr marL="1828800" algn="l" defTabSz="457200" rtl="0" fontAlgn="base">
        <a:spcBef>
          <a:spcPct val="0"/>
        </a:spcBef>
        <a:spcAft>
          <a:spcPct val="0"/>
        </a:spcAft>
        <a:defRPr sz="3200" b="1">
          <a:solidFill>
            <a:schemeClr val="bg1"/>
          </a:solidFill>
          <a:latin typeface="Arial" charset="0"/>
          <a:cs typeface="Arial" charset="0"/>
        </a:defRPr>
      </a:lvl9pPr>
    </p:titleStyle>
    <p:bodyStyle>
      <a:lvl1pPr marL="342900" indent="-342900" algn="l" defTabSz="457200" rtl="0" eaLnBrk="0" fontAlgn="base" hangingPunct="0">
        <a:spcBef>
          <a:spcPct val="20000"/>
        </a:spcBef>
        <a:spcAft>
          <a:spcPct val="0"/>
        </a:spcAft>
        <a:buSzPct val="100000"/>
        <a:buBlip>
          <a:blip r:embed="rId22"/>
        </a:buBlip>
        <a:defRPr sz="2000" kern="1200">
          <a:solidFill>
            <a:srgbClr val="242424"/>
          </a:solidFill>
          <a:latin typeface="Arial"/>
          <a:ea typeface="Arial" pitchFamily="-112" charset="0"/>
          <a:cs typeface="Arial"/>
        </a:defRPr>
      </a:lvl1pPr>
      <a:lvl2pPr marL="742950" indent="-285750" algn="l" defTabSz="457200" rtl="0" eaLnBrk="0" fontAlgn="base" hangingPunct="0">
        <a:spcBef>
          <a:spcPct val="20000"/>
        </a:spcBef>
        <a:spcAft>
          <a:spcPct val="0"/>
        </a:spcAft>
        <a:buSzPct val="100000"/>
        <a:buBlip>
          <a:blip r:embed="rId23"/>
        </a:buBlip>
        <a:defRPr kern="1200">
          <a:solidFill>
            <a:srgbClr val="242424"/>
          </a:solidFill>
          <a:latin typeface="Arial"/>
          <a:ea typeface="Arial" pitchFamily="-112" charset="0"/>
          <a:cs typeface="Arial"/>
        </a:defRPr>
      </a:lvl2pPr>
      <a:lvl3pPr marL="1143000" indent="-228600" algn="l" defTabSz="457200" rtl="0" eaLnBrk="0" fontAlgn="base" hangingPunct="0">
        <a:spcBef>
          <a:spcPct val="20000"/>
        </a:spcBef>
        <a:spcAft>
          <a:spcPct val="0"/>
        </a:spcAft>
        <a:buSzPct val="100000"/>
        <a:buBlip>
          <a:blip r:embed="rId24"/>
        </a:buBlip>
        <a:defRPr sz="1600" kern="1200">
          <a:solidFill>
            <a:srgbClr val="242424"/>
          </a:solidFill>
          <a:latin typeface="Arial"/>
          <a:ea typeface="Arial" pitchFamily="-112" charset="0"/>
          <a:cs typeface="Arial"/>
        </a:defRPr>
      </a:lvl3pPr>
      <a:lvl4pPr marL="1600200" indent="-228600" algn="l" defTabSz="457200" rtl="0" eaLnBrk="0" fontAlgn="base" hangingPunct="0">
        <a:spcBef>
          <a:spcPct val="20000"/>
        </a:spcBef>
        <a:spcAft>
          <a:spcPct val="0"/>
        </a:spcAft>
        <a:buSzPct val="100000"/>
        <a:buBlip>
          <a:blip r:embed="rId25"/>
        </a:buBlip>
        <a:defRPr sz="1400" kern="1200">
          <a:solidFill>
            <a:srgbClr val="242424"/>
          </a:solidFill>
          <a:latin typeface="Arial"/>
          <a:ea typeface="Arial" pitchFamily="-112" charset="0"/>
          <a:cs typeface="Arial"/>
        </a:defRPr>
      </a:lvl4pPr>
      <a:lvl5pPr marL="2057400" indent="-228600" algn="l" defTabSz="457200" rtl="0" eaLnBrk="0" fontAlgn="base" hangingPunct="0">
        <a:spcBef>
          <a:spcPct val="20000"/>
        </a:spcBef>
        <a:spcAft>
          <a:spcPct val="0"/>
        </a:spcAft>
        <a:buSzPct val="100000"/>
        <a:buBlip>
          <a:blip r:embed="rId22"/>
        </a:buBlip>
        <a:defRPr sz="1400" kern="1200">
          <a:solidFill>
            <a:srgbClr val="242424"/>
          </a:solidFill>
          <a:latin typeface="Arial"/>
          <a:ea typeface="Arial" pitchFamily="-112"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5" name="Picture 14" descr="Silver_PowerPoint_Background_08-19-2011.jpg"/>
          <p:cNvPicPr>
            <a:picLocks noChangeAspect="1"/>
          </p:cNvPicPr>
          <p:nvPr/>
        </p:nvPicPr>
        <p:blipFill>
          <a:blip r:embed="rId21"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 name="Title Placeholder 1"/>
          <p:cNvSpPr>
            <a:spLocks noGrp="1"/>
          </p:cNvSpPr>
          <p:nvPr>
            <p:ph type="title"/>
          </p:nvPr>
        </p:nvSpPr>
        <p:spPr>
          <a:xfrm>
            <a:off x="457200" y="356614"/>
            <a:ext cx="6629400" cy="492443"/>
          </a:xfrm>
          <a:prstGeom prst="rect">
            <a:avLst/>
          </a:prstGeom>
        </p:spPr>
        <p:txBody>
          <a:bodyPr vert="horz" lIns="0" tIns="0" rIns="0" bIns="0" rtlCol="0" anchor="t">
            <a:spAutoFit/>
          </a:bodyPr>
          <a:lstStyle/>
          <a:p>
            <a:r>
              <a:rPr lang="en-US" dirty="0" smtClean="0"/>
              <a:t>Click to edit Master title style</a:t>
            </a:r>
            <a:endParaRPr lang="en-US" dirty="0"/>
          </a:p>
        </p:txBody>
      </p:sp>
      <p:sp>
        <p:nvSpPr>
          <p:cNvPr id="11" name="Text Placeholder 2"/>
          <p:cNvSpPr>
            <a:spLocks noGrp="1"/>
          </p:cNvSpPr>
          <p:nvPr>
            <p:ph type="body" idx="1"/>
          </p:nvPr>
        </p:nvSpPr>
        <p:spPr>
          <a:xfrm>
            <a:off x="457200" y="1828800"/>
            <a:ext cx="8229600" cy="4343400"/>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2" name="Date Placeholder 3"/>
          <p:cNvSpPr>
            <a:spLocks noGrp="1"/>
          </p:cNvSpPr>
          <p:nvPr>
            <p:ph type="dt" sz="half" idx="2"/>
          </p:nvPr>
        </p:nvSpPr>
        <p:spPr>
          <a:xfrm>
            <a:off x="457200" y="6356350"/>
            <a:ext cx="2133600" cy="365125"/>
          </a:xfrm>
          <a:prstGeom prst="rect">
            <a:avLst/>
          </a:prstGeom>
        </p:spPr>
        <p:txBody>
          <a:bodyPr vert="horz" lIns="0" tIns="0" rIns="0" bIns="0" rtlCol="0" anchor="ctr"/>
          <a:lstStyle>
            <a:lvl1pPr algn="l">
              <a:defRPr sz="900">
                <a:solidFill>
                  <a:srgbClr val="707276"/>
                </a:solidFill>
                <a:latin typeface="Arial"/>
                <a:cs typeface="Arial"/>
              </a:defRPr>
            </a:lvl1pPr>
          </a:lstStyle>
          <a:p>
            <a:fld id="{7618D9BF-6AE6-5E41-A978-E5BD65476E9F}" type="datetime4">
              <a:rPr lang="en-US" smtClean="0"/>
              <a:pPr/>
              <a:t>December 8, 2015</a:t>
            </a:fld>
            <a:endParaRPr lang="en-US" dirty="0"/>
          </a:p>
        </p:txBody>
      </p:sp>
      <p:sp>
        <p:nvSpPr>
          <p:cNvPr id="13" name="Footer Placeholder 4"/>
          <p:cNvSpPr>
            <a:spLocks noGrp="1"/>
          </p:cNvSpPr>
          <p:nvPr>
            <p:ph type="ftr" sz="quarter" idx="3"/>
          </p:nvPr>
        </p:nvSpPr>
        <p:spPr>
          <a:xfrm>
            <a:off x="3124200" y="6356350"/>
            <a:ext cx="2895600" cy="365125"/>
          </a:xfrm>
          <a:prstGeom prst="rect">
            <a:avLst/>
          </a:prstGeom>
        </p:spPr>
        <p:txBody>
          <a:bodyPr vert="horz" lIns="0" tIns="0" rIns="0" bIns="0" rtlCol="0" anchor="ctr"/>
          <a:lstStyle>
            <a:lvl1pPr algn="ctr">
              <a:defRPr sz="900">
                <a:solidFill>
                  <a:srgbClr val="707276"/>
                </a:solidFill>
                <a:latin typeface="Arial"/>
                <a:cs typeface="Arial"/>
              </a:defRPr>
            </a:lvl1pPr>
          </a:lstStyle>
          <a:p>
            <a:endParaRPr lang="en-US" dirty="0"/>
          </a:p>
        </p:txBody>
      </p:sp>
      <p:sp>
        <p:nvSpPr>
          <p:cNvPr id="14" name="Slide Number Placeholder 5"/>
          <p:cNvSpPr>
            <a:spLocks noGrp="1"/>
          </p:cNvSpPr>
          <p:nvPr>
            <p:ph type="sldNum" sz="quarter" idx="4"/>
          </p:nvPr>
        </p:nvSpPr>
        <p:spPr>
          <a:xfrm>
            <a:off x="6553200" y="6356350"/>
            <a:ext cx="2133600" cy="365125"/>
          </a:xfrm>
          <a:prstGeom prst="rect">
            <a:avLst/>
          </a:prstGeom>
        </p:spPr>
        <p:txBody>
          <a:bodyPr vert="horz" lIns="0" tIns="0" rIns="0" bIns="0" rtlCol="0" anchor="ctr"/>
          <a:lstStyle>
            <a:lvl1pPr algn="r">
              <a:defRPr sz="900">
                <a:solidFill>
                  <a:srgbClr val="707276"/>
                </a:solidFill>
                <a:latin typeface="Arial"/>
                <a:cs typeface="Arial"/>
              </a:defRPr>
            </a:lvl1pPr>
          </a:lstStyle>
          <a:p>
            <a:fld id="{03722D57-58D6-9447-A6D5-A97F6C35A8FB}" type="slidenum">
              <a:rPr lang="en-US" smtClean="0"/>
              <a:pPr/>
              <a:t>‹#›</a:t>
            </a:fld>
            <a:endParaRPr lang="en-US" dirty="0"/>
          </a:p>
        </p:txBody>
      </p:sp>
      <p:pic>
        <p:nvPicPr>
          <p:cNvPr id="16" name="Picture 15"/>
          <p:cNvPicPr>
            <a:picLocks noChangeAspect="1"/>
          </p:cNvPicPr>
          <p:nvPr/>
        </p:nvPicPr>
        <p:blipFill>
          <a:blip r:embed="rId22" cstate="print"/>
          <a:stretch>
            <a:fillRect/>
          </a:stretch>
        </p:blipFill>
        <p:spPr>
          <a:xfrm>
            <a:off x="7570482" y="128766"/>
            <a:ext cx="1444752" cy="728658"/>
          </a:xfrm>
          <a:prstGeom prst="rect">
            <a:avLst/>
          </a:prstGeom>
        </p:spPr>
      </p:pic>
    </p:spTree>
    <p:extLst>
      <p:ext uri="{BB962C8B-B14F-4D97-AF65-F5344CB8AC3E}">
        <p14:creationId xmlns:p14="http://schemas.microsoft.com/office/powerpoint/2010/main" val="255311778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p:txStyles>
    <p:titleStyle>
      <a:lvl1pPr algn="l" defTabSz="457200" rtl="0" eaLnBrk="1" latinLnBrk="0" hangingPunct="1">
        <a:spcBef>
          <a:spcPct val="0"/>
        </a:spcBef>
        <a:buNone/>
        <a:defRPr sz="3200" b="1" kern="1200">
          <a:solidFill>
            <a:schemeClr val="bg1"/>
          </a:solidFill>
          <a:latin typeface="Arial"/>
          <a:ea typeface="+mj-ea"/>
          <a:cs typeface="Arial"/>
        </a:defRPr>
      </a:lvl1pPr>
    </p:titleStyle>
    <p:bodyStyle>
      <a:lvl1pPr marL="342900" indent="-342900" algn="l" defTabSz="457200" rtl="0" eaLnBrk="1" latinLnBrk="0" hangingPunct="1">
        <a:spcBef>
          <a:spcPct val="20000"/>
        </a:spcBef>
        <a:buSzPct val="100000"/>
        <a:buFontTx/>
        <a:buBlip>
          <a:blip r:embed="rId23"/>
        </a:buBlip>
        <a:defRPr sz="2000" kern="1200">
          <a:solidFill>
            <a:schemeClr val="tx1"/>
          </a:solidFill>
          <a:latin typeface="Arial"/>
          <a:ea typeface="+mn-ea"/>
          <a:cs typeface="Arial"/>
        </a:defRPr>
      </a:lvl1pPr>
      <a:lvl2pPr marL="742950" indent="-285750" algn="l" defTabSz="457200" rtl="0" eaLnBrk="1" latinLnBrk="0" hangingPunct="1">
        <a:spcBef>
          <a:spcPct val="20000"/>
        </a:spcBef>
        <a:buSzPct val="100000"/>
        <a:buFontTx/>
        <a:buBlip>
          <a:blip r:embed="rId24"/>
        </a:buBlip>
        <a:defRPr sz="1800" kern="1200">
          <a:solidFill>
            <a:schemeClr val="tx1"/>
          </a:solidFill>
          <a:latin typeface="Arial"/>
          <a:ea typeface="+mn-ea"/>
          <a:cs typeface="Arial"/>
        </a:defRPr>
      </a:lvl2pPr>
      <a:lvl3pPr marL="1143000" indent="-228600" algn="l" defTabSz="457200" rtl="0" eaLnBrk="1" latinLnBrk="0" hangingPunct="1">
        <a:spcBef>
          <a:spcPct val="20000"/>
        </a:spcBef>
        <a:buSzPct val="100000"/>
        <a:buFontTx/>
        <a:buBlip>
          <a:blip r:embed="rId25"/>
        </a:buBlip>
        <a:defRPr sz="1600" kern="1200">
          <a:solidFill>
            <a:schemeClr val="tx1"/>
          </a:solidFill>
          <a:latin typeface="Arial"/>
          <a:ea typeface="+mn-ea"/>
          <a:cs typeface="Arial"/>
        </a:defRPr>
      </a:lvl3pPr>
      <a:lvl4pPr marL="1600200" indent="-228600" algn="l" defTabSz="457200" rtl="0" eaLnBrk="1" latinLnBrk="0" hangingPunct="1">
        <a:spcBef>
          <a:spcPct val="20000"/>
        </a:spcBef>
        <a:buSzPct val="100000"/>
        <a:buFontTx/>
        <a:buBlip>
          <a:blip r:embed="rId26"/>
        </a:buBlip>
        <a:defRPr sz="1400" kern="1200">
          <a:solidFill>
            <a:schemeClr val="tx1"/>
          </a:solidFill>
          <a:latin typeface="Arial"/>
          <a:ea typeface="+mn-ea"/>
          <a:cs typeface="Arial"/>
        </a:defRPr>
      </a:lvl4pPr>
      <a:lvl5pPr marL="2057400" indent="-228600" algn="l" defTabSz="457200" rtl="0" eaLnBrk="1" latinLnBrk="0" hangingPunct="1">
        <a:spcBef>
          <a:spcPct val="20000"/>
        </a:spcBef>
        <a:buSzPct val="100000"/>
        <a:buFontTx/>
        <a:buBlip>
          <a:blip r:embed="rId23"/>
        </a:buBlip>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6.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Provenance Research</a:t>
            </a:r>
            <a:endParaRPr lang="en-US" dirty="0"/>
          </a:p>
        </p:txBody>
      </p:sp>
      <p:sp>
        <p:nvSpPr>
          <p:cNvPr id="3" name="Subtitle 2"/>
          <p:cNvSpPr>
            <a:spLocks noGrp="1"/>
          </p:cNvSpPr>
          <p:nvPr>
            <p:ph type="subTitle" idx="1"/>
          </p:nvPr>
        </p:nvSpPr>
        <p:spPr/>
        <p:txBody>
          <a:bodyPr>
            <a:normAutofit/>
          </a:bodyPr>
          <a:lstStyle/>
          <a:p>
            <a:r>
              <a:rPr lang="en-US" dirty="0"/>
              <a:t>Bibi </a:t>
            </a:r>
            <a:r>
              <a:rPr lang="en-US" dirty="0" smtClean="0"/>
              <a:t>Raju, Todd Elsethagen, Eric </a:t>
            </a:r>
            <a:r>
              <a:rPr lang="en-US" dirty="0"/>
              <a:t>Stephan</a:t>
            </a:r>
          </a:p>
        </p:txBody>
      </p:sp>
      <p:sp>
        <p:nvSpPr>
          <p:cNvPr id="5" name="Slide Number Placeholder 4"/>
          <p:cNvSpPr>
            <a:spLocks noGrp="1"/>
          </p:cNvSpPr>
          <p:nvPr>
            <p:ph type="sldNum" sz="quarter" idx="12"/>
          </p:nvPr>
        </p:nvSpPr>
        <p:spPr/>
        <p:txBody>
          <a:bodyPr/>
          <a:lstStyle/>
          <a:p>
            <a:fld id="{03722D57-58D6-9447-A6D5-A97F6C35A8FB}" type="slidenum">
              <a:rPr lang="en-US" smtClean="0"/>
              <a:pPr/>
              <a:t>1</a:t>
            </a:fld>
            <a:endParaRPr lang="en-US"/>
          </a:p>
        </p:txBody>
      </p:sp>
      <p:sp>
        <p:nvSpPr>
          <p:cNvPr id="4" name="Rectangle 3"/>
          <p:cNvSpPr/>
          <p:nvPr/>
        </p:nvSpPr>
        <p:spPr>
          <a:xfrm>
            <a:off x="427703" y="5416415"/>
            <a:ext cx="6563031" cy="369332"/>
          </a:xfrm>
          <a:prstGeom prst="rect">
            <a:avLst/>
          </a:prstGeom>
        </p:spPr>
        <p:txBody>
          <a:bodyPr wrap="square">
            <a:spAutoFit/>
          </a:bodyPr>
          <a:lstStyle/>
          <a:p>
            <a:r>
              <a:rPr lang="en-US" dirty="0">
                <a:solidFill>
                  <a:schemeClr val="bg1"/>
                </a:solidFill>
              </a:rPr>
              <a:t>Pacific Northwest National Laboratory, Richland, WA</a:t>
            </a:r>
          </a:p>
        </p:txBody>
      </p:sp>
    </p:spTree>
    <p:extLst>
      <p:ext uri="{BB962C8B-B14F-4D97-AF65-F5344CB8AC3E}">
        <p14:creationId xmlns:p14="http://schemas.microsoft.com/office/powerpoint/2010/main" val="332744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4"/>
            <a:ext cx="6629400" cy="384721"/>
          </a:xfrm>
        </p:spPr>
        <p:txBody>
          <a:bodyPr/>
          <a:lstStyle/>
          <a:p>
            <a:r>
              <a:rPr lang="en-US" dirty="0" smtClean="0"/>
              <a:t>Provenance Goals</a:t>
            </a:r>
            <a:endParaRPr lang="en-US" dirty="0"/>
          </a:p>
        </p:txBody>
      </p:sp>
      <p:sp>
        <p:nvSpPr>
          <p:cNvPr id="3" name="Content Placeholder 2"/>
          <p:cNvSpPr>
            <a:spLocks noGrp="1"/>
          </p:cNvSpPr>
          <p:nvPr>
            <p:ph idx="1"/>
          </p:nvPr>
        </p:nvSpPr>
        <p:spPr>
          <a:xfrm>
            <a:off x="228600" y="1290459"/>
            <a:ext cx="4581939" cy="4038029"/>
          </a:xfrm>
        </p:spPr>
        <p:txBody>
          <a:bodyPr/>
          <a:lstStyle/>
          <a:p>
            <a:r>
              <a:rPr lang="en-US" dirty="0"/>
              <a:t>Provenance Overarching </a:t>
            </a:r>
            <a:r>
              <a:rPr lang="en-US" dirty="0" smtClean="0"/>
              <a:t>Goals</a:t>
            </a:r>
            <a:endParaRPr lang="en-US" dirty="0"/>
          </a:p>
          <a:p>
            <a:pPr lvl="1"/>
            <a:r>
              <a:rPr lang="en-US" dirty="0"/>
              <a:t>Provide thorough results explanation</a:t>
            </a:r>
          </a:p>
          <a:p>
            <a:pPr lvl="1"/>
            <a:r>
              <a:rPr lang="en-US" dirty="0"/>
              <a:t>Reuse, repeat, or reproduce workflows</a:t>
            </a:r>
          </a:p>
          <a:p>
            <a:pPr lvl="1"/>
            <a:r>
              <a:rPr lang="en-US" dirty="0"/>
              <a:t>Enable performance </a:t>
            </a:r>
            <a:r>
              <a:rPr lang="en-US" dirty="0" smtClean="0"/>
              <a:t>optimization</a:t>
            </a:r>
          </a:p>
          <a:p>
            <a:pPr marL="457200" lvl="1" indent="0">
              <a:buNone/>
            </a:pPr>
            <a:endParaRPr lang="en-US" dirty="0"/>
          </a:p>
          <a:p>
            <a:pPr marL="342900" lvl="1" indent="-342900">
              <a:buBlip>
                <a:blip r:embed="rId3"/>
              </a:buBlip>
            </a:pPr>
            <a:r>
              <a:rPr lang="en-US" sz="2000" dirty="0" smtClean="0"/>
              <a:t>Provenance Work in FY15</a:t>
            </a:r>
            <a:endParaRPr lang="en-US" dirty="0"/>
          </a:p>
          <a:p>
            <a:pPr lvl="1" eaLnBrk="0" fontAlgn="base" hangingPunct="0">
              <a:spcAft>
                <a:spcPct val="0"/>
              </a:spcAft>
            </a:pPr>
            <a:r>
              <a:rPr lang="en-US" dirty="0" smtClean="0">
                <a:solidFill>
                  <a:srgbClr val="242424"/>
                </a:solidFill>
                <a:ea typeface="Arial" pitchFamily="-112" charset="0"/>
              </a:rPr>
              <a:t>Developed </a:t>
            </a:r>
            <a:r>
              <a:rPr lang="en-US" dirty="0">
                <a:solidFill>
                  <a:srgbClr val="242424"/>
                </a:solidFill>
                <a:ea typeface="Arial" pitchFamily="-112" charset="0"/>
              </a:rPr>
              <a:t>a provenance capture </a:t>
            </a:r>
            <a:r>
              <a:rPr lang="en-US" dirty="0" smtClean="0">
                <a:solidFill>
                  <a:srgbClr val="242424"/>
                </a:solidFill>
                <a:ea typeface="Arial" pitchFamily="-112" charset="0"/>
              </a:rPr>
              <a:t>ontology</a:t>
            </a:r>
          </a:p>
          <a:p>
            <a:pPr lvl="1" eaLnBrk="0" fontAlgn="base" hangingPunct="0">
              <a:spcAft>
                <a:spcPct val="0"/>
              </a:spcAft>
            </a:pPr>
            <a:r>
              <a:rPr lang="en-US" dirty="0">
                <a:solidFill>
                  <a:srgbClr val="242424"/>
                </a:solidFill>
                <a:ea typeface="Arial" pitchFamily="-112" charset="0"/>
              </a:rPr>
              <a:t>Provenance infrastructure build out</a:t>
            </a:r>
          </a:p>
          <a:p>
            <a:pPr lvl="1" eaLnBrk="0" fontAlgn="base" hangingPunct="0">
              <a:spcAft>
                <a:spcPct val="0"/>
              </a:spcAft>
            </a:pPr>
            <a:r>
              <a:rPr lang="en-US" dirty="0" smtClean="0">
                <a:solidFill>
                  <a:srgbClr val="242424"/>
                </a:solidFill>
                <a:ea typeface="Arial" pitchFamily="-112" charset="0"/>
              </a:rPr>
              <a:t>Scalable provenance capture mechanism</a:t>
            </a:r>
            <a:endParaRPr lang="en-US" dirty="0">
              <a:solidFill>
                <a:srgbClr val="242424"/>
              </a:solidFill>
              <a:ea typeface="Arial" pitchFamily="-112" charset="0"/>
            </a:endParaRPr>
          </a:p>
          <a:p>
            <a:pPr lvl="1" eaLnBrk="0" fontAlgn="base" hangingPunct="0">
              <a:spcAft>
                <a:spcPct val="0"/>
              </a:spcAft>
            </a:pPr>
            <a:r>
              <a:rPr lang="en-US" dirty="0" smtClean="0">
                <a:solidFill>
                  <a:srgbClr val="242424"/>
                </a:solidFill>
                <a:ea typeface="Arial" pitchFamily="-112" charset="0"/>
              </a:rPr>
              <a:t>Developed </a:t>
            </a:r>
            <a:r>
              <a:rPr lang="en-US" dirty="0">
                <a:solidFill>
                  <a:srgbClr val="242424"/>
                </a:solidFill>
                <a:ea typeface="Arial" pitchFamily="-112" charset="0"/>
              </a:rPr>
              <a:t>a </a:t>
            </a:r>
            <a:r>
              <a:rPr lang="en-US" dirty="0" smtClean="0">
                <a:solidFill>
                  <a:srgbClr val="242424"/>
                </a:solidFill>
                <a:ea typeface="Arial" pitchFamily="-112" charset="0"/>
              </a:rPr>
              <a:t>Client </a:t>
            </a:r>
            <a:r>
              <a:rPr lang="en-US" dirty="0">
                <a:solidFill>
                  <a:srgbClr val="242424"/>
                </a:solidFill>
                <a:ea typeface="Arial" pitchFamily="-112" charset="0"/>
              </a:rPr>
              <a:t>API that aids in production of provenance</a:t>
            </a:r>
          </a:p>
          <a:p>
            <a:pPr marL="0" indent="0">
              <a:buNone/>
            </a:pPr>
            <a:endParaRPr lang="en-US" dirty="0" smtClean="0"/>
          </a:p>
          <a:p>
            <a:pPr marL="457200" lvl="1" indent="0">
              <a:buNone/>
            </a:pPr>
            <a:endParaRPr lang="en-US" dirty="0" smtClean="0"/>
          </a:p>
        </p:txBody>
      </p:sp>
      <p:sp>
        <p:nvSpPr>
          <p:cNvPr id="4" name="Slide Number Placeholder 3"/>
          <p:cNvSpPr>
            <a:spLocks noGrp="1"/>
          </p:cNvSpPr>
          <p:nvPr>
            <p:ph type="sldNum" sz="quarter" idx="11"/>
          </p:nvPr>
        </p:nvSpPr>
        <p:spPr/>
        <p:txBody>
          <a:bodyPr/>
          <a:lstStyle/>
          <a:p>
            <a:fld id="{03722D57-58D6-9447-A6D5-A97F6C35A8FB}" type="slidenum">
              <a:rPr lang="en-US" smtClean="0"/>
              <a:pPr/>
              <a:t>2</a:t>
            </a:fld>
            <a:endParaRPr lang="en-US"/>
          </a:p>
        </p:txBody>
      </p:sp>
      <p:pic>
        <p:nvPicPr>
          <p:cNvPr id="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89443" y="1210803"/>
            <a:ext cx="3995531" cy="423583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8730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4959"/>
            <a:ext cx="6629400" cy="769441"/>
          </a:xfrm>
        </p:spPr>
        <p:txBody>
          <a:bodyPr/>
          <a:lstStyle/>
          <a:p>
            <a:r>
              <a:rPr lang="en-US" dirty="0" smtClean="0"/>
              <a:t>Provenance for Reproducibility and Performance Provenance</a:t>
            </a:r>
            <a:endParaRPr lang="en-US" dirty="0"/>
          </a:p>
        </p:txBody>
      </p:sp>
      <p:sp>
        <p:nvSpPr>
          <p:cNvPr id="3" name="Content Placeholder 2"/>
          <p:cNvSpPr>
            <a:spLocks noGrp="1"/>
          </p:cNvSpPr>
          <p:nvPr>
            <p:ph idx="1"/>
          </p:nvPr>
        </p:nvSpPr>
        <p:spPr>
          <a:xfrm>
            <a:off x="192400" y="1036109"/>
            <a:ext cx="8927546" cy="2209836"/>
          </a:xfrm>
        </p:spPr>
        <p:txBody>
          <a:bodyPr/>
          <a:lstStyle/>
          <a:p>
            <a:r>
              <a:rPr lang="en-US" dirty="0"/>
              <a:t>Provenance for </a:t>
            </a:r>
            <a:r>
              <a:rPr lang="en-US" dirty="0" smtClean="0"/>
              <a:t>Reproducibility</a:t>
            </a:r>
          </a:p>
          <a:p>
            <a:pPr lvl="1"/>
            <a:r>
              <a:rPr lang="en-US" dirty="0"/>
              <a:t>Work towards achieving </a:t>
            </a:r>
            <a:r>
              <a:rPr lang="en-US" dirty="0" smtClean="0"/>
              <a:t>numerical</a:t>
            </a:r>
            <a:r>
              <a:rPr lang="en-US" dirty="0"/>
              <a:t>, </a:t>
            </a:r>
            <a:r>
              <a:rPr lang="en-US" dirty="0" smtClean="0"/>
              <a:t>experimental </a:t>
            </a:r>
            <a:r>
              <a:rPr lang="en-US" dirty="0"/>
              <a:t>and </a:t>
            </a:r>
            <a:r>
              <a:rPr lang="en-US" dirty="0" smtClean="0"/>
              <a:t>execution reproducibility.</a:t>
            </a:r>
          </a:p>
          <a:p>
            <a:r>
              <a:rPr lang="en-US" dirty="0" smtClean="0"/>
              <a:t>Performance Provenance</a:t>
            </a:r>
          </a:p>
          <a:p>
            <a:pPr lvl="1"/>
            <a:r>
              <a:rPr lang="en-US" dirty="0" smtClean="0"/>
              <a:t>Augment/replace existing strategies with the Open </a:t>
            </a:r>
            <a:r>
              <a:rPr lang="en-US" dirty="0"/>
              <a:t>Provenance Model-based WorkFlow Performance </a:t>
            </a:r>
            <a:r>
              <a:rPr lang="en-US" dirty="0" smtClean="0"/>
              <a:t>Provenance (OPM-WFPP):</a:t>
            </a:r>
          </a:p>
          <a:p>
            <a:pPr lvl="2"/>
            <a:r>
              <a:rPr lang="en-US" dirty="0" smtClean="0"/>
              <a:t>Capture empirical performance information from workflows and systems</a:t>
            </a:r>
          </a:p>
          <a:p>
            <a:pPr lvl="2"/>
            <a:r>
              <a:rPr lang="en-US" dirty="0" smtClean="0"/>
              <a:t>Links </a:t>
            </a:r>
            <a:r>
              <a:rPr lang="en-US" dirty="0"/>
              <a:t>provenance information and performance </a:t>
            </a:r>
            <a:r>
              <a:rPr lang="en-US" dirty="0" smtClean="0"/>
              <a:t>metrics</a:t>
            </a:r>
            <a:endParaRPr lang="en-US" dirty="0"/>
          </a:p>
        </p:txBody>
      </p:sp>
      <p:sp>
        <p:nvSpPr>
          <p:cNvPr id="4" name="Slide Number Placeholder 3"/>
          <p:cNvSpPr>
            <a:spLocks noGrp="1"/>
          </p:cNvSpPr>
          <p:nvPr>
            <p:ph type="sldNum" sz="quarter" idx="11"/>
          </p:nvPr>
        </p:nvSpPr>
        <p:spPr/>
        <p:txBody>
          <a:bodyPr/>
          <a:lstStyle/>
          <a:p>
            <a:pPr>
              <a:defRPr/>
            </a:pPr>
            <a:fld id="{5CA7005F-0911-4DD4-93C4-63837FBCD5BB}" type="slidenum">
              <a:rPr lang="en-US" smtClean="0"/>
              <a:pPr>
                <a:defRPr/>
              </a:pPr>
              <a:t>3</a:t>
            </a:fld>
            <a:endParaRPr lang="en-US" dirty="0"/>
          </a:p>
        </p:txBody>
      </p:sp>
      <p:grpSp>
        <p:nvGrpSpPr>
          <p:cNvPr id="5" name="Group 4"/>
          <p:cNvGrpSpPr/>
          <p:nvPr/>
        </p:nvGrpSpPr>
        <p:grpSpPr>
          <a:xfrm>
            <a:off x="38100" y="3518687"/>
            <a:ext cx="9105900" cy="3244645"/>
            <a:chOff x="38100" y="685800"/>
            <a:chExt cx="9105900" cy="4419600"/>
          </a:xfrm>
        </p:grpSpPr>
        <p:sp>
          <p:nvSpPr>
            <p:cNvPr id="6" name="Rectangle 5"/>
            <p:cNvSpPr/>
            <p:nvPr/>
          </p:nvSpPr>
          <p:spPr>
            <a:xfrm>
              <a:off x="3314700" y="685800"/>
              <a:ext cx="1562100" cy="4419600"/>
            </a:xfrm>
            <a:prstGeom prst="rect">
              <a:avLst/>
            </a:prstGeom>
            <a:solidFill>
              <a:schemeClr val="bg1">
                <a:lumMod val="85000"/>
              </a:schemeClr>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 name="TextBox 6"/>
            <p:cNvSpPr txBox="1"/>
            <p:nvPr/>
          </p:nvSpPr>
          <p:spPr>
            <a:xfrm>
              <a:off x="1562100" y="2401332"/>
              <a:ext cx="685800" cy="369332"/>
            </a:xfrm>
            <a:prstGeom prst="rect">
              <a:avLst/>
            </a:prstGeom>
            <a:noFill/>
            <a:ln>
              <a:solidFill>
                <a:schemeClr val="tx1"/>
              </a:solidFill>
            </a:ln>
          </p:spPr>
          <p:txBody>
            <a:bodyPr wrap="square" rtlCol="0">
              <a:spAutoFit/>
            </a:bodyPr>
            <a:lstStyle/>
            <a:p>
              <a:r>
                <a:rPr lang="en-US" dirty="0" smtClean="0">
                  <a:solidFill>
                    <a:prstClr val="black"/>
                  </a:solidFill>
                </a:rPr>
                <a:t>Input</a:t>
              </a:r>
              <a:endParaRPr lang="en-US" dirty="0">
                <a:solidFill>
                  <a:prstClr val="black"/>
                </a:solidFill>
              </a:endParaRPr>
            </a:p>
          </p:txBody>
        </p:sp>
        <p:sp>
          <p:nvSpPr>
            <p:cNvPr id="8" name="TextBox 7"/>
            <p:cNvSpPr txBox="1"/>
            <p:nvPr/>
          </p:nvSpPr>
          <p:spPr>
            <a:xfrm>
              <a:off x="2628900" y="2390043"/>
              <a:ext cx="685800" cy="369332"/>
            </a:xfrm>
            <a:prstGeom prst="rect">
              <a:avLst/>
            </a:prstGeom>
            <a:noFill/>
            <a:ln>
              <a:solidFill>
                <a:schemeClr val="accent2">
                  <a:lumMod val="75000"/>
                </a:schemeClr>
              </a:solidFill>
            </a:ln>
          </p:spPr>
          <p:txBody>
            <a:bodyPr wrap="square" rtlCol="0">
              <a:spAutoFit/>
            </a:bodyPr>
            <a:lstStyle/>
            <a:p>
              <a:r>
                <a:rPr lang="en-US" b="1" dirty="0" smtClean="0">
                  <a:solidFill>
                    <a:srgbClr val="C0504D">
                      <a:lumMod val="75000"/>
                    </a:srgbClr>
                  </a:solidFill>
                </a:rPr>
                <a:t>Appl</a:t>
              </a:r>
              <a:r>
                <a:rPr lang="en-US" b="1" dirty="0" smtClean="0">
                  <a:solidFill>
                    <a:prstClr val="black"/>
                  </a:solidFill>
                </a:rPr>
                <a:t>.</a:t>
              </a:r>
              <a:endParaRPr lang="en-US" b="1" dirty="0">
                <a:solidFill>
                  <a:prstClr val="black"/>
                </a:solidFill>
              </a:endParaRPr>
            </a:p>
          </p:txBody>
        </p:sp>
        <p:sp>
          <p:nvSpPr>
            <p:cNvPr id="9" name="TextBox 8"/>
            <p:cNvSpPr txBox="1"/>
            <p:nvPr/>
          </p:nvSpPr>
          <p:spPr>
            <a:xfrm>
              <a:off x="3657600" y="914400"/>
              <a:ext cx="685800" cy="369332"/>
            </a:xfrm>
            <a:prstGeom prst="rect">
              <a:avLst/>
            </a:prstGeom>
            <a:noFill/>
            <a:ln>
              <a:solidFill>
                <a:schemeClr val="tx1"/>
              </a:solidFill>
            </a:ln>
          </p:spPr>
          <p:txBody>
            <a:bodyPr wrap="square" rtlCol="0">
              <a:spAutoFit/>
            </a:bodyPr>
            <a:lstStyle/>
            <a:p>
              <a:r>
                <a:rPr lang="en-US" dirty="0" smtClean="0">
                  <a:solidFill>
                    <a:prstClr val="black"/>
                  </a:solidFill>
                </a:rPr>
                <a:t>Input</a:t>
              </a:r>
              <a:endParaRPr lang="en-US" dirty="0">
                <a:solidFill>
                  <a:prstClr val="black"/>
                </a:solidFill>
              </a:endParaRPr>
            </a:p>
          </p:txBody>
        </p:sp>
        <p:sp>
          <p:nvSpPr>
            <p:cNvPr id="10" name="TextBox 9"/>
            <p:cNvSpPr txBox="1"/>
            <p:nvPr/>
          </p:nvSpPr>
          <p:spPr>
            <a:xfrm>
              <a:off x="4762500" y="2392865"/>
              <a:ext cx="685800" cy="369332"/>
            </a:xfrm>
            <a:prstGeom prst="rect">
              <a:avLst/>
            </a:prstGeom>
            <a:noFill/>
            <a:ln>
              <a:solidFill>
                <a:schemeClr val="accent2">
                  <a:lumMod val="75000"/>
                </a:schemeClr>
              </a:solidFill>
            </a:ln>
          </p:spPr>
          <p:txBody>
            <a:bodyPr wrap="square" rtlCol="0">
              <a:spAutoFit/>
            </a:bodyPr>
            <a:lstStyle/>
            <a:p>
              <a:r>
                <a:rPr lang="en-US" b="1" dirty="0" smtClean="0">
                  <a:solidFill>
                    <a:srgbClr val="C0504D">
                      <a:lumMod val="75000"/>
                    </a:srgbClr>
                  </a:solidFill>
                </a:rPr>
                <a:t>Appl.</a:t>
              </a:r>
              <a:endParaRPr lang="en-US" b="1" dirty="0">
                <a:solidFill>
                  <a:srgbClr val="C0504D">
                    <a:lumMod val="75000"/>
                  </a:srgbClr>
                </a:solidFill>
              </a:endParaRPr>
            </a:p>
          </p:txBody>
        </p:sp>
        <p:sp>
          <p:nvSpPr>
            <p:cNvPr id="11" name="TextBox 10"/>
            <p:cNvSpPr txBox="1"/>
            <p:nvPr/>
          </p:nvSpPr>
          <p:spPr>
            <a:xfrm>
              <a:off x="5753100" y="2388821"/>
              <a:ext cx="914400" cy="369332"/>
            </a:xfrm>
            <a:prstGeom prst="rect">
              <a:avLst/>
            </a:prstGeom>
            <a:noFill/>
            <a:ln>
              <a:solidFill>
                <a:schemeClr val="tx1"/>
              </a:solidFill>
            </a:ln>
          </p:spPr>
          <p:txBody>
            <a:bodyPr wrap="square" rtlCol="0">
              <a:spAutoFit/>
            </a:bodyPr>
            <a:lstStyle/>
            <a:p>
              <a:r>
                <a:rPr lang="en-US" dirty="0" smtClean="0">
                  <a:solidFill>
                    <a:prstClr val="black"/>
                  </a:solidFill>
                </a:rPr>
                <a:t>Output</a:t>
              </a:r>
              <a:endParaRPr lang="en-US" dirty="0">
                <a:solidFill>
                  <a:prstClr val="black"/>
                </a:solidFill>
              </a:endParaRPr>
            </a:p>
          </p:txBody>
        </p:sp>
        <p:cxnSp>
          <p:nvCxnSpPr>
            <p:cNvPr id="12" name="Straight Connector 11"/>
            <p:cNvCxnSpPr>
              <a:stCxn id="8" idx="3"/>
              <a:endCxn id="21" idx="1"/>
            </p:cNvCxnSpPr>
            <p:nvPr/>
          </p:nvCxnSpPr>
          <p:spPr>
            <a:xfrm>
              <a:off x="3314700" y="2574709"/>
              <a:ext cx="228600" cy="1411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10" idx="3"/>
              <a:endCxn id="11" idx="1"/>
            </p:cNvCxnSpPr>
            <p:nvPr/>
          </p:nvCxnSpPr>
          <p:spPr>
            <a:xfrm flipV="1">
              <a:off x="5448300" y="2573487"/>
              <a:ext cx="304800" cy="40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25132" y="1676400"/>
              <a:ext cx="846667" cy="369332"/>
            </a:xfrm>
            <a:prstGeom prst="rect">
              <a:avLst/>
            </a:prstGeom>
            <a:noFill/>
            <a:ln>
              <a:solidFill>
                <a:schemeClr val="tx2">
                  <a:lumMod val="60000"/>
                  <a:lumOff val="40000"/>
                </a:schemeClr>
              </a:solidFill>
            </a:ln>
          </p:spPr>
          <p:txBody>
            <a:bodyPr wrap="square" rtlCol="0">
              <a:spAutoFit/>
            </a:bodyPr>
            <a:lstStyle/>
            <a:p>
              <a:pPr algn="ctr"/>
              <a:r>
                <a:rPr lang="en-US" b="1" dirty="0" smtClean="0">
                  <a:solidFill>
                    <a:srgbClr val="1F497D">
                      <a:lumMod val="60000"/>
                      <a:lumOff val="40000"/>
                    </a:srgbClr>
                  </a:solidFill>
                </a:rPr>
                <a:t>WFM</a:t>
              </a:r>
              <a:endParaRPr lang="en-US" b="1" dirty="0">
                <a:solidFill>
                  <a:srgbClr val="1F497D">
                    <a:lumMod val="60000"/>
                    <a:lumOff val="40000"/>
                  </a:srgbClr>
                </a:solidFill>
              </a:endParaRPr>
            </a:p>
          </p:txBody>
        </p:sp>
        <p:sp>
          <p:nvSpPr>
            <p:cNvPr id="15" name="TextBox 14"/>
            <p:cNvSpPr txBox="1"/>
            <p:nvPr/>
          </p:nvSpPr>
          <p:spPr>
            <a:xfrm>
              <a:off x="3577166" y="1663510"/>
              <a:ext cx="846667" cy="369332"/>
            </a:xfrm>
            <a:prstGeom prst="rect">
              <a:avLst/>
            </a:prstGeom>
            <a:noFill/>
            <a:ln>
              <a:solidFill>
                <a:schemeClr val="tx2">
                  <a:lumMod val="60000"/>
                  <a:lumOff val="40000"/>
                </a:schemeClr>
              </a:solidFill>
            </a:ln>
          </p:spPr>
          <p:txBody>
            <a:bodyPr wrap="square" rtlCol="0">
              <a:spAutoFit/>
            </a:bodyPr>
            <a:lstStyle/>
            <a:p>
              <a:pPr algn="ctr"/>
              <a:r>
                <a:rPr lang="en-US" b="1" dirty="0" smtClean="0">
                  <a:solidFill>
                    <a:srgbClr val="1F497D">
                      <a:lumMod val="60000"/>
                      <a:lumOff val="40000"/>
                    </a:srgbClr>
                  </a:solidFill>
                </a:rPr>
                <a:t>WFM</a:t>
              </a:r>
              <a:endParaRPr lang="en-US" b="1" dirty="0">
                <a:solidFill>
                  <a:srgbClr val="1F497D">
                    <a:lumMod val="60000"/>
                    <a:lumOff val="40000"/>
                  </a:srgbClr>
                </a:solidFill>
              </a:endParaRPr>
            </a:p>
          </p:txBody>
        </p:sp>
        <p:sp>
          <p:nvSpPr>
            <p:cNvPr id="16" name="TextBox 15"/>
            <p:cNvSpPr txBox="1"/>
            <p:nvPr/>
          </p:nvSpPr>
          <p:spPr>
            <a:xfrm>
              <a:off x="5329765" y="1663510"/>
              <a:ext cx="846667" cy="369332"/>
            </a:xfrm>
            <a:prstGeom prst="rect">
              <a:avLst/>
            </a:prstGeom>
            <a:noFill/>
            <a:ln>
              <a:solidFill>
                <a:schemeClr val="tx2">
                  <a:lumMod val="60000"/>
                  <a:lumOff val="40000"/>
                </a:schemeClr>
              </a:solidFill>
            </a:ln>
          </p:spPr>
          <p:txBody>
            <a:bodyPr wrap="square" rtlCol="0">
              <a:spAutoFit/>
            </a:bodyPr>
            <a:lstStyle/>
            <a:p>
              <a:pPr algn="ctr"/>
              <a:r>
                <a:rPr lang="en-US" b="1" dirty="0" smtClean="0">
                  <a:solidFill>
                    <a:srgbClr val="1F497D">
                      <a:lumMod val="60000"/>
                      <a:lumOff val="40000"/>
                    </a:srgbClr>
                  </a:solidFill>
                </a:rPr>
                <a:t>WFM</a:t>
              </a:r>
              <a:endParaRPr lang="en-US" b="1" dirty="0">
                <a:solidFill>
                  <a:srgbClr val="1F497D">
                    <a:lumMod val="60000"/>
                    <a:lumOff val="40000"/>
                  </a:srgbClr>
                </a:solidFill>
              </a:endParaRPr>
            </a:p>
          </p:txBody>
        </p:sp>
        <p:cxnSp>
          <p:nvCxnSpPr>
            <p:cNvPr id="17" name="Straight Connector 16"/>
            <p:cNvCxnSpPr>
              <a:stCxn id="7" idx="0"/>
              <a:endCxn id="14" idx="2"/>
            </p:cNvCxnSpPr>
            <p:nvPr/>
          </p:nvCxnSpPr>
          <p:spPr>
            <a:xfrm flipV="1">
              <a:off x="1905000" y="2045732"/>
              <a:ext cx="643466" cy="355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4" idx="2"/>
              <a:endCxn id="8" idx="0"/>
            </p:cNvCxnSpPr>
            <p:nvPr/>
          </p:nvCxnSpPr>
          <p:spPr>
            <a:xfrm>
              <a:off x="2548466" y="2045732"/>
              <a:ext cx="423334" cy="344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endCxn id="15" idx="2"/>
            </p:cNvCxnSpPr>
            <p:nvPr/>
          </p:nvCxnSpPr>
          <p:spPr>
            <a:xfrm flipV="1">
              <a:off x="3314700" y="2032842"/>
              <a:ext cx="685800" cy="355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1" idx="0"/>
              <a:endCxn id="15" idx="2"/>
            </p:cNvCxnSpPr>
            <p:nvPr/>
          </p:nvCxnSpPr>
          <p:spPr>
            <a:xfrm flipV="1">
              <a:off x="4000500" y="2032842"/>
              <a:ext cx="0" cy="371312"/>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543300" y="2404154"/>
              <a:ext cx="914400" cy="369332"/>
            </a:xfrm>
            <a:prstGeom prst="rect">
              <a:avLst/>
            </a:prstGeom>
            <a:noFill/>
            <a:ln>
              <a:solidFill>
                <a:schemeClr val="tx1"/>
              </a:solidFill>
            </a:ln>
          </p:spPr>
          <p:txBody>
            <a:bodyPr wrap="square" rtlCol="0">
              <a:spAutoFit/>
            </a:bodyPr>
            <a:lstStyle/>
            <a:p>
              <a:r>
                <a:rPr lang="en-US" dirty="0" smtClean="0">
                  <a:solidFill>
                    <a:prstClr val="black"/>
                  </a:solidFill>
                </a:rPr>
                <a:t>Output</a:t>
              </a:r>
              <a:endParaRPr lang="en-US" dirty="0">
                <a:solidFill>
                  <a:prstClr val="black"/>
                </a:solidFill>
              </a:endParaRPr>
            </a:p>
          </p:txBody>
        </p:sp>
        <p:cxnSp>
          <p:nvCxnSpPr>
            <p:cNvPr id="22" name="Straight Connector 21"/>
            <p:cNvCxnSpPr>
              <a:endCxn id="10" idx="1"/>
            </p:cNvCxnSpPr>
            <p:nvPr/>
          </p:nvCxnSpPr>
          <p:spPr>
            <a:xfrm>
              <a:off x="4114800" y="2045732"/>
              <a:ext cx="647700" cy="5317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endCxn id="16" idx="2"/>
            </p:cNvCxnSpPr>
            <p:nvPr/>
          </p:nvCxnSpPr>
          <p:spPr>
            <a:xfrm flipV="1">
              <a:off x="5448300" y="2032842"/>
              <a:ext cx="304799" cy="355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1" idx="0"/>
              <a:endCxn id="16" idx="2"/>
            </p:cNvCxnSpPr>
            <p:nvPr/>
          </p:nvCxnSpPr>
          <p:spPr>
            <a:xfrm flipH="1" flipV="1">
              <a:off x="5753099" y="2032842"/>
              <a:ext cx="457201" cy="3559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9" idx="2"/>
              <a:endCxn id="15" idx="0"/>
            </p:cNvCxnSpPr>
            <p:nvPr/>
          </p:nvCxnSpPr>
          <p:spPr>
            <a:xfrm>
              <a:off x="4000500" y="1283733"/>
              <a:ext cx="0" cy="3797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403578" y="2895600"/>
              <a:ext cx="8610600" cy="76200"/>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7" name="Group 26"/>
            <p:cNvGrpSpPr/>
            <p:nvPr/>
          </p:nvGrpSpPr>
          <p:grpSpPr>
            <a:xfrm>
              <a:off x="38100" y="2967963"/>
              <a:ext cx="8610600" cy="2102461"/>
              <a:chOff x="379589" y="4175602"/>
              <a:chExt cx="8610600" cy="2102461"/>
            </a:xfrm>
          </p:grpSpPr>
          <p:grpSp>
            <p:nvGrpSpPr>
              <p:cNvPr id="31" name="Group 30"/>
              <p:cNvGrpSpPr/>
              <p:nvPr/>
            </p:nvGrpSpPr>
            <p:grpSpPr>
              <a:xfrm>
                <a:off x="762000" y="5334000"/>
                <a:ext cx="7391399" cy="944063"/>
                <a:chOff x="685800" y="3998709"/>
                <a:chExt cx="7391399" cy="944063"/>
              </a:xfrm>
            </p:grpSpPr>
            <p:sp>
              <p:nvSpPr>
                <p:cNvPr id="40" name="TextBox 39"/>
                <p:cNvSpPr txBox="1"/>
                <p:nvPr/>
              </p:nvSpPr>
              <p:spPr>
                <a:xfrm>
                  <a:off x="685800" y="4011599"/>
                  <a:ext cx="990599" cy="369332"/>
                </a:xfrm>
                <a:prstGeom prst="rect">
                  <a:avLst/>
                </a:prstGeom>
                <a:noFill/>
                <a:ln>
                  <a:solidFill>
                    <a:schemeClr val="tx1"/>
                  </a:solidFill>
                </a:ln>
              </p:spPr>
              <p:txBody>
                <a:bodyPr wrap="square" rtlCol="0">
                  <a:spAutoFit/>
                </a:bodyPr>
                <a:lstStyle/>
                <a:p>
                  <a:r>
                    <a:rPr lang="en-US" dirty="0" smtClean="0">
                      <a:solidFill>
                        <a:prstClr val="black"/>
                      </a:solidFill>
                    </a:rPr>
                    <a:t>Storage</a:t>
                  </a:r>
                  <a:endParaRPr lang="en-US" dirty="0">
                    <a:solidFill>
                      <a:prstClr val="black"/>
                    </a:solidFill>
                  </a:endParaRPr>
                </a:p>
              </p:txBody>
            </p:sp>
            <p:sp>
              <p:nvSpPr>
                <p:cNvPr id="41" name="TextBox 40"/>
                <p:cNvSpPr txBox="1"/>
                <p:nvPr/>
              </p:nvSpPr>
              <p:spPr>
                <a:xfrm>
                  <a:off x="1816100" y="4011599"/>
                  <a:ext cx="1152877" cy="369332"/>
                </a:xfrm>
                <a:prstGeom prst="rect">
                  <a:avLst/>
                </a:prstGeom>
                <a:noFill/>
                <a:ln>
                  <a:solidFill>
                    <a:schemeClr val="tx1"/>
                  </a:solidFill>
                </a:ln>
              </p:spPr>
              <p:txBody>
                <a:bodyPr wrap="square" rtlCol="0">
                  <a:spAutoFit/>
                </a:bodyPr>
                <a:lstStyle/>
                <a:p>
                  <a:r>
                    <a:rPr lang="en-US" dirty="0" smtClean="0">
                      <a:solidFill>
                        <a:prstClr val="black"/>
                      </a:solidFill>
                    </a:rPr>
                    <a:t>Network</a:t>
                  </a:r>
                  <a:endParaRPr lang="en-US" dirty="0">
                    <a:solidFill>
                      <a:prstClr val="black"/>
                    </a:solidFill>
                  </a:endParaRPr>
                </a:p>
              </p:txBody>
            </p:sp>
            <p:sp>
              <p:nvSpPr>
                <p:cNvPr id="42" name="TextBox 41"/>
                <p:cNvSpPr txBox="1"/>
                <p:nvPr/>
              </p:nvSpPr>
              <p:spPr>
                <a:xfrm>
                  <a:off x="3086100" y="4015642"/>
                  <a:ext cx="685800" cy="369332"/>
                </a:xfrm>
                <a:prstGeom prst="rect">
                  <a:avLst/>
                </a:prstGeom>
                <a:noFill/>
                <a:ln>
                  <a:solidFill>
                    <a:schemeClr val="tx1"/>
                  </a:solidFill>
                </a:ln>
              </p:spPr>
              <p:txBody>
                <a:bodyPr wrap="square" rtlCol="0">
                  <a:spAutoFit/>
                </a:bodyPr>
                <a:lstStyle/>
                <a:p>
                  <a:r>
                    <a:rPr lang="en-US" dirty="0" smtClean="0">
                      <a:solidFill>
                        <a:prstClr val="black"/>
                      </a:solidFill>
                    </a:rPr>
                    <a:t>Core</a:t>
                  </a:r>
                  <a:endParaRPr lang="en-US" dirty="0">
                    <a:solidFill>
                      <a:prstClr val="black"/>
                    </a:solidFill>
                  </a:endParaRPr>
                </a:p>
              </p:txBody>
            </p:sp>
            <p:sp>
              <p:nvSpPr>
                <p:cNvPr id="43" name="TextBox 42"/>
                <p:cNvSpPr txBox="1"/>
                <p:nvPr/>
              </p:nvSpPr>
              <p:spPr>
                <a:xfrm>
                  <a:off x="3886200" y="4011599"/>
                  <a:ext cx="1009650" cy="931173"/>
                </a:xfrm>
                <a:prstGeom prst="rect">
                  <a:avLst/>
                </a:prstGeom>
                <a:noFill/>
                <a:ln>
                  <a:solidFill>
                    <a:schemeClr val="tx1"/>
                  </a:solidFill>
                </a:ln>
              </p:spPr>
              <p:txBody>
                <a:bodyPr wrap="square" rtlCol="0">
                  <a:spAutoFit/>
                </a:bodyPr>
                <a:lstStyle/>
                <a:p>
                  <a:r>
                    <a:rPr lang="en-US" dirty="0" smtClean="0">
                      <a:solidFill>
                        <a:prstClr val="black"/>
                      </a:solidFill>
                    </a:rPr>
                    <a:t>Inter</a:t>
                  </a:r>
                </a:p>
                <a:p>
                  <a:r>
                    <a:rPr lang="en-US" dirty="0" smtClean="0">
                      <a:solidFill>
                        <a:prstClr val="black"/>
                      </a:solidFill>
                    </a:rPr>
                    <a:t>connect</a:t>
                  </a:r>
                  <a:endParaRPr lang="en-US" dirty="0">
                    <a:solidFill>
                      <a:prstClr val="black"/>
                    </a:solidFill>
                  </a:endParaRPr>
                </a:p>
              </p:txBody>
            </p:sp>
            <p:sp>
              <p:nvSpPr>
                <p:cNvPr id="44" name="TextBox 43"/>
                <p:cNvSpPr txBox="1"/>
                <p:nvPr/>
              </p:nvSpPr>
              <p:spPr>
                <a:xfrm>
                  <a:off x="4986865" y="4015642"/>
                  <a:ext cx="685800" cy="369332"/>
                </a:xfrm>
                <a:prstGeom prst="rect">
                  <a:avLst/>
                </a:prstGeom>
                <a:noFill/>
                <a:ln>
                  <a:solidFill>
                    <a:schemeClr val="tx1"/>
                  </a:solidFill>
                </a:ln>
              </p:spPr>
              <p:txBody>
                <a:bodyPr wrap="square" rtlCol="0">
                  <a:spAutoFit/>
                </a:bodyPr>
                <a:lstStyle/>
                <a:p>
                  <a:r>
                    <a:rPr lang="en-US" dirty="0" smtClean="0">
                      <a:solidFill>
                        <a:prstClr val="black"/>
                      </a:solidFill>
                    </a:rPr>
                    <a:t>Core</a:t>
                  </a:r>
                  <a:endParaRPr lang="en-US" dirty="0">
                    <a:solidFill>
                      <a:prstClr val="black"/>
                    </a:solidFill>
                  </a:endParaRPr>
                </a:p>
              </p:txBody>
            </p:sp>
            <p:sp>
              <p:nvSpPr>
                <p:cNvPr id="45" name="TextBox 44"/>
                <p:cNvSpPr txBox="1"/>
                <p:nvPr/>
              </p:nvSpPr>
              <p:spPr>
                <a:xfrm>
                  <a:off x="5753100" y="3998709"/>
                  <a:ext cx="1152877" cy="369332"/>
                </a:xfrm>
                <a:prstGeom prst="rect">
                  <a:avLst/>
                </a:prstGeom>
                <a:noFill/>
                <a:ln>
                  <a:solidFill>
                    <a:schemeClr val="tx1"/>
                  </a:solidFill>
                </a:ln>
              </p:spPr>
              <p:txBody>
                <a:bodyPr wrap="square" rtlCol="0">
                  <a:spAutoFit/>
                </a:bodyPr>
                <a:lstStyle/>
                <a:p>
                  <a:r>
                    <a:rPr lang="en-US" dirty="0" smtClean="0">
                      <a:solidFill>
                        <a:prstClr val="black"/>
                      </a:solidFill>
                    </a:rPr>
                    <a:t>Network</a:t>
                  </a:r>
                  <a:endParaRPr lang="en-US" dirty="0">
                    <a:solidFill>
                      <a:prstClr val="black"/>
                    </a:solidFill>
                  </a:endParaRPr>
                </a:p>
              </p:txBody>
            </p:sp>
            <p:sp>
              <p:nvSpPr>
                <p:cNvPr id="46" name="TextBox 45"/>
                <p:cNvSpPr txBox="1"/>
                <p:nvPr/>
              </p:nvSpPr>
              <p:spPr>
                <a:xfrm>
                  <a:off x="7086600" y="4015642"/>
                  <a:ext cx="990599" cy="369332"/>
                </a:xfrm>
                <a:prstGeom prst="rect">
                  <a:avLst/>
                </a:prstGeom>
                <a:noFill/>
                <a:ln>
                  <a:solidFill>
                    <a:schemeClr val="tx1"/>
                  </a:solidFill>
                </a:ln>
              </p:spPr>
              <p:txBody>
                <a:bodyPr wrap="square" rtlCol="0">
                  <a:spAutoFit/>
                </a:bodyPr>
                <a:lstStyle/>
                <a:p>
                  <a:r>
                    <a:rPr lang="en-US" dirty="0" smtClean="0">
                      <a:solidFill>
                        <a:prstClr val="black"/>
                      </a:solidFill>
                    </a:rPr>
                    <a:t>Storage</a:t>
                  </a:r>
                  <a:endParaRPr lang="en-US" dirty="0">
                    <a:solidFill>
                      <a:prstClr val="black"/>
                    </a:solidFill>
                  </a:endParaRPr>
                </a:p>
              </p:txBody>
            </p:sp>
          </p:grpSp>
          <p:cxnSp>
            <p:nvCxnSpPr>
              <p:cNvPr id="32" name="Straight Connector 31"/>
              <p:cNvCxnSpPr/>
              <p:nvPr/>
            </p:nvCxnSpPr>
            <p:spPr>
              <a:xfrm>
                <a:off x="379589" y="5105400"/>
                <a:ext cx="8610600" cy="7620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43099" y="4572000"/>
                <a:ext cx="1028699" cy="369332"/>
              </a:xfrm>
              <a:prstGeom prst="rect">
                <a:avLst/>
              </a:prstGeom>
              <a:noFill/>
              <a:ln>
                <a:solidFill>
                  <a:schemeClr val="tx1"/>
                </a:solidFill>
              </a:ln>
            </p:spPr>
            <p:txBody>
              <a:bodyPr wrap="square" rtlCol="0">
                <a:spAutoFit/>
              </a:bodyPr>
              <a:lstStyle/>
              <a:p>
                <a:r>
                  <a:rPr lang="en-US" dirty="0" smtClean="0">
                    <a:solidFill>
                      <a:prstClr val="black"/>
                    </a:solidFill>
                  </a:rPr>
                  <a:t>Protocol</a:t>
                </a:r>
                <a:endParaRPr lang="en-US" dirty="0">
                  <a:solidFill>
                    <a:prstClr val="black"/>
                  </a:solidFill>
                </a:endParaRPr>
              </a:p>
            </p:txBody>
          </p:sp>
          <p:sp>
            <p:nvSpPr>
              <p:cNvPr id="34" name="TextBox 33"/>
              <p:cNvSpPr txBox="1"/>
              <p:nvPr/>
            </p:nvSpPr>
            <p:spPr>
              <a:xfrm>
                <a:off x="3086100" y="4585732"/>
                <a:ext cx="685800" cy="369332"/>
              </a:xfrm>
              <a:prstGeom prst="rect">
                <a:avLst/>
              </a:prstGeom>
              <a:noFill/>
              <a:ln>
                <a:solidFill>
                  <a:schemeClr val="tx1"/>
                </a:solidFill>
              </a:ln>
            </p:spPr>
            <p:txBody>
              <a:bodyPr wrap="square" rtlCol="0">
                <a:spAutoFit/>
              </a:bodyPr>
              <a:lstStyle/>
              <a:p>
                <a:r>
                  <a:rPr lang="en-US" dirty="0" smtClean="0">
                    <a:solidFill>
                      <a:prstClr val="black"/>
                    </a:solidFill>
                  </a:rPr>
                  <a:t>OS</a:t>
                </a:r>
                <a:endParaRPr lang="en-US" dirty="0">
                  <a:solidFill>
                    <a:prstClr val="black"/>
                  </a:solidFill>
                </a:endParaRPr>
              </a:p>
            </p:txBody>
          </p:sp>
          <p:sp>
            <p:nvSpPr>
              <p:cNvPr id="35" name="TextBox 34"/>
              <p:cNvSpPr txBox="1"/>
              <p:nvPr/>
            </p:nvSpPr>
            <p:spPr>
              <a:xfrm>
                <a:off x="3943350" y="4585732"/>
                <a:ext cx="1028699" cy="369332"/>
              </a:xfrm>
              <a:prstGeom prst="rect">
                <a:avLst/>
              </a:prstGeom>
              <a:noFill/>
              <a:ln>
                <a:solidFill>
                  <a:schemeClr val="tx1"/>
                </a:solidFill>
              </a:ln>
            </p:spPr>
            <p:txBody>
              <a:bodyPr wrap="square" rtlCol="0">
                <a:spAutoFit/>
              </a:bodyPr>
              <a:lstStyle/>
              <a:p>
                <a:r>
                  <a:rPr lang="en-US" dirty="0" smtClean="0">
                    <a:solidFill>
                      <a:prstClr val="black"/>
                    </a:solidFill>
                  </a:rPr>
                  <a:t>Protocol</a:t>
                </a:r>
                <a:endParaRPr lang="en-US" dirty="0">
                  <a:solidFill>
                    <a:prstClr val="black"/>
                  </a:solidFill>
                </a:endParaRPr>
              </a:p>
            </p:txBody>
          </p:sp>
          <p:sp>
            <p:nvSpPr>
              <p:cNvPr id="36" name="TextBox 35"/>
              <p:cNvSpPr txBox="1"/>
              <p:nvPr/>
            </p:nvSpPr>
            <p:spPr>
              <a:xfrm>
                <a:off x="5829300" y="4585732"/>
                <a:ext cx="1028699" cy="369332"/>
              </a:xfrm>
              <a:prstGeom prst="rect">
                <a:avLst/>
              </a:prstGeom>
              <a:noFill/>
              <a:ln>
                <a:solidFill>
                  <a:schemeClr val="tx1"/>
                </a:solidFill>
              </a:ln>
            </p:spPr>
            <p:txBody>
              <a:bodyPr wrap="square" rtlCol="0">
                <a:spAutoFit/>
              </a:bodyPr>
              <a:lstStyle/>
              <a:p>
                <a:r>
                  <a:rPr lang="en-US" dirty="0" smtClean="0">
                    <a:solidFill>
                      <a:prstClr val="black"/>
                    </a:solidFill>
                  </a:rPr>
                  <a:t>Protocol</a:t>
                </a:r>
                <a:endParaRPr lang="en-US" dirty="0">
                  <a:solidFill>
                    <a:prstClr val="black"/>
                  </a:solidFill>
                </a:endParaRPr>
              </a:p>
            </p:txBody>
          </p:sp>
          <p:sp>
            <p:nvSpPr>
              <p:cNvPr id="37" name="TextBox 36"/>
              <p:cNvSpPr txBox="1"/>
              <p:nvPr/>
            </p:nvSpPr>
            <p:spPr>
              <a:xfrm>
                <a:off x="5063065" y="4592219"/>
                <a:ext cx="685800" cy="369332"/>
              </a:xfrm>
              <a:prstGeom prst="rect">
                <a:avLst/>
              </a:prstGeom>
              <a:noFill/>
              <a:ln>
                <a:solidFill>
                  <a:schemeClr val="tx1"/>
                </a:solidFill>
              </a:ln>
            </p:spPr>
            <p:txBody>
              <a:bodyPr wrap="square" rtlCol="0">
                <a:spAutoFit/>
              </a:bodyPr>
              <a:lstStyle/>
              <a:p>
                <a:r>
                  <a:rPr lang="en-US" dirty="0" smtClean="0">
                    <a:solidFill>
                      <a:prstClr val="black"/>
                    </a:solidFill>
                  </a:rPr>
                  <a:t>OS</a:t>
                </a:r>
                <a:endParaRPr lang="en-US" dirty="0">
                  <a:solidFill>
                    <a:prstClr val="black"/>
                  </a:solidFill>
                </a:endParaRPr>
              </a:p>
            </p:txBody>
          </p:sp>
          <p:sp>
            <p:nvSpPr>
              <p:cNvPr id="39" name="TextBox 38"/>
              <p:cNvSpPr txBox="1"/>
              <p:nvPr/>
            </p:nvSpPr>
            <p:spPr>
              <a:xfrm>
                <a:off x="513644" y="4175602"/>
                <a:ext cx="1371600" cy="880381"/>
              </a:xfrm>
              <a:prstGeom prst="rect">
                <a:avLst/>
              </a:prstGeom>
              <a:noFill/>
              <a:ln>
                <a:solidFill>
                  <a:schemeClr val="tx1"/>
                </a:solidFill>
              </a:ln>
            </p:spPr>
            <p:txBody>
              <a:bodyPr wrap="square" rtlCol="0">
                <a:spAutoFit/>
              </a:bodyPr>
              <a:lstStyle/>
              <a:p>
                <a:r>
                  <a:rPr lang="en-US" dirty="0">
                    <a:solidFill>
                      <a:prstClr val="black"/>
                    </a:solidFill>
                  </a:rPr>
                  <a:t>Access Protocol</a:t>
                </a:r>
              </a:p>
            </p:txBody>
          </p:sp>
        </p:grpSp>
        <p:sp>
          <p:nvSpPr>
            <p:cNvPr id="28" name="TextBox 27"/>
            <p:cNvSpPr txBox="1"/>
            <p:nvPr/>
          </p:nvSpPr>
          <p:spPr>
            <a:xfrm>
              <a:off x="7239000" y="1283732"/>
              <a:ext cx="1600200" cy="369332"/>
            </a:xfrm>
            <a:prstGeom prst="rect">
              <a:avLst/>
            </a:prstGeom>
            <a:noFill/>
          </p:spPr>
          <p:txBody>
            <a:bodyPr wrap="square" rtlCol="0">
              <a:spAutoFit/>
            </a:bodyPr>
            <a:lstStyle/>
            <a:p>
              <a:r>
                <a:rPr lang="en-US" dirty="0" smtClean="0">
                  <a:solidFill>
                    <a:srgbClr val="F79646">
                      <a:lumMod val="75000"/>
                    </a:srgbClr>
                  </a:solidFill>
                </a:rPr>
                <a:t>Workflow</a:t>
              </a:r>
              <a:endParaRPr lang="en-US" dirty="0">
                <a:solidFill>
                  <a:srgbClr val="F79646">
                    <a:lumMod val="75000"/>
                  </a:srgbClr>
                </a:solidFill>
              </a:endParaRPr>
            </a:p>
          </p:txBody>
        </p:sp>
        <p:sp>
          <p:nvSpPr>
            <p:cNvPr id="29" name="TextBox 28"/>
            <p:cNvSpPr txBox="1"/>
            <p:nvPr/>
          </p:nvSpPr>
          <p:spPr>
            <a:xfrm>
              <a:off x="8118121" y="3200400"/>
              <a:ext cx="1025879" cy="646331"/>
            </a:xfrm>
            <a:prstGeom prst="rect">
              <a:avLst/>
            </a:prstGeom>
            <a:noFill/>
          </p:spPr>
          <p:txBody>
            <a:bodyPr wrap="square" rtlCol="0">
              <a:spAutoFit/>
            </a:bodyPr>
            <a:lstStyle/>
            <a:p>
              <a:pPr algn="ctr"/>
              <a:r>
                <a:rPr lang="en-US" dirty="0" smtClean="0">
                  <a:solidFill>
                    <a:srgbClr val="F79646">
                      <a:lumMod val="75000"/>
                    </a:srgbClr>
                  </a:solidFill>
                </a:rPr>
                <a:t>System Software</a:t>
              </a:r>
              <a:endParaRPr lang="en-US" dirty="0">
                <a:solidFill>
                  <a:srgbClr val="F79646">
                    <a:lumMod val="75000"/>
                  </a:srgbClr>
                </a:solidFill>
              </a:endParaRPr>
            </a:p>
          </p:txBody>
        </p:sp>
        <p:sp>
          <p:nvSpPr>
            <p:cNvPr id="30" name="TextBox 29"/>
            <p:cNvSpPr txBox="1"/>
            <p:nvPr/>
          </p:nvSpPr>
          <p:spPr>
            <a:xfrm>
              <a:off x="8118121" y="4143294"/>
              <a:ext cx="1025879" cy="369332"/>
            </a:xfrm>
            <a:prstGeom prst="rect">
              <a:avLst/>
            </a:prstGeom>
            <a:noFill/>
          </p:spPr>
          <p:txBody>
            <a:bodyPr wrap="square" rtlCol="0">
              <a:spAutoFit/>
            </a:bodyPr>
            <a:lstStyle/>
            <a:p>
              <a:r>
                <a:rPr lang="en-US" dirty="0" smtClean="0">
                  <a:solidFill>
                    <a:srgbClr val="F79646">
                      <a:lumMod val="75000"/>
                    </a:srgbClr>
                  </a:solidFill>
                </a:rPr>
                <a:t>Systems</a:t>
              </a:r>
              <a:endParaRPr lang="en-US" dirty="0">
                <a:solidFill>
                  <a:srgbClr val="F79646">
                    <a:lumMod val="75000"/>
                  </a:srgbClr>
                </a:solidFill>
              </a:endParaRPr>
            </a:p>
          </p:txBody>
        </p:sp>
      </p:grpSp>
      <p:sp>
        <p:nvSpPr>
          <p:cNvPr id="51" name="TextBox 50"/>
          <p:cNvSpPr txBox="1"/>
          <p:nvPr/>
        </p:nvSpPr>
        <p:spPr>
          <a:xfrm>
            <a:off x="6630810" y="5180989"/>
            <a:ext cx="1371600" cy="646331"/>
          </a:xfrm>
          <a:prstGeom prst="rect">
            <a:avLst/>
          </a:prstGeom>
          <a:noFill/>
          <a:ln>
            <a:solidFill>
              <a:schemeClr val="tx1"/>
            </a:solidFill>
          </a:ln>
        </p:spPr>
        <p:txBody>
          <a:bodyPr wrap="square" rtlCol="0">
            <a:spAutoFit/>
          </a:bodyPr>
          <a:lstStyle/>
          <a:p>
            <a:r>
              <a:rPr lang="en-US" dirty="0">
                <a:solidFill>
                  <a:prstClr val="black"/>
                </a:solidFill>
              </a:rPr>
              <a:t>Access Protocol</a:t>
            </a:r>
          </a:p>
        </p:txBody>
      </p:sp>
    </p:spTree>
    <p:extLst>
      <p:ext uri="{BB962C8B-B14F-4D97-AF65-F5344CB8AC3E}">
        <p14:creationId xmlns:p14="http://schemas.microsoft.com/office/powerpoint/2010/main" val="754015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6614"/>
            <a:ext cx="6629400" cy="384721"/>
          </a:xfrm>
        </p:spPr>
        <p:txBody>
          <a:bodyPr/>
          <a:lstStyle/>
          <a:p>
            <a:r>
              <a:rPr lang="en-US" dirty="0" smtClean="0"/>
              <a:t>Status</a:t>
            </a:r>
            <a:endParaRPr lang="en-US" dirty="0"/>
          </a:p>
        </p:txBody>
      </p:sp>
      <p:sp>
        <p:nvSpPr>
          <p:cNvPr id="3" name="Content Placeholder 2"/>
          <p:cNvSpPr>
            <a:spLocks noGrp="1"/>
          </p:cNvSpPr>
          <p:nvPr>
            <p:ph idx="1"/>
          </p:nvPr>
        </p:nvSpPr>
        <p:spPr>
          <a:xfrm>
            <a:off x="457200" y="1371600"/>
            <a:ext cx="8229600" cy="2856167"/>
          </a:xfrm>
        </p:spPr>
        <p:txBody>
          <a:bodyPr/>
          <a:lstStyle/>
          <a:p>
            <a:pPr marL="342900" lvl="1" indent="-342900">
              <a:buBlip>
                <a:blip r:embed="rId3"/>
              </a:buBlip>
            </a:pPr>
            <a:r>
              <a:rPr lang="en-US" sz="2000" dirty="0" smtClean="0"/>
              <a:t>Roadmap for FY16</a:t>
            </a:r>
          </a:p>
          <a:p>
            <a:pPr lvl="1" eaLnBrk="0" fontAlgn="base" hangingPunct="0">
              <a:spcAft>
                <a:spcPct val="0"/>
              </a:spcAft>
            </a:pPr>
            <a:r>
              <a:rPr lang="en-US" dirty="0" smtClean="0">
                <a:solidFill>
                  <a:srgbClr val="242424"/>
                </a:solidFill>
                <a:ea typeface="Arial" pitchFamily="-112" charset="0"/>
              </a:rPr>
              <a:t>Incorporate time-series </a:t>
            </a:r>
            <a:r>
              <a:rPr lang="en-US" dirty="0">
                <a:solidFill>
                  <a:srgbClr val="242424"/>
                </a:solidFill>
                <a:ea typeface="Arial" pitchFamily="-112" charset="0"/>
              </a:rPr>
              <a:t>system environment metrics </a:t>
            </a:r>
            <a:r>
              <a:rPr lang="en-US" dirty="0" smtClean="0">
                <a:solidFill>
                  <a:srgbClr val="242424"/>
                </a:solidFill>
                <a:ea typeface="Arial" pitchFamily="-112" charset="0"/>
              </a:rPr>
              <a:t>store (In Progress)</a:t>
            </a:r>
          </a:p>
          <a:p>
            <a:pPr lvl="1" eaLnBrk="0" fontAlgn="base" hangingPunct="0">
              <a:spcAft>
                <a:spcPct val="0"/>
              </a:spcAft>
            </a:pPr>
            <a:r>
              <a:rPr lang="en-US" dirty="0" smtClean="0">
                <a:solidFill>
                  <a:srgbClr val="242424"/>
                </a:solidFill>
                <a:ea typeface="Arial" pitchFamily="-112" charset="0"/>
              </a:rPr>
              <a:t>Add </a:t>
            </a:r>
            <a:r>
              <a:rPr lang="en-US" dirty="0">
                <a:solidFill>
                  <a:srgbClr val="242424"/>
                </a:solidFill>
                <a:ea typeface="Arial" pitchFamily="-112" charset="0"/>
              </a:rPr>
              <a:t>provenance capture mechanism that can handle the high-velocity provenance information – </a:t>
            </a:r>
            <a:r>
              <a:rPr lang="en-US" dirty="0" smtClean="0">
                <a:solidFill>
                  <a:srgbClr val="242424"/>
                </a:solidFill>
                <a:ea typeface="Arial" pitchFamily="-112" charset="0"/>
              </a:rPr>
              <a:t>scalability (In Progress)</a:t>
            </a:r>
          </a:p>
          <a:p>
            <a:pPr lvl="1" eaLnBrk="0" fontAlgn="base" hangingPunct="0">
              <a:spcAft>
                <a:spcPct val="0"/>
              </a:spcAft>
            </a:pPr>
            <a:r>
              <a:rPr lang="en-US" dirty="0">
                <a:solidFill>
                  <a:srgbClr val="242424"/>
                </a:solidFill>
                <a:ea typeface="Arial" pitchFamily="-112" charset="0"/>
              </a:rPr>
              <a:t>Develop different language bindings for </a:t>
            </a:r>
            <a:r>
              <a:rPr lang="en-US" dirty="0" err="1" smtClean="0">
                <a:solidFill>
                  <a:srgbClr val="242424"/>
                </a:solidFill>
                <a:ea typeface="Arial" pitchFamily="-112" charset="0"/>
              </a:rPr>
              <a:t>ProvEn</a:t>
            </a:r>
            <a:r>
              <a:rPr lang="en-US" dirty="0" smtClean="0">
                <a:solidFill>
                  <a:srgbClr val="242424"/>
                </a:solidFill>
                <a:ea typeface="Arial" pitchFamily="-112" charset="0"/>
              </a:rPr>
              <a:t> Client </a:t>
            </a:r>
            <a:r>
              <a:rPr lang="en-US" dirty="0">
                <a:solidFill>
                  <a:srgbClr val="242424"/>
                </a:solidFill>
                <a:ea typeface="Arial" pitchFamily="-112" charset="0"/>
              </a:rPr>
              <a:t>API </a:t>
            </a:r>
            <a:endParaRPr lang="en-US" dirty="0" smtClean="0">
              <a:solidFill>
                <a:srgbClr val="242424"/>
              </a:solidFill>
              <a:ea typeface="Arial" pitchFamily="-112" charset="0"/>
            </a:endParaRPr>
          </a:p>
          <a:p>
            <a:pPr lvl="1" eaLnBrk="0" fontAlgn="base" hangingPunct="0">
              <a:spcAft>
                <a:spcPct val="0"/>
              </a:spcAft>
            </a:pPr>
            <a:r>
              <a:rPr lang="en-US" dirty="0"/>
              <a:t>Design services supporting the harvesting of provenance from </a:t>
            </a:r>
            <a:r>
              <a:rPr lang="en-US" dirty="0" smtClean="0"/>
              <a:t>native </a:t>
            </a:r>
            <a:r>
              <a:rPr lang="en-US" dirty="0"/>
              <a:t>s</a:t>
            </a:r>
            <a:r>
              <a:rPr lang="en-US" dirty="0" smtClean="0"/>
              <a:t>ource types</a:t>
            </a:r>
          </a:p>
          <a:p>
            <a:pPr lvl="1" eaLnBrk="0" fontAlgn="base" hangingPunct="0">
              <a:spcAft>
                <a:spcPct val="0"/>
              </a:spcAft>
            </a:pPr>
            <a:r>
              <a:rPr lang="en-US" dirty="0" smtClean="0"/>
              <a:t>Performance </a:t>
            </a:r>
            <a:r>
              <a:rPr lang="en-US" dirty="0"/>
              <a:t>metrics reporting user interface</a:t>
            </a:r>
          </a:p>
          <a:p>
            <a:pPr marL="457200" lvl="1" indent="0" eaLnBrk="0" fontAlgn="base" hangingPunct="0">
              <a:spcAft>
                <a:spcPct val="0"/>
              </a:spcAft>
              <a:buNone/>
            </a:pPr>
            <a:endParaRPr lang="en-US" dirty="0">
              <a:solidFill>
                <a:srgbClr val="242424"/>
              </a:solidFill>
              <a:ea typeface="Arial" pitchFamily="-112" charset="0"/>
            </a:endParaRPr>
          </a:p>
        </p:txBody>
      </p:sp>
      <p:sp>
        <p:nvSpPr>
          <p:cNvPr id="4" name="Slide Number Placeholder 3"/>
          <p:cNvSpPr>
            <a:spLocks noGrp="1"/>
          </p:cNvSpPr>
          <p:nvPr>
            <p:ph type="sldNum" sz="quarter" idx="11"/>
          </p:nvPr>
        </p:nvSpPr>
        <p:spPr/>
        <p:txBody>
          <a:bodyPr/>
          <a:lstStyle/>
          <a:p>
            <a:fld id="{03722D57-58D6-9447-A6D5-A97F6C35A8FB}" type="slidenum">
              <a:rPr lang="en-US" smtClean="0"/>
              <a:pPr/>
              <a:t>4</a:t>
            </a:fld>
            <a:endParaRPr lang="en-US"/>
          </a:p>
        </p:txBody>
      </p:sp>
    </p:spTree>
    <p:extLst>
      <p:ext uri="{BB962C8B-B14F-4D97-AF65-F5344CB8AC3E}">
        <p14:creationId xmlns:p14="http://schemas.microsoft.com/office/powerpoint/2010/main" val="329847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ACME – IPPD – Panorama Collaboration</a:t>
            </a:r>
            <a:endParaRPr lang="en-US" dirty="0"/>
          </a:p>
        </p:txBody>
      </p:sp>
      <p:sp>
        <p:nvSpPr>
          <p:cNvPr id="4" name="Content Placeholder 3"/>
          <p:cNvSpPr>
            <a:spLocks noGrp="1"/>
          </p:cNvSpPr>
          <p:nvPr>
            <p:ph idx="1"/>
          </p:nvPr>
        </p:nvSpPr>
        <p:spPr>
          <a:xfrm>
            <a:off x="457200" y="1371596"/>
            <a:ext cx="8229600" cy="2339102"/>
          </a:xfrm>
        </p:spPr>
        <p:txBody>
          <a:bodyPr/>
          <a:lstStyle/>
          <a:p>
            <a:r>
              <a:rPr lang="en-US" dirty="0" smtClean="0"/>
              <a:t>Joint </a:t>
            </a:r>
            <a:r>
              <a:rPr lang="en-US" dirty="0"/>
              <a:t>route forward, where the Panorama Pegasus workflow </a:t>
            </a:r>
            <a:r>
              <a:rPr lang="en-US" dirty="0" smtClean="0"/>
              <a:t>is used </a:t>
            </a:r>
            <a:r>
              <a:rPr lang="en-US" dirty="0"/>
              <a:t>to implement an ACME workflow and capture </a:t>
            </a:r>
            <a:r>
              <a:rPr lang="en-US" dirty="0" smtClean="0"/>
              <a:t>provenance. </a:t>
            </a:r>
          </a:p>
          <a:p>
            <a:r>
              <a:rPr lang="en-US" dirty="0"/>
              <a:t>ACME workflow with </a:t>
            </a:r>
            <a:r>
              <a:rPr lang="en-US" dirty="0" smtClean="0"/>
              <a:t>ASCR Integrated </a:t>
            </a:r>
            <a:r>
              <a:rPr lang="en-US" dirty="0"/>
              <a:t>end-to-end Performance Prediction and Diagnosis for Extreme Scientific </a:t>
            </a:r>
            <a:r>
              <a:rPr lang="en-US" dirty="0" smtClean="0"/>
              <a:t>Workflows (IPPD) </a:t>
            </a:r>
            <a:r>
              <a:rPr lang="en-US" dirty="0"/>
              <a:t>provenance model adapted for ACME</a:t>
            </a:r>
          </a:p>
          <a:p>
            <a:r>
              <a:rPr lang="en-US" dirty="0"/>
              <a:t>IPPD developed provenance store instance for ACME. </a:t>
            </a:r>
          </a:p>
          <a:p>
            <a:pPr marL="0" indent="0">
              <a:buNone/>
            </a:pPr>
            <a:endParaRPr lang="en-US" dirty="0" smtClean="0"/>
          </a:p>
        </p:txBody>
      </p:sp>
      <p:sp>
        <p:nvSpPr>
          <p:cNvPr id="3" name="Slide Number Placeholder 2"/>
          <p:cNvSpPr>
            <a:spLocks noGrp="1"/>
          </p:cNvSpPr>
          <p:nvPr>
            <p:ph type="sldNum" sz="quarter" idx="11"/>
          </p:nvPr>
        </p:nvSpPr>
        <p:spPr/>
        <p:txBody>
          <a:bodyPr/>
          <a:lstStyle/>
          <a:p>
            <a:pPr>
              <a:defRPr/>
            </a:pPr>
            <a:fld id="{6557CBD6-93A0-4150-99DB-3C66BDDC4EC2}" type="slidenum">
              <a:rPr lang="en-US" smtClean="0"/>
              <a:pPr>
                <a:defRPr/>
              </a:pPr>
              <a:t>5</a:t>
            </a:fld>
            <a:endParaRPr lang="en-US" dirty="0"/>
          </a:p>
        </p:txBody>
      </p:sp>
    </p:spTree>
    <p:extLst>
      <p:ext uri="{BB962C8B-B14F-4D97-AF65-F5344CB8AC3E}">
        <p14:creationId xmlns:p14="http://schemas.microsoft.com/office/powerpoint/2010/main" val="757674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66800" y="2971800"/>
            <a:ext cx="6629400" cy="1107996"/>
          </a:xfrm>
        </p:spPr>
        <p:txBody>
          <a:bodyPr/>
          <a:lstStyle/>
          <a:p>
            <a:pPr algn="ctr"/>
            <a:r>
              <a:rPr lang="en-US" sz="3600" dirty="0" smtClean="0"/>
              <a:t>Thank You!</a:t>
            </a:r>
            <a:br>
              <a:rPr lang="en-US" sz="3600" dirty="0" smtClean="0"/>
            </a:br>
            <a:r>
              <a:rPr lang="en-US" sz="3600" dirty="0" err="1"/>
              <a:t>b</a:t>
            </a:r>
            <a:r>
              <a:rPr lang="en-US" sz="3600" dirty="0" err="1" smtClean="0"/>
              <a:t>ibi.raju@pnnl.gov</a:t>
            </a:r>
            <a:endParaRPr lang="en-US" sz="3600" dirty="0"/>
          </a:p>
        </p:txBody>
      </p:sp>
      <p:sp>
        <p:nvSpPr>
          <p:cNvPr id="4" name="Slide Number Placeholder 3"/>
          <p:cNvSpPr>
            <a:spLocks noGrp="1"/>
          </p:cNvSpPr>
          <p:nvPr>
            <p:ph type="sldNum" sz="quarter" idx="12"/>
          </p:nvPr>
        </p:nvSpPr>
        <p:spPr/>
        <p:txBody>
          <a:bodyPr/>
          <a:lstStyle/>
          <a:p>
            <a:pPr>
              <a:defRPr/>
            </a:pPr>
            <a:fld id="{5CA7005F-0911-4DD4-93C4-63837FBCD5BB}" type="slidenum">
              <a:rPr lang="en-US" smtClean="0"/>
              <a:pPr>
                <a:defRPr/>
              </a:pPr>
              <a:t>6</a:t>
            </a:fld>
            <a:endParaRPr lang="en-US" dirty="0"/>
          </a:p>
        </p:txBody>
      </p:sp>
    </p:spTree>
    <p:extLst>
      <p:ext uri="{BB962C8B-B14F-4D97-AF65-F5344CB8AC3E}">
        <p14:creationId xmlns:p14="http://schemas.microsoft.com/office/powerpoint/2010/main" val="3106487318"/>
      </p:ext>
    </p:extLst>
  </p:cSld>
  <p:clrMapOvr>
    <a:masterClrMapping/>
  </p:clrMapOvr>
  <p:timing>
    <p:tnLst>
      <p:par>
        <p:cTn id="1" dur="indefinite" restart="never" nodeType="tmRoot"/>
      </p:par>
    </p:tnLst>
  </p:timing>
</p:sld>
</file>

<file path=ppt/theme/theme1.xml><?xml version="1.0" encoding="utf-8"?>
<a:theme xmlns:a="http://schemas.openxmlformats.org/drawingml/2006/main" name="1_PNNL Silver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NNL Silver Theme">
  <a:themeElements>
    <a:clrScheme name="PNNL v1">
      <a:dk1>
        <a:srgbClr val="707276"/>
      </a:dk1>
      <a:lt1>
        <a:srgbClr val="FFFFFF"/>
      </a:lt1>
      <a:dk2>
        <a:srgbClr val="D57500"/>
      </a:dk2>
      <a:lt2>
        <a:srgbClr val="B2B3B5"/>
      </a:lt2>
      <a:accent1>
        <a:srgbClr val="A83C0F"/>
      </a:accent1>
      <a:accent2>
        <a:srgbClr val="242424"/>
      </a:accent2>
      <a:accent3>
        <a:srgbClr val="F1AB00"/>
      </a:accent3>
      <a:accent4>
        <a:srgbClr val="007229"/>
      </a:accent4>
      <a:accent5>
        <a:srgbClr val="C10435"/>
      </a:accent5>
      <a:accent6>
        <a:srgbClr val="007FAC"/>
      </a:accent6>
      <a:hlink>
        <a:srgbClr val="003698"/>
      </a:hlink>
      <a:folHlink>
        <a:srgbClr val="8A075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PNNL Silver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PNNL Silver Theme">
  <a:themeElements>
    <a:clrScheme name="PNNL v1">
      <a:dk1>
        <a:srgbClr val="707276"/>
      </a:dk1>
      <a:lt1>
        <a:srgbClr val="FFFFFF"/>
      </a:lt1>
      <a:dk2>
        <a:srgbClr val="D57500"/>
      </a:dk2>
      <a:lt2>
        <a:srgbClr val="B2B3B5"/>
      </a:lt2>
      <a:accent1>
        <a:srgbClr val="A83C0F"/>
      </a:accent1>
      <a:accent2>
        <a:srgbClr val="242424"/>
      </a:accent2>
      <a:accent3>
        <a:srgbClr val="F1AB00"/>
      </a:accent3>
      <a:accent4>
        <a:srgbClr val="007229"/>
      </a:accent4>
      <a:accent5>
        <a:srgbClr val="C10435"/>
      </a:accent5>
      <a:accent6>
        <a:srgbClr val="007FAC"/>
      </a:accent6>
      <a:hlink>
        <a:srgbClr val="003698"/>
      </a:hlink>
      <a:folHlink>
        <a:srgbClr val="8A075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4_PNNL Silver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1541</TotalTime>
  <Words>715</Words>
  <Application>Microsoft Office PowerPoint</Application>
  <PresentationFormat>On-screen Show (4:3)</PresentationFormat>
  <Paragraphs>108</Paragraphs>
  <Slides>6</Slides>
  <Notes>4</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6</vt:i4>
      </vt:variant>
    </vt:vector>
  </HeadingPairs>
  <TitlesOfParts>
    <vt:vector size="15" baseType="lpstr">
      <vt:lpstr>MS PGothic</vt:lpstr>
      <vt:lpstr>MS PGothic</vt:lpstr>
      <vt:lpstr>Arial</vt:lpstr>
      <vt:lpstr>Calibri</vt:lpstr>
      <vt:lpstr>1_PNNL Silver Theme</vt:lpstr>
      <vt:lpstr>PNNL Silver Theme</vt:lpstr>
      <vt:lpstr>2_PNNL Silver Theme</vt:lpstr>
      <vt:lpstr>3_PNNL Silver Theme</vt:lpstr>
      <vt:lpstr>4_PNNL Silver Theme</vt:lpstr>
      <vt:lpstr>Provenance Research</vt:lpstr>
      <vt:lpstr>Provenance Goals</vt:lpstr>
      <vt:lpstr>Provenance for Reproducibility and Performance Provenance</vt:lpstr>
      <vt:lpstr>Status</vt:lpstr>
      <vt:lpstr>ACME – IPPD – Panorama Collaboration</vt:lpstr>
      <vt:lpstr>Thank You! bibi.raju@pnnl.gov</vt:lpstr>
    </vt:vector>
  </TitlesOfParts>
  <Company>PNNL IM Services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Provenance Research</dc:title>
  <dc:creator>Raju, Bibi</dc:creator>
  <cp:lastModifiedBy>Raju, Bibi</cp:lastModifiedBy>
  <cp:revision>73</cp:revision>
  <dcterms:created xsi:type="dcterms:W3CDTF">2015-12-07T06:15:16Z</dcterms:created>
  <dcterms:modified xsi:type="dcterms:W3CDTF">2015-12-09T05:05:01Z</dcterms:modified>
</cp:coreProperties>
</file>