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3" r:id="rId5"/>
    <p:sldId id="270" r:id="rId6"/>
    <p:sldId id="271" r:id="rId7"/>
    <p:sldId id="272" r:id="rId8"/>
    <p:sldId id="260" r:id="rId9"/>
    <p:sldId id="262" r:id="rId10"/>
    <p:sldId id="276" r:id="rId11"/>
    <p:sldId id="264" r:id="rId12"/>
    <p:sldId id="265" r:id="rId13"/>
    <p:sldId id="267" r:id="rId14"/>
    <p:sldId id="268" r:id="rId15"/>
    <p:sldId id="269" r:id="rId16"/>
    <p:sldId id="273" r:id="rId17"/>
    <p:sldId id="274" r:id="rId18"/>
    <p:sldId id="275" r:id="rId19"/>
  </p:sldIdLst>
  <p:sldSz cx="12192000" cy="79200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9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9" d="100"/>
          <a:sy n="79" d="100"/>
        </p:scale>
        <p:origin x="2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296173"/>
            <a:ext cx="10363200" cy="2757347"/>
          </a:xfrm>
        </p:spPr>
        <p:txBody>
          <a:bodyPr anchor="b"/>
          <a:lstStyle>
            <a:lvl1pPr algn="ctr">
              <a:defRPr sz="6929"/>
            </a:lvl1pPr>
          </a:lstStyle>
          <a:p>
            <a:r>
              <a:rPr lang="en-US" smtClean="0"/>
              <a:t>Click to edit Master title style</a:t>
            </a:r>
            <a:endParaRPr lang="en-US" dirty="0"/>
          </a:p>
        </p:txBody>
      </p:sp>
      <p:sp>
        <p:nvSpPr>
          <p:cNvPr id="3" name="Subtitle 2"/>
          <p:cNvSpPr>
            <a:spLocks noGrp="1"/>
          </p:cNvSpPr>
          <p:nvPr>
            <p:ph type="subTitle" idx="1"/>
          </p:nvPr>
        </p:nvSpPr>
        <p:spPr>
          <a:xfrm>
            <a:off x="1524000" y="4159854"/>
            <a:ext cx="9144000" cy="1912175"/>
          </a:xfrm>
        </p:spPr>
        <p:txBody>
          <a:bodyPr/>
          <a:lstStyle>
            <a:lvl1pPr marL="0" indent="0" algn="ctr">
              <a:buNone/>
              <a:defRPr sz="2772"/>
            </a:lvl1pPr>
            <a:lvl2pPr marL="528020" indent="0" algn="ctr">
              <a:buNone/>
              <a:defRPr sz="2310"/>
            </a:lvl2pPr>
            <a:lvl3pPr marL="1056041" indent="0" algn="ctr">
              <a:buNone/>
              <a:defRPr sz="2079"/>
            </a:lvl3pPr>
            <a:lvl4pPr marL="1584061" indent="0" algn="ctr">
              <a:buNone/>
              <a:defRPr sz="1848"/>
            </a:lvl4pPr>
            <a:lvl5pPr marL="2112081" indent="0" algn="ctr">
              <a:buNone/>
              <a:defRPr sz="1848"/>
            </a:lvl5pPr>
            <a:lvl6pPr marL="2640101" indent="0" algn="ctr">
              <a:buNone/>
              <a:defRPr sz="1848"/>
            </a:lvl6pPr>
            <a:lvl7pPr marL="3168122" indent="0" algn="ctr">
              <a:buNone/>
              <a:defRPr sz="1848"/>
            </a:lvl7pPr>
            <a:lvl8pPr marL="3696142" indent="0" algn="ctr">
              <a:buNone/>
              <a:defRPr sz="1848"/>
            </a:lvl8pPr>
            <a:lvl9pPr marL="4224162" indent="0" algn="ctr">
              <a:buNone/>
              <a:defRPr sz="1848"/>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4FE8AE-1C30-4BAA-9D92-6DD7771920A1}"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D5693-DAD3-437C-A349-7C402D8C23E6}" type="slidenum">
              <a:rPr lang="en-IN" smtClean="0"/>
              <a:t>‹#›</a:t>
            </a:fld>
            <a:endParaRPr lang="en-IN"/>
          </a:p>
        </p:txBody>
      </p:sp>
    </p:spTree>
    <p:extLst>
      <p:ext uri="{BB962C8B-B14F-4D97-AF65-F5344CB8AC3E}">
        <p14:creationId xmlns:p14="http://schemas.microsoft.com/office/powerpoint/2010/main" val="1016236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4FE8AE-1C30-4BAA-9D92-6DD7771920A1}"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D5693-DAD3-437C-A349-7C402D8C23E6}" type="slidenum">
              <a:rPr lang="en-IN" smtClean="0"/>
              <a:t>‹#›</a:t>
            </a:fld>
            <a:endParaRPr lang="en-IN"/>
          </a:p>
        </p:txBody>
      </p:sp>
    </p:spTree>
    <p:extLst>
      <p:ext uri="{BB962C8B-B14F-4D97-AF65-F5344CB8AC3E}">
        <p14:creationId xmlns:p14="http://schemas.microsoft.com/office/powerpoint/2010/main" val="3293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21669"/>
            <a:ext cx="2628900" cy="671186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421669"/>
            <a:ext cx="7734300" cy="67118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4FE8AE-1C30-4BAA-9D92-6DD7771920A1}"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D5693-DAD3-437C-A349-7C402D8C23E6}" type="slidenum">
              <a:rPr lang="en-IN" smtClean="0"/>
              <a:t>‹#›</a:t>
            </a:fld>
            <a:endParaRPr lang="en-IN"/>
          </a:p>
        </p:txBody>
      </p:sp>
    </p:spTree>
    <p:extLst>
      <p:ext uri="{BB962C8B-B14F-4D97-AF65-F5344CB8AC3E}">
        <p14:creationId xmlns:p14="http://schemas.microsoft.com/office/powerpoint/2010/main" val="3216183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4FE8AE-1C30-4BAA-9D92-6DD7771920A1}"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D5693-DAD3-437C-A349-7C402D8C23E6}" type="slidenum">
              <a:rPr lang="en-IN" smtClean="0"/>
              <a:t>‹#›</a:t>
            </a:fld>
            <a:endParaRPr lang="en-IN"/>
          </a:p>
        </p:txBody>
      </p:sp>
    </p:spTree>
    <p:extLst>
      <p:ext uri="{BB962C8B-B14F-4D97-AF65-F5344CB8AC3E}">
        <p14:creationId xmlns:p14="http://schemas.microsoft.com/office/powerpoint/2010/main" val="2902236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974512"/>
            <a:ext cx="10515600" cy="3294515"/>
          </a:xfrm>
        </p:spPr>
        <p:txBody>
          <a:bodyPr anchor="b"/>
          <a:lstStyle>
            <a:lvl1pPr>
              <a:defRPr sz="6929"/>
            </a:lvl1pPr>
          </a:lstStyle>
          <a:p>
            <a:r>
              <a:rPr lang="en-US" smtClean="0"/>
              <a:t>Click to edit Master title style</a:t>
            </a:r>
            <a:endParaRPr lang="en-US" dirty="0"/>
          </a:p>
        </p:txBody>
      </p:sp>
      <p:sp>
        <p:nvSpPr>
          <p:cNvPr id="3" name="Text Placeholder 2"/>
          <p:cNvSpPr>
            <a:spLocks noGrp="1"/>
          </p:cNvSpPr>
          <p:nvPr>
            <p:ph type="body" idx="1"/>
          </p:nvPr>
        </p:nvSpPr>
        <p:spPr>
          <a:xfrm>
            <a:off x="831851" y="5300194"/>
            <a:ext cx="10515600" cy="1732508"/>
          </a:xfrm>
        </p:spPr>
        <p:txBody>
          <a:bodyPr/>
          <a:lstStyle>
            <a:lvl1pPr marL="0" indent="0">
              <a:buNone/>
              <a:defRPr sz="2772">
                <a:solidFill>
                  <a:schemeClr val="tx1"/>
                </a:solidFill>
              </a:defRPr>
            </a:lvl1pPr>
            <a:lvl2pPr marL="528020" indent="0">
              <a:buNone/>
              <a:defRPr sz="2310">
                <a:solidFill>
                  <a:schemeClr val="tx1">
                    <a:tint val="75000"/>
                  </a:schemeClr>
                </a:solidFill>
              </a:defRPr>
            </a:lvl2pPr>
            <a:lvl3pPr marL="1056041" indent="0">
              <a:buNone/>
              <a:defRPr sz="2079">
                <a:solidFill>
                  <a:schemeClr val="tx1">
                    <a:tint val="75000"/>
                  </a:schemeClr>
                </a:solidFill>
              </a:defRPr>
            </a:lvl3pPr>
            <a:lvl4pPr marL="1584061" indent="0">
              <a:buNone/>
              <a:defRPr sz="1848">
                <a:solidFill>
                  <a:schemeClr val="tx1">
                    <a:tint val="75000"/>
                  </a:schemeClr>
                </a:solidFill>
              </a:defRPr>
            </a:lvl4pPr>
            <a:lvl5pPr marL="2112081" indent="0">
              <a:buNone/>
              <a:defRPr sz="1848">
                <a:solidFill>
                  <a:schemeClr val="tx1">
                    <a:tint val="75000"/>
                  </a:schemeClr>
                </a:solidFill>
              </a:defRPr>
            </a:lvl5pPr>
            <a:lvl6pPr marL="2640101" indent="0">
              <a:buNone/>
              <a:defRPr sz="1848">
                <a:solidFill>
                  <a:schemeClr val="tx1">
                    <a:tint val="75000"/>
                  </a:schemeClr>
                </a:solidFill>
              </a:defRPr>
            </a:lvl6pPr>
            <a:lvl7pPr marL="3168122" indent="0">
              <a:buNone/>
              <a:defRPr sz="1848">
                <a:solidFill>
                  <a:schemeClr val="tx1">
                    <a:tint val="75000"/>
                  </a:schemeClr>
                </a:solidFill>
              </a:defRPr>
            </a:lvl7pPr>
            <a:lvl8pPr marL="3696142" indent="0">
              <a:buNone/>
              <a:defRPr sz="1848">
                <a:solidFill>
                  <a:schemeClr val="tx1">
                    <a:tint val="75000"/>
                  </a:schemeClr>
                </a:solidFill>
              </a:defRPr>
            </a:lvl8pPr>
            <a:lvl9pPr marL="4224162" indent="0">
              <a:buNone/>
              <a:defRPr sz="184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4FE8AE-1C30-4BAA-9D92-6DD7771920A1}"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6D5693-DAD3-437C-A349-7C402D8C23E6}" type="slidenum">
              <a:rPr lang="en-IN" smtClean="0"/>
              <a:t>‹#›</a:t>
            </a:fld>
            <a:endParaRPr lang="en-IN"/>
          </a:p>
        </p:txBody>
      </p:sp>
    </p:spTree>
    <p:extLst>
      <p:ext uri="{BB962C8B-B14F-4D97-AF65-F5344CB8AC3E}">
        <p14:creationId xmlns:p14="http://schemas.microsoft.com/office/powerpoint/2010/main" val="3532326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2108344"/>
            <a:ext cx="5181600" cy="50251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08344"/>
            <a:ext cx="5181600" cy="50251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4FE8AE-1C30-4BAA-9D92-6DD7771920A1}"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D5693-DAD3-437C-A349-7C402D8C23E6}" type="slidenum">
              <a:rPr lang="en-IN" smtClean="0"/>
              <a:t>‹#›</a:t>
            </a:fld>
            <a:endParaRPr lang="en-IN"/>
          </a:p>
        </p:txBody>
      </p:sp>
    </p:spTree>
    <p:extLst>
      <p:ext uri="{BB962C8B-B14F-4D97-AF65-F5344CB8AC3E}">
        <p14:creationId xmlns:p14="http://schemas.microsoft.com/office/powerpoint/2010/main" val="1161697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1671"/>
            <a:ext cx="10515600" cy="153084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941510"/>
            <a:ext cx="5157787" cy="951504"/>
          </a:xfrm>
        </p:spPr>
        <p:txBody>
          <a:bodyPr anchor="b"/>
          <a:lstStyle>
            <a:lvl1pPr marL="0" indent="0">
              <a:buNone/>
              <a:defRPr sz="2772" b="1"/>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smtClean="0"/>
              <a:t>Click to edit Master text styles</a:t>
            </a:r>
          </a:p>
        </p:txBody>
      </p:sp>
      <p:sp>
        <p:nvSpPr>
          <p:cNvPr id="4" name="Content Placeholder 3"/>
          <p:cNvSpPr>
            <a:spLocks noGrp="1"/>
          </p:cNvSpPr>
          <p:nvPr>
            <p:ph sz="half" idx="2"/>
          </p:nvPr>
        </p:nvSpPr>
        <p:spPr>
          <a:xfrm>
            <a:off x="839789" y="2893014"/>
            <a:ext cx="5157787" cy="4255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941510"/>
            <a:ext cx="5183188" cy="951504"/>
          </a:xfrm>
        </p:spPr>
        <p:txBody>
          <a:bodyPr anchor="b"/>
          <a:lstStyle>
            <a:lvl1pPr marL="0" indent="0">
              <a:buNone/>
              <a:defRPr sz="2772" b="1"/>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smtClean="0"/>
              <a:t>Click to edit Master text styles</a:t>
            </a:r>
          </a:p>
        </p:txBody>
      </p:sp>
      <p:sp>
        <p:nvSpPr>
          <p:cNvPr id="6" name="Content Placeholder 5"/>
          <p:cNvSpPr>
            <a:spLocks noGrp="1"/>
          </p:cNvSpPr>
          <p:nvPr>
            <p:ph sz="quarter" idx="4"/>
          </p:nvPr>
        </p:nvSpPr>
        <p:spPr>
          <a:xfrm>
            <a:off x="6172201" y="2893014"/>
            <a:ext cx="5183188" cy="4255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4FE8AE-1C30-4BAA-9D92-6DD7771920A1}" type="datetimeFigureOut">
              <a:rPr lang="en-IN" smtClean="0"/>
              <a:t>06-07-2023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6D5693-DAD3-437C-A349-7C402D8C23E6}" type="slidenum">
              <a:rPr lang="en-IN" smtClean="0"/>
              <a:t>‹#›</a:t>
            </a:fld>
            <a:endParaRPr lang="en-IN"/>
          </a:p>
        </p:txBody>
      </p:sp>
    </p:spTree>
    <p:extLst>
      <p:ext uri="{BB962C8B-B14F-4D97-AF65-F5344CB8AC3E}">
        <p14:creationId xmlns:p14="http://schemas.microsoft.com/office/powerpoint/2010/main" val="1754626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4FE8AE-1C30-4BAA-9D92-6DD7771920A1}" type="datetimeFigureOut">
              <a:rPr lang="en-IN" smtClean="0"/>
              <a:t>06-07-2023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6D5693-DAD3-437C-A349-7C402D8C23E6}" type="slidenum">
              <a:rPr lang="en-IN" smtClean="0"/>
              <a:t>‹#›</a:t>
            </a:fld>
            <a:endParaRPr lang="en-IN"/>
          </a:p>
        </p:txBody>
      </p:sp>
    </p:spTree>
    <p:extLst>
      <p:ext uri="{BB962C8B-B14F-4D97-AF65-F5344CB8AC3E}">
        <p14:creationId xmlns:p14="http://schemas.microsoft.com/office/powerpoint/2010/main" val="3429802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FE8AE-1C30-4BAA-9D92-6DD7771920A1}" type="datetimeFigureOut">
              <a:rPr lang="en-IN" smtClean="0"/>
              <a:t>06-07-2023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6D5693-DAD3-437C-A349-7C402D8C23E6}" type="slidenum">
              <a:rPr lang="en-IN" smtClean="0"/>
              <a:t>‹#›</a:t>
            </a:fld>
            <a:endParaRPr lang="en-IN"/>
          </a:p>
        </p:txBody>
      </p:sp>
    </p:spTree>
    <p:extLst>
      <p:ext uri="{BB962C8B-B14F-4D97-AF65-F5344CB8AC3E}">
        <p14:creationId xmlns:p14="http://schemas.microsoft.com/office/powerpoint/2010/main" val="221120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28002"/>
            <a:ext cx="3932237" cy="1848009"/>
          </a:xfrm>
        </p:spPr>
        <p:txBody>
          <a:bodyPr anchor="b"/>
          <a:lstStyle>
            <a:lvl1pPr>
              <a:defRPr sz="3696"/>
            </a:lvl1pPr>
          </a:lstStyle>
          <a:p>
            <a:r>
              <a:rPr lang="en-US" smtClean="0"/>
              <a:t>Click to edit Master title style</a:t>
            </a:r>
            <a:endParaRPr lang="en-US" dirty="0"/>
          </a:p>
        </p:txBody>
      </p:sp>
      <p:sp>
        <p:nvSpPr>
          <p:cNvPr id="3" name="Content Placeholder 2"/>
          <p:cNvSpPr>
            <a:spLocks noGrp="1"/>
          </p:cNvSpPr>
          <p:nvPr>
            <p:ph idx="1"/>
          </p:nvPr>
        </p:nvSpPr>
        <p:spPr>
          <a:xfrm>
            <a:off x="5183188" y="1140341"/>
            <a:ext cx="6172200" cy="5628360"/>
          </a:xfrm>
        </p:spPr>
        <p:txBody>
          <a:bodyPr/>
          <a:lstStyle>
            <a:lvl1pPr>
              <a:defRPr sz="3696"/>
            </a:lvl1pPr>
            <a:lvl2pPr>
              <a:defRPr sz="3234"/>
            </a:lvl2pPr>
            <a:lvl3pPr>
              <a:defRPr sz="2772"/>
            </a:lvl3pPr>
            <a:lvl4pPr>
              <a:defRPr sz="2310"/>
            </a:lvl4pPr>
            <a:lvl5pPr>
              <a:defRPr sz="2310"/>
            </a:lvl5pPr>
            <a:lvl6pPr>
              <a:defRPr sz="2310"/>
            </a:lvl6pPr>
            <a:lvl7pPr>
              <a:defRPr sz="2310"/>
            </a:lvl7pPr>
            <a:lvl8pPr>
              <a:defRPr sz="2310"/>
            </a:lvl8pPr>
            <a:lvl9pPr>
              <a:defRPr sz="231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376011"/>
            <a:ext cx="3932237" cy="4401855"/>
          </a:xfrm>
        </p:spPr>
        <p:txBody>
          <a:bodyPr/>
          <a:lstStyle>
            <a:lvl1pPr marL="0" indent="0">
              <a:buNone/>
              <a:defRPr sz="1848"/>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4FE8AE-1C30-4BAA-9D92-6DD7771920A1}"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D5693-DAD3-437C-A349-7C402D8C23E6}" type="slidenum">
              <a:rPr lang="en-IN" smtClean="0"/>
              <a:t>‹#›</a:t>
            </a:fld>
            <a:endParaRPr lang="en-IN"/>
          </a:p>
        </p:txBody>
      </p:sp>
    </p:spTree>
    <p:extLst>
      <p:ext uri="{BB962C8B-B14F-4D97-AF65-F5344CB8AC3E}">
        <p14:creationId xmlns:p14="http://schemas.microsoft.com/office/powerpoint/2010/main" val="357058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28002"/>
            <a:ext cx="3932237" cy="1848009"/>
          </a:xfrm>
        </p:spPr>
        <p:txBody>
          <a:bodyPr anchor="b"/>
          <a:lstStyle>
            <a:lvl1pPr>
              <a:defRPr sz="3696"/>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1140341"/>
            <a:ext cx="6172200" cy="5628360"/>
          </a:xfrm>
        </p:spPr>
        <p:txBody>
          <a:bodyPr anchor="t"/>
          <a:lstStyle>
            <a:lvl1pPr marL="0" indent="0">
              <a:buNone/>
              <a:defRPr sz="3696"/>
            </a:lvl1pPr>
            <a:lvl2pPr marL="528020" indent="0">
              <a:buNone/>
              <a:defRPr sz="3234"/>
            </a:lvl2pPr>
            <a:lvl3pPr marL="1056041" indent="0">
              <a:buNone/>
              <a:defRPr sz="2772"/>
            </a:lvl3pPr>
            <a:lvl4pPr marL="1584061" indent="0">
              <a:buNone/>
              <a:defRPr sz="2310"/>
            </a:lvl4pPr>
            <a:lvl5pPr marL="2112081" indent="0">
              <a:buNone/>
              <a:defRPr sz="2310"/>
            </a:lvl5pPr>
            <a:lvl6pPr marL="2640101" indent="0">
              <a:buNone/>
              <a:defRPr sz="2310"/>
            </a:lvl6pPr>
            <a:lvl7pPr marL="3168122" indent="0">
              <a:buNone/>
              <a:defRPr sz="2310"/>
            </a:lvl7pPr>
            <a:lvl8pPr marL="3696142" indent="0">
              <a:buNone/>
              <a:defRPr sz="2310"/>
            </a:lvl8pPr>
            <a:lvl9pPr marL="4224162" indent="0">
              <a:buNone/>
              <a:defRPr sz="2310"/>
            </a:lvl9pPr>
          </a:lstStyle>
          <a:p>
            <a:r>
              <a:rPr lang="en-US" smtClean="0"/>
              <a:t>Click icon to add picture</a:t>
            </a:r>
            <a:endParaRPr lang="en-US" dirty="0"/>
          </a:p>
        </p:txBody>
      </p:sp>
      <p:sp>
        <p:nvSpPr>
          <p:cNvPr id="4" name="Text Placeholder 3"/>
          <p:cNvSpPr>
            <a:spLocks noGrp="1"/>
          </p:cNvSpPr>
          <p:nvPr>
            <p:ph type="body" sz="half" idx="2"/>
          </p:nvPr>
        </p:nvSpPr>
        <p:spPr>
          <a:xfrm>
            <a:off x="839788" y="2376011"/>
            <a:ext cx="3932237" cy="4401855"/>
          </a:xfrm>
        </p:spPr>
        <p:txBody>
          <a:bodyPr/>
          <a:lstStyle>
            <a:lvl1pPr marL="0" indent="0">
              <a:buNone/>
              <a:defRPr sz="1848"/>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4FE8AE-1C30-4BAA-9D92-6DD7771920A1}"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6D5693-DAD3-437C-A349-7C402D8C23E6}" type="slidenum">
              <a:rPr lang="en-IN" smtClean="0"/>
              <a:t>‹#›</a:t>
            </a:fld>
            <a:endParaRPr lang="en-IN"/>
          </a:p>
        </p:txBody>
      </p:sp>
    </p:spTree>
    <p:extLst>
      <p:ext uri="{BB962C8B-B14F-4D97-AF65-F5344CB8AC3E}">
        <p14:creationId xmlns:p14="http://schemas.microsoft.com/office/powerpoint/2010/main" val="1643571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21671"/>
            <a:ext cx="10515600" cy="153084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2108344"/>
            <a:ext cx="10515600" cy="50251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7340703"/>
            <a:ext cx="2743200" cy="421669"/>
          </a:xfrm>
          <a:prstGeom prst="rect">
            <a:avLst/>
          </a:prstGeom>
        </p:spPr>
        <p:txBody>
          <a:bodyPr vert="horz" lIns="91440" tIns="45720" rIns="91440" bIns="45720" rtlCol="0" anchor="ctr"/>
          <a:lstStyle>
            <a:lvl1pPr algn="l">
              <a:defRPr sz="1386">
                <a:solidFill>
                  <a:schemeClr val="tx1">
                    <a:tint val="75000"/>
                  </a:schemeClr>
                </a:solidFill>
              </a:defRPr>
            </a:lvl1pPr>
          </a:lstStyle>
          <a:p>
            <a:fld id="{864FE8AE-1C30-4BAA-9D92-6DD7771920A1}" type="datetimeFigureOut">
              <a:rPr lang="en-IN" smtClean="0"/>
              <a:t>06-07-2023</a:t>
            </a:fld>
            <a:endParaRPr lang="en-IN"/>
          </a:p>
        </p:txBody>
      </p:sp>
      <p:sp>
        <p:nvSpPr>
          <p:cNvPr id="5" name="Footer Placeholder 4"/>
          <p:cNvSpPr>
            <a:spLocks noGrp="1"/>
          </p:cNvSpPr>
          <p:nvPr>
            <p:ph type="ftr" sz="quarter" idx="3"/>
          </p:nvPr>
        </p:nvSpPr>
        <p:spPr>
          <a:xfrm>
            <a:off x="4038600" y="7340703"/>
            <a:ext cx="4114800" cy="421669"/>
          </a:xfrm>
          <a:prstGeom prst="rect">
            <a:avLst/>
          </a:prstGeom>
        </p:spPr>
        <p:txBody>
          <a:bodyPr vert="horz" lIns="91440" tIns="45720" rIns="91440" bIns="45720" rtlCol="0" anchor="ctr"/>
          <a:lstStyle>
            <a:lvl1pPr algn="ctr">
              <a:defRPr sz="1386">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7340703"/>
            <a:ext cx="2743200" cy="421669"/>
          </a:xfrm>
          <a:prstGeom prst="rect">
            <a:avLst/>
          </a:prstGeom>
        </p:spPr>
        <p:txBody>
          <a:bodyPr vert="horz" lIns="91440" tIns="45720" rIns="91440" bIns="45720" rtlCol="0" anchor="ctr"/>
          <a:lstStyle>
            <a:lvl1pPr algn="r">
              <a:defRPr sz="1386">
                <a:solidFill>
                  <a:schemeClr val="tx1">
                    <a:tint val="75000"/>
                  </a:schemeClr>
                </a:solidFill>
              </a:defRPr>
            </a:lvl1pPr>
          </a:lstStyle>
          <a:p>
            <a:fld id="{4C6D5693-DAD3-437C-A349-7C402D8C23E6}" type="slidenum">
              <a:rPr lang="en-IN" smtClean="0"/>
              <a:t>‹#›</a:t>
            </a:fld>
            <a:endParaRPr lang="en-IN"/>
          </a:p>
        </p:txBody>
      </p:sp>
    </p:spTree>
    <p:extLst>
      <p:ext uri="{BB962C8B-B14F-4D97-AF65-F5344CB8AC3E}">
        <p14:creationId xmlns:p14="http://schemas.microsoft.com/office/powerpoint/2010/main" val="27206183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56041" rtl="0" eaLnBrk="1" latinLnBrk="0" hangingPunct="1">
        <a:lnSpc>
          <a:spcPct val="90000"/>
        </a:lnSpc>
        <a:spcBef>
          <a:spcPct val="0"/>
        </a:spcBef>
        <a:buNone/>
        <a:defRPr sz="5082" kern="1200">
          <a:solidFill>
            <a:schemeClr val="tx1"/>
          </a:solidFill>
          <a:latin typeface="+mj-lt"/>
          <a:ea typeface="+mj-ea"/>
          <a:cs typeface="+mj-cs"/>
        </a:defRPr>
      </a:lvl1pPr>
    </p:titleStyle>
    <p:bodyStyle>
      <a:lvl1pPr marL="264010" indent="-264010" algn="l" defTabSz="1056041" rtl="0" eaLnBrk="1" latinLnBrk="0" hangingPunct="1">
        <a:lnSpc>
          <a:spcPct val="90000"/>
        </a:lnSpc>
        <a:spcBef>
          <a:spcPts val="1155"/>
        </a:spcBef>
        <a:buFont typeface="Arial" panose="020B0604020202020204" pitchFamily="34" charset="0"/>
        <a:buChar char="•"/>
        <a:defRPr sz="3234" kern="1200">
          <a:solidFill>
            <a:schemeClr val="tx1"/>
          </a:solidFill>
          <a:latin typeface="+mn-lt"/>
          <a:ea typeface="+mn-ea"/>
          <a:cs typeface="+mn-cs"/>
        </a:defRPr>
      </a:lvl1pPr>
      <a:lvl2pPr marL="792030" indent="-264010" algn="l" defTabSz="1056041" rtl="0" eaLnBrk="1" latinLnBrk="0" hangingPunct="1">
        <a:lnSpc>
          <a:spcPct val="90000"/>
        </a:lnSpc>
        <a:spcBef>
          <a:spcPts val="577"/>
        </a:spcBef>
        <a:buFont typeface="Arial" panose="020B0604020202020204" pitchFamily="34" charset="0"/>
        <a:buChar char="•"/>
        <a:defRPr sz="2772" kern="1200">
          <a:solidFill>
            <a:schemeClr val="tx1"/>
          </a:solidFill>
          <a:latin typeface="+mn-lt"/>
          <a:ea typeface="+mn-ea"/>
          <a:cs typeface="+mn-cs"/>
        </a:defRPr>
      </a:lvl2pPr>
      <a:lvl3pPr marL="1320051" indent="-264010" algn="l" defTabSz="1056041" rtl="0" eaLnBrk="1" latinLnBrk="0" hangingPunct="1">
        <a:lnSpc>
          <a:spcPct val="90000"/>
        </a:lnSpc>
        <a:spcBef>
          <a:spcPts val="577"/>
        </a:spcBef>
        <a:buFont typeface="Arial" panose="020B0604020202020204" pitchFamily="34" charset="0"/>
        <a:buChar char="•"/>
        <a:defRPr sz="2310" kern="1200">
          <a:solidFill>
            <a:schemeClr val="tx1"/>
          </a:solidFill>
          <a:latin typeface="+mn-lt"/>
          <a:ea typeface="+mn-ea"/>
          <a:cs typeface="+mn-cs"/>
        </a:defRPr>
      </a:lvl3pPr>
      <a:lvl4pPr marL="1848071"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4pPr>
      <a:lvl5pPr marL="2376091"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5pPr>
      <a:lvl6pPr marL="290411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6pPr>
      <a:lvl7pPr marL="343213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7pPr>
      <a:lvl8pPr marL="396015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8pPr>
      <a:lvl9pPr marL="448817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9pPr>
    </p:bodyStyle>
    <p:otherStyle>
      <a:defPPr>
        <a:defRPr lang="en-US"/>
      </a:defPPr>
      <a:lvl1pPr marL="0" algn="l" defTabSz="1056041" rtl="0" eaLnBrk="1" latinLnBrk="0" hangingPunct="1">
        <a:defRPr sz="2079" kern="1200">
          <a:solidFill>
            <a:schemeClr val="tx1"/>
          </a:solidFill>
          <a:latin typeface="+mn-lt"/>
          <a:ea typeface="+mn-ea"/>
          <a:cs typeface="+mn-cs"/>
        </a:defRPr>
      </a:lvl1pPr>
      <a:lvl2pPr marL="528020" algn="l" defTabSz="1056041" rtl="0" eaLnBrk="1" latinLnBrk="0" hangingPunct="1">
        <a:defRPr sz="2079" kern="1200">
          <a:solidFill>
            <a:schemeClr val="tx1"/>
          </a:solidFill>
          <a:latin typeface="+mn-lt"/>
          <a:ea typeface="+mn-ea"/>
          <a:cs typeface="+mn-cs"/>
        </a:defRPr>
      </a:lvl2pPr>
      <a:lvl3pPr marL="1056041" algn="l" defTabSz="1056041" rtl="0" eaLnBrk="1" latinLnBrk="0" hangingPunct="1">
        <a:defRPr sz="2079" kern="1200">
          <a:solidFill>
            <a:schemeClr val="tx1"/>
          </a:solidFill>
          <a:latin typeface="+mn-lt"/>
          <a:ea typeface="+mn-ea"/>
          <a:cs typeface="+mn-cs"/>
        </a:defRPr>
      </a:lvl3pPr>
      <a:lvl4pPr marL="1584061" algn="l" defTabSz="1056041" rtl="0" eaLnBrk="1" latinLnBrk="0" hangingPunct="1">
        <a:defRPr sz="2079" kern="1200">
          <a:solidFill>
            <a:schemeClr val="tx1"/>
          </a:solidFill>
          <a:latin typeface="+mn-lt"/>
          <a:ea typeface="+mn-ea"/>
          <a:cs typeface="+mn-cs"/>
        </a:defRPr>
      </a:lvl4pPr>
      <a:lvl5pPr marL="2112081" algn="l" defTabSz="1056041" rtl="0" eaLnBrk="1" latinLnBrk="0" hangingPunct="1">
        <a:defRPr sz="2079" kern="1200">
          <a:solidFill>
            <a:schemeClr val="tx1"/>
          </a:solidFill>
          <a:latin typeface="+mn-lt"/>
          <a:ea typeface="+mn-ea"/>
          <a:cs typeface="+mn-cs"/>
        </a:defRPr>
      </a:lvl5pPr>
      <a:lvl6pPr marL="2640101" algn="l" defTabSz="1056041" rtl="0" eaLnBrk="1" latinLnBrk="0" hangingPunct="1">
        <a:defRPr sz="2079" kern="1200">
          <a:solidFill>
            <a:schemeClr val="tx1"/>
          </a:solidFill>
          <a:latin typeface="+mn-lt"/>
          <a:ea typeface="+mn-ea"/>
          <a:cs typeface="+mn-cs"/>
        </a:defRPr>
      </a:lvl6pPr>
      <a:lvl7pPr marL="3168122" algn="l" defTabSz="1056041" rtl="0" eaLnBrk="1" latinLnBrk="0" hangingPunct="1">
        <a:defRPr sz="2079" kern="1200">
          <a:solidFill>
            <a:schemeClr val="tx1"/>
          </a:solidFill>
          <a:latin typeface="+mn-lt"/>
          <a:ea typeface="+mn-ea"/>
          <a:cs typeface="+mn-cs"/>
        </a:defRPr>
      </a:lvl7pPr>
      <a:lvl8pPr marL="3696142" algn="l" defTabSz="1056041" rtl="0" eaLnBrk="1" latinLnBrk="0" hangingPunct="1">
        <a:defRPr sz="2079" kern="1200">
          <a:solidFill>
            <a:schemeClr val="tx1"/>
          </a:solidFill>
          <a:latin typeface="+mn-lt"/>
          <a:ea typeface="+mn-ea"/>
          <a:cs typeface="+mn-cs"/>
        </a:defRPr>
      </a:lvl8pPr>
      <a:lvl9pPr marL="4224162" algn="l" defTabSz="1056041" rtl="0" eaLnBrk="1" latinLnBrk="0" hangingPunct="1">
        <a:defRPr sz="20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rgbClr val="289FF0"/>
                </a:solidFill>
              </a:rPr>
              <a:t>Tiranga Fest: A Spectacle of </a:t>
            </a:r>
            <a:r>
              <a:rPr lang="en-IN" dirty="0" smtClean="0">
                <a:solidFill>
                  <a:srgbClr val="289FF0"/>
                </a:solidFill>
              </a:rPr>
              <a:t>Colours </a:t>
            </a:r>
            <a:r>
              <a:rPr lang="en-IN" dirty="0">
                <a:solidFill>
                  <a:srgbClr val="289FF0"/>
                </a:solidFill>
              </a:rPr>
              <a:t>and Culture</a:t>
            </a:r>
          </a:p>
        </p:txBody>
      </p:sp>
      <p:sp>
        <p:nvSpPr>
          <p:cNvPr id="3" name="Subtitle 2"/>
          <p:cNvSpPr>
            <a:spLocks noGrp="1"/>
          </p:cNvSpPr>
          <p:nvPr>
            <p:ph type="subTitle" idx="1"/>
          </p:nvPr>
        </p:nvSpPr>
        <p:spPr>
          <a:xfrm>
            <a:off x="815975" y="4730339"/>
            <a:ext cx="10560050" cy="1912175"/>
          </a:xfrm>
        </p:spPr>
        <p:txBody>
          <a:bodyPr/>
          <a:lstStyle/>
          <a:p>
            <a:r>
              <a:rPr lang="en-US" dirty="0" smtClean="0"/>
              <a:t>Tiranga - A </a:t>
            </a:r>
            <a:r>
              <a:rPr lang="en-US" dirty="0"/>
              <a:t>celebration of India's rich cultural heritage.</a:t>
            </a:r>
            <a:endParaRPr lang="en-IN" dirty="0"/>
          </a:p>
        </p:txBody>
      </p:sp>
    </p:spTree>
    <p:extLst>
      <p:ext uri="{BB962C8B-B14F-4D97-AF65-F5344CB8AC3E}">
        <p14:creationId xmlns:p14="http://schemas.microsoft.com/office/powerpoint/2010/main" val="3534386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02215"/>
            <a:ext cx="10792968" cy="1530841"/>
          </a:xfrm>
        </p:spPr>
        <p:txBody>
          <a:bodyPr/>
          <a:lstStyle/>
          <a:p>
            <a:r>
              <a:rPr lang="en-US" dirty="0" smtClean="0">
                <a:solidFill>
                  <a:srgbClr val="289FF0"/>
                </a:solidFill>
              </a:rPr>
              <a:t>Events </a:t>
            </a:r>
            <a:r>
              <a:rPr lang="en-US" dirty="0">
                <a:solidFill>
                  <a:srgbClr val="289FF0"/>
                </a:solidFill>
              </a:rPr>
              <a:t>for Category </a:t>
            </a:r>
            <a:r>
              <a:rPr lang="en-US" dirty="0" smtClean="0">
                <a:solidFill>
                  <a:srgbClr val="289FF0"/>
                </a:solidFill>
              </a:rPr>
              <a:t>3 </a:t>
            </a:r>
            <a:r>
              <a:rPr lang="en-US" dirty="0">
                <a:solidFill>
                  <a:srgbClr val="289FF0"/>
                </a:solidFill>
              </a:rPr>
              <a:t>- Grade 3 , 4 and 5</a:t>
            </a:r>
            <a:endParaRPr lang="en-IN" dirty="0">
              <a:solidFill>
                <a:srgbClr val="289FF0"/>
              </a:solidFill>
            </a:endParaRPr>
          </a:p>
        </p:txBody>
      </p:sp>
      <p:sp>
        <p:nvSpPr>
          <p:cNvPr id="3" name="Content Placeholder 2"/>
          <p:cNvSpPr>
            <a:spLocks noGrp="1"/>
          </p:cNvSpPr>
          <p:nvPr>
            <p:ph idx="1"/>
          </p:nvPr>
        </p:nvSpPr>
        <p:spPr>
          <a:xfrm>
            <a:off x="976884" y="1523128"/>
            <a:ext cx="10515600" cy="5025191"/>
          </a:xfrm>
        </p:spPr>
        <p:txBody>
          <a:bodyPr>
            <a:noAutofit/>
          </a:bodyPr>
          <a:lstStyle/>
          <a:p>
            <a:pPr marL="0" indent="0">
              <a:buNone/>
            </a:pPr>
            <a:r>
              <a:rPr lang="en-US" sz="1800" dirty="0" smtClean="0"/>
              <a:t>3.</a:t>
            </a:r>
            <a:r>
              <a:rPr lang="en-US" sz="1800" dirty="0" smtClean="0"/>
              <a:t> Treasures from Trash (Best of Waste)</a:t>
            </a:r>
            <a:endParaRPr lang="en-US" sz="1800" dirty="0"/>
          </a:p>
          <a:p>
            <a:pPr marL="0" indent="0">
              <a:buNone/>
            </a:pPr>
            <a:r>
              <a:rPr lang="en-US" sz="1800" dirty="0"/>
              <a:t>RULES:-</a:t>
            </a:r>
          </a:p>
          <a:p>
            <a:pPr marL="0" indent="0">
              <a:buNone/>
            </a:pPr>
            <a:r>
              <a:rPr lang="en-US" sz="1800" dirty="0"/>
              <a:t>• The participants must bring their own materials. </a:t>
            </a:r>
            <a:endParaRPr lang="en-US" sz="1800" dirty="0" smtClean="0"/>
          </a:p>
          <a:p>
            <a:pPr marL="0" indent="0">
              <a:buNone/>
            </a:pPr>
            <a:r>
              <a:rPr lang="en-US" sz="1800" dirty="0" smtClean="0"/>
              <a:t>• </a:t>
            </a:r>
            <a:r>
              <a:rPr lang="en-US" sz="1800" dirty="0"/>
              <a:t>No ready or semi-finished product will </a:t>
            </a:r>
            <a:r>
              <a:rPr lang="en-US" sz="1800" dirty="0" smtClean="0"/>
              <a:t>be accepted</a:t>
            </a:r>
            <a:r>
              <a:rPr lang="en-US" sz="1800" dirty="0"/>
              <a:t>. </a:t>
            </a:r>
          </a:p>
          <a:p>
            <a:pPr marL="0" indent="0">
              <a:buNone/>
            </a:pPr>
            <a:r>
              <a:rPr lang="en-US" sz="1800" dirty="0" smtClean="0"/>
              <a:t>• </a:t>
            </a:r>
            <a:r>
              <a:rPr lang="en-US" sz="1800" dirty="0"/>
              <a:t>Time Limit: Max: 30 minutes. </a:t>
            </a:r>
            <a:endParaRPr lang="en-US" sz="1800" dirty="0" smtClean="0"/>
          </a:p>
          <a:p>
            <a:pPr marL="0" indent="0">
              <a:buNone/>
            </a:pPr>
            <a:r>
              <a:rPr lang="en-US" sz="1800" dirty="0" smtClean="0"/>
              <a:t>• </a:t>
            </a:r>
            <a:r>
              <a:rPr lang="en-US" sz="1800" dirty="0"/>
              <a:t>Number of Participants: Min and Max: 2 per </a:t>
            </a:r>
            <a:r>
              <a:rPr lang="en-US" sz="1800" dirty="0" smtClean="0"/>
              <a:t>school</a:t>
            </a:r>
          </a:p>
          <a:p>
            <a:pPr marL="0" indent="0">
              <a:buNone/>
            </a:pPr>
            <a:r>
              <a:rPr lang="en-US" sz="1800" dirty="0" smtClean="0"/>
              <a:t>• </a:t>
            </a:r>
            <a:r>
              <a:rPr lang="en-US" sz="1800" dirty="0"/>
              <a:t>Only one team per school. </a:t>
            </a:r>
            <a:r>
              <a:rPr lang="en-US" sz="1800" dirty="0"/>
              <a:t/>
            </a:r>
            <a:br>
              <a:rPr lang="en-US" sz="1800" dirty="0"/>
            </a:br>
            <a:endParaRPr lang="en-US" sz="1800" dirty="0"/>
          </a:p>
          <a:p>
            <a:pPr marL="0" indent="0">
              <a:buNone/>
            </a:pPr>
            <a:r>
              <a:rPr lang="en-US" sz="1800" dirty="0"/>
              <a:t>JUDGING PARAMETERS:-</a:t>
            </a:r>
          </a:p>
          <a:p>
            <a:r>
              <a:rPr lang="en-US" sz="1800" dirty="0" smtClean="0"/>
              <a:t>Creativity.</a:t>
            </a:r>
            <a:endParaRPr lang="en-US" sz="1800" dirty="0"/>
          </a:p>
          <a:p>
            <a:r>
              <a:rPr lang="en-US" sz="1800" dirty="0" smtClean="0"/>
              <a:t>Utilization of resources.</a:t>
            </a:r>
          </a:p>
          <a:p>
            <a:r>
              <a:rPr lang="en-US" sz="1800" dirty="0" smtClean="0"/>
              <a:t>Artistic composition and design.</a:t>
            </a:r>
            <a:endParaRPr lang="en-US" sz="1800" dirty="0"/>
          </a:p>
          <a:p>
            <a:r>
              <a:rPr lang="en-US" sz="1800" dirty="0" smtClean="0"/>
              <a:t>Eco - Friendly rating.</a:t>
            </a:r>
            <a:endParaRPr lang="en-US" sz="1800" dirty="0"/>
          </a:p>
          <a:p>
            <a:r>
              <a:rPr lang="en-US" sz="1800" dirty="0" smtClean="0"/>
              <a:t>Utility of the project.</a:t>
            </a:r>
            <a:endParaRPr lang="en-US" sz="1800" dirty="0"/>
          </a:p>
          <a:p>
            <a:r>
              <a:rPr lang="en-US" sz="1800" dirty="0" smtClean="0"/>
              <a:t>Overall presentation.</a:t>
            </a:r>
            <a:endParaRPr lang="en-US" sz="1800" dirty="0"/>
          </a:p>
          <a:p>
            <a:pPr marL="0" indent="0">
              <a:buNone/>
            </a:pPr>
            <a:endParaRPr lang="en-IN" sz="1800" dirty="0"/>
          </a:p>
        </p:txBody>
      </p:sp>
    </p:spTree>
    <p:extLst>
      <p:ext uri="{BB962C8B-B14F-4D97-AF65-F5344CB8AC3E}">
        <p14:creationId xmlns:p14="http://schemas.microsoft.com/office/powerpoint/2010/main" val="679626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02215"/>
            <a:ext cx="10792968" cy="1530841"/>
          </a:xfrm>
        </p:spPr>
        <p:txBody>
          <a:bodyPr/>
          <a:lstStyle/>
          <a:p>
            <a:r>
              <a:rPr lang="en-US" dirty="0" smtClean="0">
                <a:solidFill>
                  <a:srgbClr val="289FF0"/>
                </a:solidFill>
              </a:rPr>
              <a:t>Events </a:t>
            </a:r>
            <a:r>
              <a:rPr lang="en-US" dirty="0">
                <a:solidFill>
                  <a:srgbClr val="289FF0"/>
                </a:solidFill>
              </a:rPr>
              <a:t>for Category </a:t>
            </a:r>
            <a:r>
              <a:rPr lang="en-US" dirty="0">
                <a:solidFill>
                  <a:srgbClr val="289FF0"/>
                </a:solidFill>
              </a:rPr>
              <a:t>4</a:t>
            </a:r>
            <a:r>
              <a:rPr lang="en-US" dirty="0" smtClean="0">
                <a:solidFill>
                  <a:srgbClr val="289FF0"/>
                </a:solidFill>
              </a:rPr>
              <a:t> </a:t>
            </a:r>
            <a:r>
              <a:rPr lang="en-US" dirty="0">
                <a:solidFill>
                  <a:srgbClr val="289FF0"/>
                </a:solidFill>
              </a:rPr>
              <a:t>- Grade </a:t>
            </a:r>
            <a:r>
              <a:rPr lang="en-US" dirty="0" smtClean="0">
                <a:solidFill>
                  <a:srgbClr val="289FF0"/>
                </a:solidFill>
              </a:rPr>
              <a:t>6 </a:t>
            </a:r>
            <a:r>
              <a:rPr lang="en-US" dirty="0">
                <a:solidFill>
                  <a:srgbClr val="289FF0"/>
                </a:solidFill>
              </a:rPr>
              <a:t>, 7</a:t>
            </a:r>
            <a:r>
              <a:rPr lang="en-US" dirty="0" smtClean="0">
                <a:solidFill>
                  <a:srgbClr val="289FF0"/>
                </a:solidFill>
              </a:rPr>
              <a:t> </a:t>
            </a:r>
            <a:r>
              <a:rPr lang="en-US" dirty="0">
                <a:solidFill>
                  <a:srgbClr val="289FF0"/>
                </a:solidFill>
              </a:rPr>
              <a:t>and </a:t>
            </a:r>
            <a:r>
              <a:rPr lang="en-US" dirty="0" smtClean="0">
                <a:solidFill>
                  <a:srgbClr val="289FF0"/>
                </a:solidFill>
              </a:rPr>
              <a:t>8</a:t>
            </a:r>
            <a:endParaRPr lang="en-IN" dirty="0">
              <a:solidFill>
                <a:srgbClr val="289FF0"/>
              </a:solidFill>
            </a:endParaRPr>
          </a:p>
        </p:txBody>
      </p:sp>
      <p:sp>
        <p:nvSpPr>
          <p:cNvPr id="3" name="Content Placeholder 2"/>
          <p:cNvSpPr>
            <a:spLocks noGrp="1"/>
          </p:cNvSpPr>
          <p:nvPr>
            <p:ph idx="1"/>
          </p:nvPr>
        </p:nvSpPr>
        <p:spPr>
          <a:xfrm>
            <a:off x="838200" y="1437784"/>
            <a:ext cx="10515600" cy="5025191"/>
          </a:xfrm>
        </p:spPr>
        <p:txBody>
          <a:bodyPr>
            <a:noAutofit/>
          </a:bodyPr>
          <a:lstStyle/>
          <a:p>
            <a:pPr marL="342900" indent="-342900">
              <a:buFont typeface="+mj-lt"/>
              <a:buAutoNum type="arabicPeriod"/>
            </a:pPr>
            <a:r>
              <a:rPr lang="en-US" sz="1800" dirty="0" smtClean="0"/>
              <a:t>Re-sketching </a:t>
            </a:r>
            <a:r>
              <a:rPr lang="en-US" sz="1800" dirty="0"/>
              <a:t>History (Monument Pencil Sketching)</a:t>
            </a:r>
          </a:p>
          <a:p>
            <a:pPr marL="342900" indent="-342900">
              <a:buFont typeface="+mj-lt"/>
              <a:buAutoNum type="arabicPeriod"/>
            </a:pPr>
            <a:r>
              <a:rPr lang="en-US" sz="1800" dirty="0" smtClean="0"/>
              <a:t>Blossoms of </a:t>
            </a:r>
            <a:r>
              <a:rPr lang="en-US" sz="1800" dirty="0"/>
              <a:t>Freedom (Flower Arrangement</a:t>
            </a:r>
            <a:r>
              <a:rPr lang="en-US" sz="1800" dirty="0" smtClean="0"/>
              <a:t>)</a:t>
            </a:r>
            <a:endParaRPr lang="en-US" sz="1800" dirty="0"/>
          </a:p>
          <a:p>
            <a:pPr marL="342900" indent="-342900">
              <a:buFont typeface="+mj-lt"/>
              <a:buAutoNum type="arabicPeriod"/>
            </a:pPr>
            <a:r>
              <a:rPr lang="en-US" sz="1800" dirty="0" smtClean="0"/>
              <a:t>Kaleidoscopic Array  (Rangoli)</a:t>
            </a:r>
          </a:p>
          <a:p>
            <a:pPr marL="0" indent="0">
              <a:buNone/>
            </a:pPr>
            <a:endParaRPr lang="en-US" sz="1800" dirty="0"/>
          </a:p>
          <a:p>
            <a:pPr marL="0" indent="0">
              <a:buNone/>
            </a:pPr>
            <a:r>
              <a:rPr lang="en-US" sz="1800" dirty="0" smtClean="0"/>
              <a:t>Re-sketching History (Monument Pencil Sketching)</a:t>
            </a:r>
          </a:p>
          <a:p>
            <a:pPr marL="0" indent="0">
              <a:buNone/>
            </a:pPr>
            <a:r>
              <a:rPr lang="en-US" sz="1800" dirty="0" smtClean="0"/>
              <a:t>RULES:-    </a:t>
            </a:r>
          </a:p>
          <a:p>
            <a:r>
              <a:rPr lang="en-US" sz="1800" dirty="0" smtClean="0"/>
              <a:t>Quality </a:t>
            </a:r>
            <a:r>
              <a:rPr lang="en-US" sz="1800" dirty="0"/>
              <a:t>of artwork </a:t>
            </a:r>
            <a:endParaRPr lang="en-US" sz="1800" dirty="0" smtClean="0"/>
          </a:p>
          <a:p>
            <a:r>
              <a:rPr lang="en-US" sz="1800" dirty="0" smtClean="0"/>
              <a:t>Details </a:t>
            </a:r>
            <a:r>
              <a:rPr lang="en-US" sz="1800" dirty="0"/>
              <a:t>and clarity of theme </a:t>
            </a:r>
          </a:p>
          <a:p>
            <a:r>
              <a:rPr lang="en-US" sz="1800" dirty="0" smtClean="0"/>
              <a:t>Overall </a:t>
            </a:r>
            <a:r>
              <a:rPr lang="en-US" sz="1800" dirty="0"/>
              <a:t>Artistic skill </a:t>
            </a:r>
            <a:r>
              <a:rPr lang="en-US" sz="1800" dirty="0" smtClean="0"/>
              <a:t>impression</a:t>
            </a:r>
          </a:p>
          <a:p>
            <a:endParaRPr lang="en-US" sz="1800" dirty="0" smtClean="0"/>
          </a:p>
          <a:p>
            <a:pPr marL="0" indent="0">
              <a:buNone/>
            </a:pPr>
            <a:r>
              <a:rPr lang="en-US" sz="1800" dirty="0" smtClean="0"/>
              <a:t>JUDGING PARAMETERS:-</a:t>
            </a:r>
          </a:p>
          <a:p>
            <a:pPr marL="0" indent="0">
              <a:buNone/>
            </a:pPr>
            <a:r>
              <a:rPr lang="en-US" sz="1800" dirty="0"/>
              <a:t>• The participants must bring their art tools to the venue like pencil set, erasers, pencil sharpener</a:t>
            </a:r>
            <a:r>
              <a:rPr lang="en-US" sz="1800" dirty="0" smtClean="0"/>
              <a:t>, etc</a:t>
            </a:r>
            <a:r>
              <a:rPr lang="en-US" sz="1800" dirty="0"/>
              <a:t>. No color pencils will be used. </a:t>
            </a:r>
            <a:endParaRPr lang="en-US" sz="1800" dirty="0" smtClean="0"/>
          </a:p>
          <a:p>
            <a:pPr marL="0" indent="0">
              <a:buNone/>
            </a:pPr>
            <a:r>
              <a:rPr lang="en-US" sz="1800" dirty="0" smtClean="0"/>
              <a:t>• </a:t>
            </a:r>
            <a:r>
              <a:rPr lang="en-US" sz="1800" dirty="0"/>
              <a:t>The students must follow the theme to </a:t>
            </a:r>
            <a:r>
              <a:rPr lang="en-US" sz="1800" dirty="0" smtClean="0"/>
              <a:t>display the </a:t>
            </a:r>
            <a:r>
              <a:rPr lang="en-US" sz="1800" dirty="0"/>
              <a:t>work of art. </a:t>
            </a:r>
            <a:endParaRPr lang="en-US" sz="1800" dirty="0" smtClean="0"/>
          </a:p>
          <a:p>
            <a:pPr marL="0" indent="0">
              <a:buNone/>
            </a:pPr>
            <a:r>
              <a:rPr lang="en-US" sz="1800" dirty="0" smtClean="0"/>
              <a:t>• </a:t>
            </a:r>
            <a:r>
              <a:rPr lang="en-US" sz="1800" dirty="0"/>
              <a:t>Time Limit: Max: 30 minutes. </a:t>
            </a:r>
            <a:endParaRPr lang="en-US" sz="1800" dirty="0" smtClean="0"/>
          </a:p>
          <a:p>
            <a:pPr marL="0" indent="0">
              <a:buNone/>
            </a:pPr>
            <a:r>
              <a:rPr lang="en-US" sz="1800" dirty="0" smtClean="0"/>
              <a:t>• </a:t>
            </a:r>
            <a:r>
              <a:rPr lang="en-US" sz="1800" dirty="0"/>
              <a:t>Number of Participants: 2 per </a:t>
            </a:r>
            <a:r>
              <a:rPr lang="en-US" sz="1800" dirty="0" smtClean="0"/>
              <a:t>school.</a:t>
            </a:r>
            <a:endParaRPr lang="en-US" sz="1800" dirty="0"/>
          </a:p>
          <a:p>
            <a:pPr marL="0" indent="0">
              <a:buNone/>
            </a:pPr>
            <a:endParaRPr lang="en-IN" sz="1800" dirty="0"/>
          </a:p>
        </p:txBody>
      </p:sp>
    </p:spTree>
    <p:extLst>
      <p:ext uri="{BB962C8B-B14F-4D97-AF65-F5344CB8AC3E}">
        <p14:creationId xmlns:p14="http://schemas.microsoft.com/office/powerpoint/2010/main" val="1331366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02215"/>
            <a:ext cx="10792968" cy="1530841"/>
          </a:xfrm>
        </p:spPr>
        <p:txBody>
          <a:bodyPr/>
          <a:lstStyle/>
          <a:p>
            <a:r>
              <a:rPr lang="en-US" dirty="0" smtClean="0">
                <a:solidFill>
                  <a:srgbClr val="289FF0"/>
                </a:solidFill>
              </a:rPr>
              <a:t>Events </a:t>
            </a:r>
            <a:r>
              <a:rPr lang="en-US" dirty="0">
                <a:solidFill>
                  <a:srgbClr val="289FF0"/>
                </a:solidFill>
              </a:rPr>
              <a:t>for Category </a:t>
            </a:r>
            <a:r>
              <a:rPr lang="en-US" dirty="0">
                <a:solidFill>
                  <a:srgbClr val="289FF0"/>
                </a:solidFill>
              </a:rPr>
              <a:t>4</a:t>
            </a:r>
            <a:r>
              <a:rPr lang="en-US" dirty="0" smtClean="0">
                <a:solidFill>
                  <a:srgbClr val="289FF0"/>
                </a:solidFill>
              </a:rPr>
              <a:t> </a:t>
            </a:r>
            <a:r>
              <a:rPr lang="en-US" dirty="0">
                <a:solidFill>
                  <a:srgbClr val="289FF0"/>
                </a:solidFill>
              </a:rPr>
              <a:t>- Grade 6</a:t>
            </a:r>
            <a:r>
              <a:rPr lang="en-US" dirty="0" smtClean="0">
                <a:solidFill>
                  <a:srgbClr val="289FF0"/>
                </a:solidFill>
              </a:rPr>
              <a:t> </a:t>
            </a:r>
            <a:r>
              <a:rPr lang="en-US" dirty="0">
                <a:solidFill>
                  <a:srgbClr val="289FF0"/>
                </a:solidFill>
              </a:rPr>
              <a:t>, </a:t>
            </a:r>
            <a:r>
              <a:rPr lang="en-US" dirty="0" smtClean="0">
                <a:solidFill>
                  <a:srgbClr val="289FF0"/>
                </a:solidFill>
              </a:rPr>
              <a:t>7 </a:t>
            </a:r>
            <a:r>
              <a:rPr lang="en-US" dirty="0">
                <a:solidFill>
                  <a:srgbClr val="289FF0"/>
                </a:solidFill>
              </a:rPr>
              <a:t>and 8</a:t>
            </a:r>
            <a:endParaRPr lang="en-IN" dirty="0">
              <a:solidFill>
                <a:srgbClr val="289FF0"/>
              </a:solidFill>
            </a:endParaRPr>
          </a:p>
        </p:txBody>
      </p:sp>
      <p:sp>
        <p:nvSpPr>
          <p:cNvPr id="3" name="Content Placeholder 2"/>
          <p:cNvSpPr>
            <a:spLocks noGrp="1"/>
          </p:cNvSpPr>
          <p:nvPr>
            <p:ph idx="1"/>
          </p:nvPr>
        </p:nvSpPr>
        <p:spPr>
          <a:xfrm>
            <a:off x="838200" y="1733056"/>
            <a:ext cx="10515600" cy="5025191"/>
          </a:xfrm>
        </p:spPr>
        <p:txBody>
          <a:bodyPr>
            <a:noAutofit/>
          </a:bodyPr>
          <a:lstStyle/>
          <a:p>
            <a:pPr marL="0" indent="0">
              <a:buNone/>
            </a:pPr>
            <a:r>
              <a:rPr lang="en-US" sz="1800" dirty="0" smtClean="0"/>
              <a:t>Blossoms of Freedom (Flower Arrangement)</a:t>
            </a:r>
          </a:p>
          <a:p>
            <a:pPr marL="0" indent="0">
              <a:buNone/>
            </a:pPr>
            <a:r>
              <a:rPr lang="en-US" sz="1800" dirty="0" smtClean="0"/>
              <a:t>RULES:-</a:t>
            </a:r>
          </a:p>
          <a:p>
            <a:r>
              <a:rPr lang="en-US" sz="1800" dirty="0"/>
              <a:t>Students bring their own materials. </a:t>
            </a:r>
            <a:endParaRPr lang="en-US" sz="1800" dirty="0" smtClean="0"/>
          </a:p>
          <a:p>
            <a:r>
              <a:rPr lang="en-US" sz="1800" dirty="0" smtClean="0"/>
              <a:t>Fresh </a:t>
            </a:r>
            <a:r>
              <a:rPr lang="en-US" sz="1800" dirty="0"/>
              <a:t>flowers to be used. </a:t>
            </a:r>
            <a:endParaRPr lang="en-US" sz="1800" dirty="0" smtClean="0"/>
          </a:p>
          <a:p>
            <a:pPr marL="0" indent="0">
              <a:buNone/>
            </a:pPr>
            <a:r>
              <a:rPr lang="en-US" sz="1800" dirty="0" smtClean="0"/>
              <a:t>•   Time </a:t>
            </a:r>
            <a:r>
              <a:rPr lang="en-US" sz="1800" dirty="0"/>
              <a:t>Limit: Max: 30 minutes </a:t>
            </a:r>
            <a:endParaRPr lang="en-US" sz="1800" dirty="0" smtClean="0"/>
          </a:p>
          <a:p>
            <a:pPr marL="0" indent="0">
              <a:buNone/>
            </a:pPr>
            <a:r>
              <a:rPr lang="en-US" sz="1800" dirty="0" smtClean="0"/>
              <a:t>•   </a:t>
            </a:r>
            <a:r>
              <a:rPr lang="en-US" sz="1800" dirty="0"/>
              <a:t>Number of Participants: 2 per school </a:t>
            </a:r>
            <a:r>
              <a:rPr lang="en-US" sz="1800" dirty="0" smtClean="0"/>
              <a:t/>
            </a:r>
            <a:br>
              <a:rPr lang="en-US" sz="1800" dirty="0" smtClean="0"/>
            </a:br>
            <a:endParaRPr lang="en-US" sz="1800" dirty="0" smtClean="0"/>
          </a:p>
          <a:p>
            <a:pPr marL="0" indent="0">
              <a:buNone/>
            </a:pPr>
            <a:r>
              <a:rPr lang="en-US" sz="1800" dirty="0" smtClean="0"/>
              <a:t>JUDGING </a:t>
            </a:r>
            <a:r>
              <a:rPr lang="en-US" sz="1800" dirty="0"/>
              <a:t>PARAMETERS</a:t>
            </a:r>
            <a:r>
              <a:rPr lang="en-US" sz="1800" dirty="0" smtClean="0"/>
              <a:t>:-</a:t>
            </a:r>
          </a:p>
          <a:p>
            <a:r>
              <a:rPr lang="en-US" sz="1800" dirty="0"/>
              <a:t>Creativity</a:t>
            </a:r>
          </a:p>
          <a:p>
            <a:r>
              <a:rPr lang="en-US" sz="1800" dirty="0"/>
              <a:t>Balance</a:t>
            </a:r>
          </a:p>
          <a:p>
            <a:r>
              <a:rPr lang="en-US" sz="1800" dirty="0" smtClean="0"/>
              <a:t>Proportion</a:t>
            </a:r>
          </a:p>
          <a:p>
            <a:r>
              <a:rPr lang="en-US" sz="1800" dirty="0" smtClean="0"/>
              <a:t>Neatness</a:t>
            </a:r>
          </a:p>
          <a:p>
            <a:r>
              <a:rPr lang="en-US" sz="1800" dirty="0" smtClean="0"/>
              <a:t>Cleanliness </a:t>
            </a:r>
            <a:r>
              <a:rPr lang="en-US" sz="1800" dirty="0"/>
              <a:t>of </a:t>
            </a:r>
            <a:r>
              <a:rPr lang="en-US" sz="1800" dirty="0" smtClean="0"/>
              <a:t>Design</a:t>
            </a:r>
            <a:endParaRPr lang="en-US" sz="1800" dirty="0"/>
          </a:p>
          <a:p>
            <a:pPr marL="0" indent="0">
              <a:buNone/>
            </a:pPr>
            <a:endParaRPr lang="en-US" sz="1800" dirty="0"/>
          </a:p>
        </p:txBody>
      </p:sp>
    </p:spTree>
    <p:extLst>
      <p:ext uri="{BB962C8B-B14F-4D97-AF65-F5344CB8AC3E}">
        <p14:creationId xmlns:p14="http://schemas.microsoft.com/office/powerpoint/2010/main" val="2955011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02215"/>
            <a:ext cx="10792968" cy="1530841"/>
          </a:xfrm>
        </p:spPr>
        <p:txBody>
          <a:bodyPr/>
          <a:lstStyle/>
          <a:p>
            <a:r>
              <a:rPr lang="en-US" dirty="0" smtClean="0">
                <a:solidFill>
                  <a:srgbClr val="289FF0"/>
                </a:solidFill>
              </a:rPr>
              <a:t>Events </a:t>
            </a:r>
            <a:r>
              <a:rPr lang="en-US" dirty="0">
                <a:solidFill>
                  <a:srgbClr val="289FF0"/>
                </a:solidFill>
              </a:rPr>
              <a:t>for Category </a:t>
            </a:r>
            <a:r>
              <a:rPr lang="en-US" dirty="0">
                <a:solidFill>
                  <a:srgbClr val="289FF0"/>
                </a:solidFill>
              </a:rPr>
              <a:t>4</a:t>
            </a:r>
            <a:r>
              <a:rPr lang="en-US" dirty="0" smtClean="0">
                <a:solidFill>
                  <a:srgbClr val="289FF0"/>
                </a:solidFill>
              </a:rPr>
              <a:t> </a:t>
            </a:r>
            <a:r>
              <a:rPr lang="en-US" dirty="0">
                <a:solidFill>
                  <a:srgbClr val="289FF0"/>
                </a:solidFill>
              </a:rPr>
              <a:t>- Grade 6</a:t>
            </a:r>
            <a:r>
              <a:rPr lang="en-US" dirty="0" smtClean="0">
                <a:solidFill>
                  <a:srgbClr val="289FF0"/>
                </a:solidFill>
              </a:rPr>
              <a:t> </a:t>
            </a:r>
            <a:r>
              <a:rPr lang="en-US" dirty="0">
                <a:solidFill>
                  <a:srgbClr val="289FF0"/>
                </a:solidFill>
              </a:rPr>
              <a:t>, </a:t>
            </a:r>
            <a:r>
              <a:rPr lang="en-US" dirty="0" smtClean="0">
                <a:solidFill>
                  <a:srgbClr val="289FF0"/>
                </a:solidFill>
              </a:rPr>
              <a:t>7 </a:t>
            </a:r>
            <a:r>
              <a:rPr lang="en-US" dirty="0">
                <a:solidFill>
                  <a:srgbClr val="289FF0"/>
                </a:solidFill>
              </a:rPr>
              <a:t>and 8</a:t>
            </a:r>
            <a:endParaRPr lang="en-IN" dirty="0">
              <a:solidFill>
                <a:srgbClr val="289FF0"/>
              </a:solidFill>
            </a:endParaRPr>
          </a:p>
        </p:txBody>
      </p:sp>
      <p:sp>
        <p:nvSpPr>
          <p:cNvPr id="3" name="Content Placeholder 2"/>
          <p:cNvSpPr>
            <a:spLocks noGrp="1"/>
          </p:cNvSpPr>
          <p:nvPr>
            <p:ph idx="1"/>
          </p:nvPr>
        </p:nvSpPr>
        <p:spPr>
          <a:xfrm>
            <a:off x="838200" y="1733056"/>
            <a:ext cx="10515600" cy="5025191"/>
          </a:xfrm>
        </p:spPr>
        <p:txBody>
          <a:bodyPr>
            <a:noAutofit/>
          </a:bodyPr>
          <a:lstStyle/>
          <a:p>
            <a:pPr marL="0" indent="0">
              <a:buNone/>
            </a:pPr>
            <a:r>
              <a:rPr lang="en-US" sz="1800" dirty="0"/>
              <a:t>Kaleidoscopic Array  (Rangoli)</a:t>
            </a:r>
          </a:p>
          <a:p>
            <a:pPr marL="0" indent="0">
              <a:buNone/>
            </a:pPr>
            <a:r>
              <a:rPr lang="en-US" sz="1800" dirty="0" smtClean="0"/>
              <a:t>RULES:-</a:t>
            </a:r>
          </a:p>
          <a:p>
            <a:r>
              <a:rPr lang="en-US" sz="1800" dirty="0"/>
              <a:t>Students bring their own Rangoli colors. </a:t>
            </a:r>
            <a:endParaRPr lang="en-US" sz="1800" dirty="0" smtClean="0"/>
          </a:p>
          <a:p>
            <a:pPr marL="0" indent="0">
              <a:buNone/>
            </a:pPr>
            <a:r>
              <a:rPr lang="en-US" sz="1800" dirty="0" smtClean="0"/>
              <a:t>• </a:t>
            </a:r>
            <a:r>
              <a:rPr lang="en-US" sz="1800" dirty="0"/>
              <a:t>The participants will not be allowed to refer </a:t>
            </a:r>
            <a:r>
              <a:rPr lang="en-US" sz="1800" dirty="0" smtClean="0"/>
              <a:t>to any </a:t>
            </a:r>
            <a:r>
              <a:rPr lang="en-US" sz="1800" dirty="0"/>
              <a:t>printed material etc. for </a:t>
            </a:r>
            <a:r>
              <a:rPr lang="en-US" sz="1800" dirty="0" smtClean="0"/>
              <a:t>pre</a:t>
            </a:r>
          </a:p>
          <a:p>
            <a:pPr marL="0" indent="0">
              <a:buNone/>
            </a:pPr>
            <a:r>
              <a:rPr lang="en-US" sz="1800" dirty="0" smtClean="0"/>
              <a:t>• </a:t>
            </a:r>
            <a:r>
              <a:rPr lang="en-US" sz="1800" dirty="0"/>
              <a:t>Time Limit: Max: 30 minutes </a:t>
            </a:r>
            <a:endParaRPr lang="en-US" sz="1800" dirty="0" smtClean="0"/>
          </a:p>
          <a:p>
            <a:pPr marL="0" indent="0">
              <a:buNone/>
            </a:pPr>
            <a:r>
              <a:rPr lang="en-US" sz="1800" dirty="0" smtClean="0"/>
              <a:t>• </a:t>
            </a:r>
            <a:r>
              <a:rPr lang="en-US" sz="1800" dirty="0"/>
              <a:t>Number of Participants: </a:t>
            </a:r>
            <a:r>
              <a:rPr lang="en-US" sz="1800" dirty="0" smtClean="0"/>
              <a:t> </a:t>
            </a:r>
            <a:br>
              <a:rPr lang="en-US" sz="1800" dirty="0" smtClean="0"/>
            </a:br>
            <a:endParaRPr lang="en-US" sz="1800" dirty="0" smtClean="0"/>
          </a:p>
          <a:p>
            <a:pPr marL="0" indent="0">
              <a:buNone/>
            </a:pPr>
            <a:r>
              <a:rPr lang="en-US" sz="1800" dirty="0" smtClean="0"/>
              <a:t>JUDGING </a:t>
            </a:r>
            <a:r>
              <a:rPr lang="en-US" sz="1800" dirty="0"/>
              <a:t>PARAMETERS</a:t>
            </a:r>
            <a:r>
              <a:rPr lang="en-US" sz="1800" dirty="0" smtClean="0"/>
              <a:t>:-</a:t>
            </a:r>
          </a:p>
          <a:p>
            <a:r>
              <a:rPr lang="en-US" sz="1800" dirty="0" smtClean="0"/>
              <a:t>Overall </a:t>
            </a:r>
            <a:r>
              <a:rPr lang="en-US" sz="1800" dirty="0"/>
              <a:t>appearance and </a:t>
            </a:r>
            <a:r>
              <a:rPr lang="en-US" sz="1800" dirty="0" smtClean="0"/>
              <a:t>appeal. </a:t>
            </a:r>
          </a:p>
          <a:p>
            <a:r>
              <a:rPr lang="en-US" sz="1800" dirty="0" smtClean="0"/>
              <a:t>Details </a:t>
            </a:r>
            <a:r>
              <a:rPr lang="en-US" sz="1800" dirty="0"/>
              <a:t>and clarity in Rangoli </a:t>
            </a:r>
            <a:r>
              <a:rPr lang="en-US" sz="1800" dirty="0" smtClean="0"/>
              <a:t>art.</a:t>
            </a:r>
          </a:p>
          <a:p>
            <a:r>
              <a:rPr lang="en-US" sz="1800" dirty="0" smtClean="0"/>
              <a:t>Color combination.</a:t>
            </a:r>
            <a:endParaRPr lang="en-US" sz="1800" dirty="0"/>
          </a:p>
        </p:txBody>
      </p:sp>
    </p:spTree>
    <p:extLst>
      <p:ext uri="{BB962C8B-B14F-4D97-AF65-F5344CB8AC3E}">
        <p14:creationId xmlns:p14="http://schemas.microsoft.com/office/powerpoint/2010/main" val="33561938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02215"/>
            <a:ext cx="12277344" cy="1530841"/>
          </a:xfrm>
        </p:spPr>
        <p:txBody>
          <a:bodyPr/>
          <a:lstStyle/>
          <a:p>
            <a:r>
              <a:rPr lang="en-US" dirty="0" smtClean="0">
                <a:solidFill>
                  <a:srgbClr val="289FF0"/>
                </a:solidFill>
              </a:rPr>
              <a:t>Events </a:t>
            </a:r>
            <a:r>
              <a:rPr lang="en-US" dirty="0">
                <a:solidFill>
                  <a:srgbClr val="289FF0"/>
                </a:solidFill>
              </a:rPr>
              <a:t>for Category </a:t>
            </a:r>
            <a:r>
              <a:rPr lang="en-US" dirty="0" smtClean="0">
                <a:solidFill>
                  <a:srgbClr val="289FF0"/>
                </a:solidFill>
              </a:rPr>
              <a:t>5 </a:t>
            </a:r>
            <a:r>
              <a:rPr lang="en-US" dirty="0">
                <a:solidFill>
                  <a:srgbClr val="289FF0"/>
                </a:solidFill>
              </a:rPr>
              <a:t>- Grade </a:t>
            </a:r>
            <a:r>
              <a:rPr lang="en-US" dirty="0" smtClean="0">
                <a:solidFill>
                  <a:srgbClr val="289FF0"/>
                </a:solidFill>
              </a:rPr>
              <a:t>9 </a:t>
            </a:r>
            <a:r>
              <a:rPr lang="en-US" dirty="0">
                <a:solidFill>
                  <a:srgbClr val="289FF0"/>
                </a:solidFill>
              </a:rPr>
              <a:t>, </a:t>
            </a:r>
            <a:r>
              <a:rPr lang="en-US" dirty="0" smtClean="0">
                <a:solidFill>
                  <a:srgbClr val="289FF0"/>
                </a:solidFill>
              </a:rPr>
              <a:t>10</a:t>
            </a:r>
            <a:r>
              <a:rPr lang="en-US" dirty="0">
                <a:solidFill>
                  <a:srgbClr val="289FF0"/>
                </a:solidFill>
              </a:rPr>
              <a:t>,</a:t>
            </a:r>
            <a:r>
              <a:rPr lang="en-US" dirty="0" smtClean="0">
                <a:solidFill>
                  <a:srgbClr val="289FF0"/>
                </a:solidFill>
              </a:rPr>
              <a:t> 11 and 12</a:t>
            </a:r>
            <a:endParaRPr lang="en-IN" dirty="0">
              <a:solidFill>
                <a:srgbClr val="289FF0"/>
              </a:solidFill>
            </a:endParaRPr>
          </a:p>
        </p:txBody>
      </p:sp>
      <p:sp>
        <p:nvSpPr>
          <p:cNvPr id="3" name="Content Placeholder 2"/>
          <p:cNvSpPr>
            <a:spLocks noGrp="1"/>
          </p:cNvSpPr>
          <p:nvPr>
            <p:ph idx="1"/>
          </p:nvPr>
        </p:nvSpPr>
        <p:spPr>
          <a:xfrm>
            <a:off x="976884" y="1733056"/>
            <a:ext cx="10515600" cy="5025191"/>
          </a:xfrm>
        </p:spPr>
        <p:txBody>
          <a:bodyPr>
            <a:noAutofit/>
          </a:bodyPr>
          <a:lstStyle/>
          <a:p>
            <a:pPr marL="342900" indent="-342900">
              <a:buFont typeface="+mj-lt"/>
              <a:buAutoNum type="arabicPeriod"/>
            </a:pPr>
            <a:r>
              <a:rPr lang="en-IN" sz="1800" dirty="0" smtClean="0"/>
              <a:t>Living </a:t>
            </a:r>
            <a:r>
              <a:rPr lang="en-IN" sz="1800" dirty="0"/>
              <a:t>Art Work (Face Painting)</a:t>
            </a:r>
          </a:p>
          <a:p>
            <a:pPr marL="342900" indent="-342900">
              <a:buFont typeface="+mj-lt"/>
              <a:buAutoNum type="arabicPeriod"/>
            </a:pPr>
            <a:r>
              <a:rPr lang="en-IN" sz="1800" dirty="0"/>
              <a:t>Voice Of India (Declamation)</a:t>
            </a:r>
          </a:p>
          <a:p>
            <a:pPr marL="342900" indent="-342900">
              <a:buFont typeface="+mj-lt"/>
              <a:buAutoNum type="arabicPeriod"/>
            </a:pPr>
            <a:endParaRPr lang="en-US" sz="1800" dirty="0"/>
          </a:p>
          <a:p>
            <a:pPr marL="0" indent="0">
              <a:buNone/>
            </a:pPr>
            <a:r>
              <a:rPr lang="en-US" sz="1800" dirty="0"/>
              <a:t>Living Art Work (Face Painting)</a:t>
            </a:r>
          </a:p>
          <a:p>
            <a:pPr marL="0" indent="0">
              <a:buNone/>
            </a:pPr>
            <a:r>
              <a:rPr lang="en-US" sz="1800" dirty="0"/>
              <a:t>RULES:-</a:t>
            </a:r>
          </a:p>
          <a:p>
            <a:pPr marL="0" indent="0">
              <a:buNone/>
            </a:pPr>
            <a:r>
              <a:rPr lang="en-US" sz="1800" dirty="0"/>
              <a:t>Students bring their own supplies such as colors, brushes etc. </a:t>
            </a:r>
          </a:p>
          <a:p>
            <a:pPr marL="0" indent="0">
              <a:buNone/>
            </a:pPr>
            <a:r>
              <a:rPr lang="en-US" sz="1800" dirty="0"/>
              <a:t>• Make sure that a good quality color is used to avoid any later problems. </a:t>
            </a:r>
          </a:p>
          <a:p>
            <a:pPr marL="0" indent="0">
              <a:buNone/>
            </a:pPr>
            <a:r>
              <a:rPr lang="en-US" sz="1800" dirty="0"/>
              <a:t>• Time Limit: Max: 30 minutes </a:t>
            </a:r>
          </a:p>
          <a:p>
            <a:pPr marL="0" indent="0">
              <a:buNone/>
            </a:pPr>
            <a:r>
              <a:rPr lang="en-US" sz="1800" dirty="0"/>
              <a:t>• Number of Participants: Min and Max: 2 per school </a:t>
            </a:r>
          </a:p>
          <a:p>
            <a:pPr marL="0" indent="0">
              <a:buNone/>
            </a:pPr>
            <a:r>
              <a:rPr lang="en-US" sz="1800" dirty="0"/>
              <a:t>• Only one team per school. </a:t>
            </a:r>
          </a:p>
          <a:p>
            <a:pPr marL="0" indent="0">
              <a:buNone/>
            </a:pPr>
            <a:endParaRPr lang="en-US" sz="1800" dirty="0"/>
          </a:p>
          <a:p>
            <a:pPr marL="0" indent="0">
              <a:buNone/>
            </a:pPr>
            <a:r>
              <a:rPr lang="en-US" sz="1800" dirty="0"/>
              <a:t>JUDGING  PARAMETERS:-</a:t>
            </a:r>
          </a:p>
          <a:p>
            <a:pPr marL="342900" indent="-342900">
              <a:buAutoNum type="arabicPeriod"/>
            </a:pPr>
            <a:r>
              <a:rPr lang="en-US" sz="1800" dirty="0"/>
              <a:t>Based on the technique ( use of brushes, sponges etc.) and design </a:t>
            </a:r>
          </a:p>
          <a:p>
            <a:pPr marL="342900" indent="-342900">
              <a:buAutoNum type="arabicPeriod"/>
            </a:pPr>
            <a:r>
              <a:rPr lang="en-US" sz="1800" dirty="0"/>
              <a:t> Use of color &amp; dimension </a:t>
            </a:r>
          </a:p>
          <a:p>
            <a:pPr marL="0" indent="0">
              <a:buNone/>
            </a:pPr>
            <a:endParaRPr lang="en-US" sz="1800" dirty="0"/>
          </a:p>
        </p:txBody>
      </p:sp>
    </p:spTree>
    <p:extLst>
      <p:ext uri="{BB962C8B-B14F-4D97-AF65-F5344CB8AC3E}">
        <p14:creationId xmlns:p14="http://schemas.microsoft.com/office/powerpoint/2010/main" val="1429907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02215"/>
            <a:ext cx="12277344" cy="1530841"/>
          </a:xfrm>
        </p:spPr>
        <p:txBody>
          <a:bodyPr/>
          <a:lstStyle/>
          <a:p>
            <a:r>
              <a:rPr lang="en-US" dirty="0" smtClean="0">
                <a:solidFill>
                  <a:srgbClr val="289FF0"/>
                </a:solidFill>
              </a:rPr>
              <a:t>Events </a:t>
            </a:r>
            <a:r>
              <a:rPr lang="en-US" dirty="0">
                <a:solidFill>
                  <a:srgbClr val="289FF0"/>
                </a:solidFill>
              </a:rPr>
              <a:t>for Category </a:t>
            </a:r>
            <a:r>
              <a:rPr lang="en-US" dirty="0" smtClean="0">
                <a:solidFill>
                  <a:srgbClr val="289FF0"/>
                </a:solidFill>
              </a:rPr>
              <a:t>5 </a:t>
            </a:r>
            <a:r>
              <a:rPr lang="en-US" dirty="0">
                <a:solidFill>
                  <a:srgbClr val="289FF0"/>
                </a:solidFill>
              </a:rPr>
              <a:t>- Grade </a:t>
            </a:r>
            <a:r>
              <a:rPr lang="en-US" dirty="0" smtClean="0">
                <a:solidFill>
                  <a:srgbClr val="289FF0"/>
                </a:solidFill>
              </a:rPr>
              <a:t>9 </a:t>
            </a:r>
            <a:r>
              <a:rPr lang="en-US" dirty="0">
                <a:solidFill>
                  <a:srgbClr val="289FF0"/>
                </a:solidFill>
              </a:rPr>
              <a:t>, </a:t>
            </a:r>
            <a:r>
              <a:rPr lang="en-US" dirty="0" smtClean="0">
                <a:solidFill>
                  <a:srgbClr val="289FF0"/>
                </a:solidFill>
              </a:rPr>
              <a:t>10</a:t>
            </a:r>
            <a:r>
              <a:rPr lang="en-US" dirty="0">
                <a:solidFill>
                  <a:srgbClr val="289FF0"/>
                </a:solidFill>
              </a:rPr>
              <a:t>,</a:t>
            </a:r>
            <a:r>
              <a:rPr lang="en-US" dirty="0" smtClean="0">
                <a:solidFill>
                  <a:srgbClr val="289FF0"/>
                </a:solidFill>
              </a:rPr>
              <a:t> 11 and 12</a:t>
            </a:r>
            <a:endParaRPr lang="en-IN" dirty="0">
              <a:solidFill>
                <a:srgbClr val="289FF0"/>
              </a:solidFill>
            </a:endParaRPr>
          </a:p>
        </p:txBody>
      </p:sp>
      <p:sp>
        <p:nvSpPr>
          <p:cNvPr id="3" name="Content Placeholder 2"/>
          <p:cNvSpPr>
            <a:spLocks noGrp="1"/>
          </p:cNvSpPr>
          <p:nvPr>
            <p:ph idx="1"/>
          </p:nvPr>
        </p:nvSpPr>
        <p:spPr>
          <a:xfrm>
            <a:off x="976884" y="1733056"/>
            <a:ext cx="10515600" cy="5025191"/>
          </a:xfrm>
        </p:spPr>
        <p:txBody>
          <a:bodyPr>
            <a:noAutofit/>
          </a:bodyPr>
          <a:lstStyle/>
          <a:p>
            <a:pPr marL="0" indent="0">
              <a:buNone/>
            </a:pPr>
            <a:r>
              <a:rPr lang="en-IN" sz="1800" dirty="0"/>
              <a:t>Voice Of India (Declamation) </a:t>
            </a:r>
          </a:p>
          <a:p>
            <a:pPr marL="0" indent="0">
              <a:buNone/>
            </a:pPr>
            <a:r>
              <a:rPr lang="en-US" sz="1800" dirty="0"/>
              <a:t>RULES:-</a:t>
            </a:r>
          </a:p>
          <a:p>
            <a:pPr marL="0" indent="0">
              <a:buNone/>
            </a:pPr>
            <a:r>
              <a:rPr lang="en-US" sz="1800" dirty="0"/>
              <a:t>• Students to select a speech that was delivered </a:t>
            </a:r>
            <a:r>
              <a:rPr lang="en-US" sz="1800" dirty="0" smtClean="0"/>
              <a:t>in public </a:t>
            </a:r>
            <a:r>
              <a:rPr lang="en-US" sz="1800" dirty="0"/>
              <a:t>by a personality </a:t>
            </a:r>
            <a:r>
              <a:rPr lang="en-US" sz="1800" dirty="0" smtClean="0"/>
              <a:t>actively.</a:t>
            </a:r>
          </a:p>
          <a:p>
            <a:pPr marL="0" indent="0">
              <a:buNone/>
            </a:pPr>
            <a:r>
              <a:rPr lang="en-US" sz="1800" dirty="0" smtClean="0"/>
              <a:t>• </a:t>
            </a:r>
            <a:r>
              <a:rPr lang="en-US" sz="1800" dirty="0"/>
              <a:t>Time Limit: Max: 3 minutes </a:t>
            </a:r>
            <a:endParaRPr lang="en-US" sz="1800" dirty="0" smtClean="0"/>
          </a:p>
          <a:p>
            <a:pPr marL="0" indent="0">
              <a:buNone/>
            </a:pPr>
            <a:r>
              <a:rPr lang="en-US" sz="1800" dirty="0" smtClean="0"/>
              <a:t>• </a:t>
            </a:r>
            <a:r>
              <a:rPr lang="en-US" sz="1800" dirty="0"/>
              <a:t>Speech in English only. </a:t>
            </a:r>
            <a:endParaRPr lang="en-US" sz="1800" dirty="0" smtClean="0"/>
          </a:p>
          <a:p>
            <a:pPr marL="0" indent="0">
              <a:buNone/>
            </a:pPr>
            <a:r>
              <a:rPr lang="en-US" sz="1800" dirty="0" smtClean="0"/>
              <a:t>• </a:t>
            </a:r>
            <a:r>
              <a:rPr lang="en-US" sz="1800" dirty="0"/>
              <a:t>Number of participants: 2 per school</a:t>
            </a:r>
          </a:p>
          <a:p>
            <a:pPr marL="0" indent="0">
              <a:buNone/>
            </a:pPr>
            <a:r>
              <a:rPr lang="en-US" sz="1800" dirty="0"/>
              <a:t>• Only one team per school</a:t>
            </a:r>
            <a:r>
              <a:rPr lang="en-US" sz="1800" dirty="0" smtClean="0"/>
              <a:t>.</a:t>
            </a:r>
          </a:p>
          <a:p>
            <a:pPr marL="0" indent="0">
              <a:buNone/>
            </a:pPr>
            <a:endParaRPr lang="en-US" sz="1800" dirty="0"/>
          </a:p>
          <a:p>
            <a:pPr marL="0" indent="0">
              <a:buNone/>
            </a:pPr>
            <a:r>
              <a:rPr lang="en-US" sz="1800" dirty="0"/>
              <a:t>JUDGING  PARAMETERS:-</a:t>
            </a:r>
          </a:p>
          <a:p>
            <a:r>
              <a:rPr lang="en-US" sz="1800" dirty="0"/>
              <a:t> </a:t>
            </a:r>
            <a:r>
              <a:rPr lang="en-US" sz="1800" dirty="0" smtClean="0"/>
              <a:t>Explanatory Skills.</a:t>
            </a:r>
          </a:p>
          <a:p>
            <a:r>
              <a:rPr lang="en-US" sz="1800" dirty="0" smtClean="0"/>
              <a:t> </a:t>
            </a:r>
            <a:r>
              <a:rPr lang="en-US" sz="1800" dirty="0"/>
              <a:t>Presentation </a:t>
            </a:r>
            <a:r>
              <a:rPr lang="en-US" sz="1800" dirty="0" smtClean="0"/>
              <a:t>Skills.</a:t>
            </a:r>
          </a:p>
          <a:p>
            <a:r>
              <a:rPr lang="en-US" sz="1800" dirty="0" smtClean="0"/>
              <a:t> </a:t>
            </a:r>
            <a:r>
              <a:rPr lang="en-US" sz="1800" dirty="0"/>
              <a:t>Clarity of Ideas and </a:t>
            </a:r>
            <a:r>
              <a:rPr lang="en-US" sz="1800" dirty="0" smtClean="0"/>
              <a:t>Thoughts.</a:t>
            </a:r>
          </a:p>
          <a:p>
            <a:r>
              <a:rPr lang="en-US" sz="1800" dirty="0" smtClean="0"/>
              <a:t> </a:t>
            </a:r>
            <a:r>
              <a:rPr lang="en-US" sz="1800" dirty="0"/>
              <a:t>Confidence </a:t>
            </a:r>
            <a:r>
              <a:rPr lang="en-US" sz="1800" dirty="0" smtClean="0"/>
              <a:t>Level at starting </a:t>
            </a:r>
            <a:r>
              <a:rPr lang="en-US" sz="1800" dirty="0"/>
              <a:t>and </a:t>
            </a:r>
            <a:r>
              <a:rPr lang="en-US" sz="1800" dirty="0" smtClean="0"/>
              <a:t>ending </a:t>
            </a:r>
            <a:r>
              <a:rPr lang="en-US" sz="1800" dirty="0"/>
              <a:t>of </a:t>
            </a:r>
            <a:r>
              <a:rPr lang="en-US" sz="1800" dirty="0" smtClean="0"/>
              <a:t>declamation.</a:t>
            </a:r>
            <a:endParaRPr lang="en-US" sz="1800" dirty="0"/>
          </a:p>
        </p:txBody>
      </p:sp>
    </p:spTree>
    <p:extLst>
      <p:ext uri="{BB962C8B-B14F-4D97-AF65-F5344CB8AC3E}">
        <p14:creationId xmlns:p14="http://schemas.microsoft.com/office/powerpoint/2010/main" val="3319850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30855"/>
            <a:ext cx="12277344" cy="1530841"/>
          </a:xfrm>
        </p:spPr>
        <p:txBody>
          <a:bodyPr/>
          <a:lstStyle/>
          <a:p>
            <a:pPr algn="ctr"/>
            <a:r>
              <a:rPr lang="en-US" dirty="0" smtClean="0">
                <a:solidFill>
                  <a:srgbClr val="289FF0"/>
                </a:solidFill>
              </a:rPr>
              <a:t>Special Events- </a:t>
            </a:r>
            <a:r>
              <a:rPr lang="en-US" dirty="0">
                <a:solidFill>
                  <a:srgbClr val="289FF0"/>
                </a:solidFill>
              </a:rPr>
              <a:t>Grade </a:t>
            </a:r>
            <a:r>
              <a:rPr lang="en-US" dirty="0" smtClean="0">
                <a:solidFill>
                  <a:srgbClr val="289FF0"/>
                </a:solidFill>
              </a:rPr>
              <a:t>6</a:t>
            </a:r>
            <a:r>
              <a:rPr lang="en-US" dirty="0">
                <a:solidFill>
                  <a:srgbClr val="289FF0"/>
                </a:solidFill>
              </a:rPr>
              <a:t> </a:t>
            </a:r>
            <a:r>
              <a:rPr lang="en-US" dirty="0" smtClean="0">
                <a:solidFill>
                  <a:srgbClr val="289FF0"/>
                </a:solidFill>
              </a:rPr>
              <a:t>- 12</a:t>
            </a:r>
            <a:endParaRPr lang="en-IN" dirty="0">
              <a:solidFill>
                <a:srgbClr val="289FF0"/>
              </a:solidFill>
            </a:endParaRPr>
          </a:p>
        </p:txBody>
      </p:sp>
      <p:sp>
        <p:nvSpPr>
          <p:cNvPr id="3" name="Content Placeholder 2"/>
          <p:cNvSpPr>
            <a:spLocks noGrp="1"/>
          </p:cNvSpPr>
          <p:nvPr>
            <p:ph idx="1"/>
          </p:nvPr>
        </p:nvSpPr>
        <p:spPr>
          <a:xfrm>
            <a:off x="1586484" y="1452640"/>
            <a:ext cx="10515600" cy="5025191"/>
          </a:xfrm>
        </p:spPr>
        <p:txBody>
          <a:bodyPr>
            <a:noAutofit/>
          </a:bodyPr>
          <a:lstStyle/>
          <a:p>
            <a:pPr marL="342900" indent="-342900">
              <a:buFont typeface="+mj-lt"/>
              <a:buAutoNum type="arabicPeriod"/>
            </a:pPr>
            <a:r>
              <a:rPr lang="en-US" sz="1800" dirty="0" smtClean="0"/>
              <a:t>Unity of Rhythm (Group Song)</a:t>
            </a:r>
          </a:p>
          <a:p>
            <a:pPr marL="342900" indent="-342900">
              <a:buFont typeface="+mj-lt"/>
              <a:buAutoNum type="arabicPeriod"/>
            </a:pPr>
            <a:r>
              <a:rPr lang="en-US" sz="1800" dirty="0" smtClean="0"/>
              <a:t>Trance by Dance (Group Dance)</a:t>
            </a:r>
          </a:p>
          <a:p>
            <a:pPr marL="342900" indent="-342900">
              <a:buFont typeface="+mj-lt"/>
              <a:buAutoNum type="arabicPeriod"/>
            </a:pPr>
            <a:r>
              <a:rPr lang="en-US" sz="1800" dirty="0" smtClean="0"/>
              <a:t>Expressive Silence (Mime)</a:t>
            </a:r>
          </a:p>
          <a:p>
            <a:pPr marL="342900" indent="-342900">
              <a:buFont typeface="+mj-lt"/>
              <a:buAutoNum type="arabicPeriod"/>
            </a:pPr>
            <a:endParaRPr lang="en-US" sz="1800" dirty="0"/>
          </a:p>
          <a:p>
            <a:pPr marL="0" indent="0">
              <a:buNone/>
            </a:pPr>
            <a:r>
              <a:rPr lang="en-US" sz="1800" dirty="0" smtClean="0"/>
              <a:t>Unity of Rhythm (Group Song)</a:t>
            </a:r>
          </a:p>
          <a:p>
            <a:pPr marL="0" indent="0">
              <a:buNone/>
            </a:pPr>
            <a:r>
              <a:rPr lang="en-US" sz="1800" dirty="0" smtClean="0"/>
              <a:t>RULES:-</a:t>
            </a:r>
          </a:p>
          <a:p>
            <a:pPr marL="0" indent="0">
              <a:buNone/>
            </a:pPr>
            <a:r>
              <a:rPr lang="en-US" sz="1800" dirty="0"/>
              <a:t>• Students to prepare a patriotic performance and music that adheres to the </a:t>
            </a:r>
            <a:r>
              <a:rPr lang="en-US" sz="1800" dirty="0" smtClean="0"/>
              <a:t>theme</a:t>
            </a:r>
          </a:p>
          <a:p>
            <a:pPr marL="0" indent="0">
              <a:buNone/>
            </a:pPr>
            <a:r>
              <a:rPr lang="en-US" sz="1800" dirty="0" smtClean="0"/>
              <a:t>• </a:t>
            </a:r>
            <a:r>
              <a:rPr lang="en-US" sz="1800" dirty="0"/>
              <a:t>Time Limit: Max: 3 </a:t>
            </a:r>
            <a:r>
              <a:rPr lang="en-US" sz="1800" dirty="0" smtClean="0"/>
              <a:t>minutes. </a:t>
            </a:r>
          </a:p>
          <a:p>
            <a:pPr marL="0" indent="0">
              <a:buNone/>
            </a:pPr>
            <a:r>
              <a:rPr lang="en-US" sz="1800" dirty="0" smtClean="0"/>
              <a:t>• </a:t>
            </a:r>
            <a:r>
              <a:rPr lang="en-US" sz="1800" dirty="0"/>
              <a:t>Participants: Min 6</a:t>
            </a:r>
            <a:r>
              <a:rPr lang="en-US" sz="1800" dirty="0" smtClean="0"/>
              <a:t>/Max 8 {Only </a:t>
            </a:r>
            <a:r>
              <a:rPr lang="en-US" sz="1800" dirty="0"/>
              <a:t>one team per </a:t>
            </a:r>
            <a:r>
              <a:rPr lang="en-US" sz="1800" dirty="0" smtClean="0"/>
              <a:t>school} </a:t>
            </a:r>
          </a:p>
          <a:p>
            <a:pPr marL="0" indent="0">
              <a:buNone/>
            </a:pPr>
            <a:endParaRPr lang="en-US" sz="1800" dirty="0"/>
          </a:p>
          <a:p>
            <a:pPr marL="0" indent="0">
              <a:buNone/>
            </a:pPr>
            <a:r>
              <a:rPr lang="en-US" sz="1800" dirty="0" smtClean="0"/>
              <a:t>JUDGING PARAMETERS:-</a:t>
            </a:r>
          </a:p>
          <a:p>
            <a:pPr marL="0" indent="0">
              <a:buNone/>
            </a:pPr>
            <a:r>
              <a:rPr lang="en-US" sz="1800" dirty="0"/>
              <a:t>• </a:t>
            </a:r>
            <a:r>
              <a:rPr lang="en-US" sz="1800" dirty="0" smtClean="0"/>
              <a:t>Rhythm </a:t>
            </a:r>
            <a:endParaRPr lang="en-US" sz="1800" dirty="0"/>
          </a:p>
          <a:p>
            <a:pPr marL="0" indent="0">
              <a:buNone/>
            </a:pPr>
            <a:r>
              <a:rPr lang="en-US" sz="1800" dirty="0"/>
              <a:t>• </a:t>
            </a:r>
            <a:r>
              <a:rPr lang="en-US" sz="1800" dirty="0" smtClean="0"/>
              <a:t>Lyrics</a:t>
            </a:r>
          </a:p>
          <a:p>
            <a:pPr marL="0" indent="0">
              <a:buNone/>
            </a:pPr>
            <a:r>
              <a:rPr lang="en-US" sz="1800" dirty="0" smtClean="0"/>
              <a:t>• Song Selection</a:t>
            </a:r>
            <a:endParaRPr lang="en-US" sz="1800" dirty="0"/>
          </a:p>
          <a:p>
            <a:pPr marL="0" indent="0">
              <a:buNone/>
            </a:pPr>
            <a:r>
              <a:rPr lang="en-US" sz="1800" dirty="0"/>
              <a:t>• </a:t>
            </a:r>
            <a:r>
              <a:rPr lang="en-US" sz="1800" dirty="0" smtClean="0"/>
              <a:t>Melody and Presentation </a:t>
            </a:r>
            <a:endParaRPr lang="en-US" sz="1800" dirty="0"/>
          </a:p>
        </p:txBody>
      </p:sp>
    </p:spTree>
    <p:extLst>
      <p:ext uri="{BB962C8B-B14F-4D97-AF65-F5344CB8AC3E}">
        <p14:creationId xmlns:p14="http://schemas.microsoft.com/office/powerpoint/2010/main" val="7983608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6199"/>
            <a:ext cx="12277344" cy="1530841"/>
          </a:xfrm>
        </p:spPr>
        <p:txBody>
          <a:bodyPr/>
          <a:lstStyle/>
          <a:p>
            <a:pPr algn="ctr"/>
            <a:r>
              <a:rPr lang="en-US" dirty="0" smtClean="0">
                <a:solidFill>
                  <a:srgbClr val="289FF0"/>
                </a:solidFill>
              </a:rPr>
              <a:t>Special Events</a:t>
            </a:r>
            <a:r>
              <a:rPr lang="en-US" dirty="0" smtClean="0">
                <a:solidFill>
                  <a:srgbClr val="289FF0"/>
                </a:solidFill>
              </a:rPr>
              <a:t> </a:t>
            </a:r>
            <a:r>
              <a:rPr lang="en-US" dirty="0">
                <a:solidFill>
                  <a:srgbClr val="289FF0"/>
                </a:solidFill>
              </a:rPr>
              <a:t>- Grade </a:t>
            </a:r>
            <a:r>
              <a:rPr lang="en-US" dirty="0" smtClean="0">
                <a:solidFill>
                  <a:srgbClr val="289FF0"/>
                </a:solidFill>
              </a:rPr>
              <a:t>6</a:t>
            </a:r>
            <a:r>
              <a:rPr lang="en-US" dirty="0">
                <a:solidFill>
                  <a:srgbClr val="289FF0"/>
                </a:solidFill>
              </a:rPr>
              <a:t> </a:t>
            </a:r>
            <a:r>
              <a:rPr lang="en-US" dirty="0" smtClean="0">
                <a:solidFill>
                  <a:srgbClr val="289FF0"/>
                </a:solidFill>
              </a:rPr>
              <a:t>- 12</a:t>
            </a:r>
            <a:endParaRPr lang="en-IN" dirty="0">
              <a:solidFill>
                <a:srgbClr val="289FF0"/>
              </a:solidFill>
            </a:endParaRPr>
          </a:p>
        </p:txBody>
      </p:sp>
      <p:sp>
        <p:nvSpPr>
          <p:cNvPr id="3" name="Content Placeholder 2"/>
          <p:cNvSpPr>
            <a:spLocks noGrp="1"/>
          </p:cNvSpPr>
          <p:nvPr>
            <p:ph idx="1"/>
          </p:nvPr>
        </p:nvSpPr>
        <p:spPr>
          <a:xfrm>
            <a:off x="1586484" y="1598944"/>
            <a:ext cx="10515600" cy="5025191"/>
          </a:xfrm>
        </p:spPr>
        <p:txBody>
          <a:bodyPr>
            <a:noAutofit/>
          </a:bodyPr>
          <a:lstStyle/>
          <a:p>
            <a:pPr marL="0" indent="0">
              <a:buNone/>
            </a:pPr>
            <a:r>
              <a:rPr lang="en-US" sz="1800" dirty="0" smtClean="0"/>
              <a:t>Trance by Dance (Group Dance)</a:t>
            </a:r>
            <a:endParaRPr lang="en-US" sz="1800" dirty="0" smtClean="0"/>
          </a:p>
          <a:p>
            <a:pPr marL="0" indent="0">
              <a:buNone/>
            </a:pPr>
            <a:r>
              <a:rPr lang="en-US" sz="1800" dirty="0" smtClean="0"/>
              <a:t>RULES:-</a:t>
            </a:r>
          </a:p>
          <a:p>
            <a:pPr marL="0" indent="0">
              <a:buNone/>
            </a:pPr>
            <a:r>
              <a:rPr lang="en-US" sz="1800" dirty="0"/>
              <a:t>• Students to prepare a patriotic performance and music that adheres to the </a:t>
            </a:r>
            <a:r>
              <a:rPr lang="en-US" sz="1800" dirty="0" smtClean="0"/>
              <a:t>theme.</a:t>
            </a:r>
          </a:p>
          <a:p>
            <a:pPr marL="0" indent="0">
              <a:buNone/>
            </a:pPr>
            <a:r>
              <a:rPr lang="en-US" sz="1800" dirty="0" smtClean="0"/>
              <a:t>•</a:t>
            </a:r>
            <a:r>
              <a:rPr lang="en-US" sz="1800" dirty="0"/>
              <a:t>Time Limit</a:t>
            </a:r>
            <a:r>
              <a:rPr lang="en-US" sz="1800" dirty="0" smtClean="0"/>
              <a:t>: Max: 3 minutes </a:t>
            </a:r>
          </a:p>
          <a:p>
            <a:pPr marL="0" indent="0">
              <a:buNone/>
            </a:pPr>
            <a:r>
              <a:rPr lang="en-US" sz="1800" dirty="0" smtClean="0"/>
              <a:t>• </a:t>
            </a:r>
            <a:r>
              <a:rPr lang="en-US" sz="1800" dirty="0"/>
              <a:t>Participants: Min </a:t>
            </a:r>
            <a:r>
              <a:rPr lang="en-US" sz="1800" dirty="0" smtClean="0"/>
              <a:t>6 {Only </a:t>
            </a:r>
            <a:r>
              <a:rPr lang="en-US" sz="1800" dirty="0"/>
              <a:t>One team per </a:t>
            </a:r>
            <a:r>
              <a:rPr lang="en-US" sz="1800" dirty="0" smtClean="0"/>
              <a:t>School}</a:t>
            </a:r>
          </a:p>
          <a:p>
            <a:pPr marL="0" indent="0">
              <a:buNone/>
            </a:pPr>
            <a:endParaRPr lang="en-US" sz="1800" dirty="0"/>
          </a:p>
          <a:p>
            <a:pPr marL="0" indent="0">
              <a:buNone/>
            </a:pPr>
            <a:r>
              <a:rPr lang="en-US" sz="1800" dirty="0" smtClean="0"/>
              <a:t>JUDGING PARAMETERS:-</a:t>
            </a:r>
          </a:p>
          <a:p>
            <a:pPr marL="0" indent="0">
              <a:buNone/>
            </a:pPr>
            <a:r>
              <a:rPr lang="en-US" sz="1800" dirty="0"/>
              <a:t>• </a:t>
            </a:r>
            <a:r>
              <a:rPr lang="en-US" sz="1800" dirty="0" smtClean="0"/>
              <a:t>Movements </a:t>
            </a:r>
            <a:endParaRPr lang="en-US" sz="1800" dirty="0"/>
          </a:p>
          <a:p>
            <a:pPr marL="0" indent="0">
              <a:buNone/>
            </a:pPr>
            <a:r>
              <a:rPr lang="en-US" sz="1800" dirty="0"/>
              <a:t>• </a:t>
            </a:r>
            <a:r>
              <a:rPr lang="en-US" sz="1800" dirty="0" smtClean="0"/>
              <a:t>Perfect synchronization</a:t>
            </a:r>
          </a:p>
          <a:p>
            <a:pPr marL="0" indent="0">
              <a:buNone/>
            </a:pPr>
            <a:r>
              <a:rPr lang="en-US" sz="1800" dirty="0" smtClean="0"/>
              <a:t>• Innovative</a:t>
            </a:r>
            <a:endParaRPr lang="en-US" sz="1800" dirty="0"/>
          </a:p>
          <a:p>
            <a:pPr marL="0" indent="0">
              <a:buNone/>
            </a:pPr>
            <a:r>
              <a:rPr lang="en-US" sz="1800" dirty="0"/>
              <a:t>• </a:t>
            </a:r>
            <a:r>
              <a:rPr lang="en-US" sz="1800" dirty="0" smtClean="0"/>
              <a:t>Original </a:t>
            </a:r>
          </a:p>
          <a:p>
            <a:pPr marL="0" indent="0">
              <a:buNone/>
            </a:pPr>
            <a:r>
              <a:rPr lang="en-US" sz="1800" dirty="0"/>
              <a:t>• </a:t>
            </a:r>
            <a:r>
              <a:rPr lang="en-US" sz="1800" dirty="0" smtClean="0"/>
              <a:t>Technique</a:t>
            </a:r>
          </a:p>
          <a:p>
            <a:pPr marL="0" indent="0">
              <a:buNone/>
            </a:pPr>
            <a:r>
              <a:rPr lang="en-US" sz="1800" dirty="0"/>
              <a:t>• </a:t>
            </a:r>
            <a:r>
              <a:rPr lang="en-US" sz="1800" dirty="0" smtClean="0"/>
              <a:t>Stage Presence </a:t>
            </a:r>
          </a:p>
          <a:p>
            <a:pPr marL="0" indent="0">
              <a:buNone/>
            </a:pPr>
            <a:r>
              <a:rPr lang="en-US" sz="1800" dirty="0"/>
              <a:t>• </a:t>
            </a:r>
            <a:r>
              <a:rPr lang="en-US" sz="1800" dirty="0" smtClean="0"/>
              <a:t>Choreography</a:t>
            </a:r>
            <a:endParaRPr lang="en-US" sz="1800" dirty="0"/>
          </a:p>
          <a:p>
            <a:pPr marL="0" indent="0">
              <a:buNone/>
            </a:pPr>
            <a:r>
              <a:rPr lang="en-US" sz="1800" dirty="0" smtClean="0"/>
              <a:t> </a:t>
            </a: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02794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6199"/>
            <a:ext cx="12277344" cy="1530841"/>
          </a:xfrm>
        </p:spPr>
        <p:txBody>
          <a:bodyPr/>
          <a:lstStyle/>
          <a:p>
            <a:pPr algn="ctr"/>
            <a:r>
              <a:rPr lang="en-US" dirty="0" smtClean="0">
                <a:solidFill>
                  <a:srgbClr val="289FF0"/>
                </a:solidFill>
              </a:rPr>
              <a:t>Special Events - </a:t>
            </a:r>
            <a:r>
              <a:rPr lang="en-US" dirty="0">
                <a:solidFill>
                  <a:srgbClr val="289FF0"/>
                </a:solidFill>
              </a:rPr>
              <a:t>Grade </a:t>
            </a:r>
            <a:r>
              <a:rPr lang="en-US" dirty="0" smtClean="0">
                <a:solidFill>
                  <a:srgbClr val="289FF0"/>
                </a:solidFill>
              </a:rPr>
              <a:t>6</a:t>
            </a:r>
            <a:r>
              <a:rPr lang="en-US" dirty="0">
                <a:solidFill>
                  <a:srgbClr val="289FF0"/>
                </a:solidFill>
              </a:rPr>
              <a:t> </a:t>
            </a:r>
            <a:r>
              <a:rPr lang="en-US" dirty="0" smtClean="0">
                <a:solidFill>
                  <a:srgbClr val="289FF0"/>
                </a:solidFill>
              </a:rPr>
              <a:t>- 12</a:t>
            </a:r>
            <a:endParaRPr lang="en-IN" dirty="0">
              <a:solidFill>
                <a:srgbClr val="289FF0"/>
              </a:solidFill>
            </a:endParaRPr>
          </a:p>
        </p:txBody>
      </p:sp>
      <p:sp>
        <p:nvSpPr>
          <p:cNvPr id="3" name="Content Placeholder 2"/>
          <p:cNvSpPr>
            <a:spLocks noGrp="1"/>
          </p:cNvSpPr>
          <p:nvPr>
            <p:ph idx="1"/>
          </p:nvPr>
        </p:nvSpPr>
        <p:spPr>
          <a:xfrm>
            <a:off x="1586484" y="1811584"/>
            <a:ext cx="10515600" cy="5025191"/>
          </a:xfrm>
        </p:spPr>
        <p:txBody>
          <a:bodyPr>
            <a:noAutofit/>
          </a:bodyPr>
          <a:lstStyle/>
          <a:p>
            <a:pPr marL="0" indent="0">
              <a:buNone/>
            </a:pPr>
            <a:r>
              <a:rPr lang="en-US" sz="1800" dirty="0" smtClean="0"/>
              <a:t>Expressive Silence (Mime)</a:t>
            </a:r>
            <a:endParaRPr lang="en-US" sz="1800" dirty="0"/>
          </a:p>
          <a:p>
            <a:pPr marL="0" indent="0">
              <a:buNone/>
            </a:pPr>
            <a:r>
              <a:rPr lang="en-US" sz="1800" dirty="0" smtClean="0"/>
              <a:t>RULES:-</a:t>
            </a:r>
          </a:p>
          <a:p>
            <a:pPr marL="0" indent="0">
              <a:buNone/>
            </a:pPr>
            <a:r>
              <a:rPr lang="en-US" sz="1800" dirty="0"/>
              <a:t>• Students to prepare a MIME act that adheres to the theme of ‘Patriotism.’ </a:t>
            </a:r>
            <a:endParaRPr lang="en-US" sz="1800" dirty="0" smtClean="0"/>
          </a:p>
          <a:p>
            <a:pPr marL="0" indent="0">
              <a:buNone/>
            </a:pPr>
            <a:r>
              <a:rPr lang="en-US" sz="1800" dirty="0" smtClean="0"/>
              <a:t>• </a:t>
            </a:r>
            <a:r>
              <a:rPr lang="en-US" sz="1800" dirty="0"/>
              <a:t>No act shall contain any offensive, </a:t>
            </a:r>
            <a:r>
              <a:rPr lang="en-US" sz="1800" dirty="0" smtClean="0"/>
              <a:t>obscene, </a:t>
            </a:r>
            <a:r>
              <a:rPr lang="en-US" sz="1800" dirty="0"/>
              <a:t>disrespectful actions or gestures; Background Music Allowed </a:t>
            </a:r>
            <a:endParaRPr lang="en-US" sz="1800" dirty="0" smtClean="0"/>
          </a:p>
          <a:p>
            <a:pPr marL="0" indent="0">
              <a:buNone/>
            </a:pPr>
            <a:r>
              <a:rPr lang="en-US" sz="1800" dirty="0" smtClean="0"/>
              <a:t>• </a:t>
            </a:r>
            <a:r>
              <a:rPr lang="en-US" sz="1800" dirty="0"/>
              <a:t>Time Limit: Max: 3 </a:t>
            </a:r>
            <a:r>
              <a:rPr lang="en-US" sz="1800" dirty="0" smtClean="0"/>
              <a:t>minutes </a:t>
            </a:r>
          </a:p>
          <a:p>
            <a:pPr marL="0" indent="0">
              <a:buNone/>
            </a:pPr>
            <a:r>
              <a:rPr lang="en-US" sz="1800" dirty="0" smtClean="0"/>
              <a:t>• </a:t>
            </a:r>
            <a:r>
              <a:rPr lang="en-US" sz="1800" dirty="0"/>
              <a:t>Participants: Min6/ Max </a:t>
            </a:r>
            <a:r>
              <a:rPr lang="en-US" sz="1800" dirty="0" smtClean="0"/>
              <a:t>10 {Only </a:t>
            </a:r>
            <a:r>
              <a:rPr lang="en-US" sz="1800" dirty="0"/>
              <a:t>one team per </a:t>
            </a:r>
            <a:r>
              <a:rPr lang="en-US" sz="1800" dirty="0" smtClean="0"/>
              <a:t>school}</a:t>
            </a:r>
          </a:p>
          <a:p>
            <a:pPr marL="0" indent="0">
              <a:buNone/>
            </a:pPr>
            <a:endParaRPr lang="en-US" sz="1800" dirty="0"/>
          </a:p>
          <a:p>
            <a:pPr marL="0" indent="0">
              <a:buNone/>
            </a:pPr>
            <a:r>
              <a:rPr lang="en-US" sz="1800" dirty="0" smtClean="0"/>
              <a:t>JUDGING PARAMETERS:-</a:t>
            </a:r>
          </a:p>
          <a:p>
            <a:pPr marL="0" indent="0">
              <a:buNone/>
            </a:pPr>
            <a:r>
              <a:rPr lang="en-US" sz="1800" dirty="0"/>
              <a:t>• </a:t>
            </a:r>
            <a:r>
              <a:rPr lang="en-US" sz="1800" dirty="0" smtClean="0"/>
              <a:t>Originality </a:t>
            </a:r>
            <a:endParaRPr lang="en-US" sz="1800" dirty="0"/>
          </a:p>
          <a:p>
            <a:pPr marL="0" indent="0">
              <a:buNone/>
            </a:pPr>
            <a:r>
              <a:rPr lang="en-US" sz="1800" dirty="0" smtClean="0"/>
              <a:t>• Style</a:t>
            </a:r>
          </a:p>
          <a:p>
            <a:pPr marL="0" indent="0">
              <a:buNone/>
            </a:pPr>
            <a:r>
              <a:rPr lang="en-US" sz="1800" dirty="0" smtClean="0"/>
              <a:t>• Performance</a:t>
            </a:r>
            <a:endParaRPr lang="en-US" sz="1800" dirty="0"/>
          </a:p>
          <a:p>
            <a:pPr marL="0" indent="0">
              <a:buNone/>
            </a:pPr>
            <a:r>
              <a:rPr lang="en-US" sz="1800" dirty="0" smtClean="0"/>
              <a:t>• Artistry</a:t>
            </a:r>
          </a:p>
          <a:p>
            <a:pPr marL="0" indent="0">
              <a:buNone/>
            </a:pPr>
            <a:r>
              <a:rPr lang="en-US" sz="1800" dirty="0"/>
              <a:t>• </a:t>
            </a:r>
            <a:r>
              <a:rPr lang="en-US" sz="1800" dirty="0" smtClean="0"/>
              <a:t>Creativity</a:t>
            </a:r>
            <a:endParaRPr lang="en-US" sz="1800" dirty="0"/>
          </a:p>
          <a:p>
            <a:pPr marL="0" indent="0">
              <a:buNone/>
            </a:pPr>
            <a:endParaRPr lang="en-US" sz="1800" dirty="0"/>
          </a:p>
        </p:txBody>
      </p:sp>
    </p:spTree>
    <p:extLst>
      <p:ext uri="{BB962C8B-B14F-4D97-AF65-F5344CB8AC3E}">
        <p14:creationId xmlns:p14="http://schemas.microsoft.com/office/powerpoint/2010/main" val="506908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3165" y="129063"/>
            <a:ext cx="10515600" cy="1530841"/>
          </a:xfrm>
        </p:spPr>
        <p:txBody>
          <a:bodyPr/>
          <a:lstStyle/>
          <a:p>
            <a:pPr algn="ctr"/>
            <a:r>
              <a:rPr lang="en-IN" dirty="0">
                <a:solidFill>
                  <a:srgbClr val="289FF0"/>
                </a:solidFill>
              </a:rPr>
              <a:t>Tiranga Fest!</a:t>
            </a:r>
          </a:p>
        </p:txBody>
      </p:sp>
      <p:sp>
        <p:nvSpPr>
          <p:cNvPr id="3" name="Content Placeholder 2"/>
          <p:cNvSpPr>
            <a:spLocks noGrp="1"/>
          </p:cNvSpPr>
          <p:nvPr>
            <p:ph idx="1"/>
          </p:nvPr>
        </p:nvSpPr>
        <p:spPr>
          <a:xfrm>
            <a:off x="108936" y="2314690"/>
            <a:ext cx="12144058" cy="5025191"/>
          </a:xfrm>
        </p:spPr>
        <p:txBody>
          <a:bodyPr>
            <a:normAutofit/>
          </a:bodyPr>
          <a:lstStyle/>
          <a:p>
            <a:pPr marL="0" indent="0">
              <a:buNone/>
            </a:pPr>
            <a:r>
              <a:rPr lang="en-US" sz="2772" dirty="0"/>
              <a:t>Dear Students,</a:t>
            </a:r>
          </a:p>
          <a:p>
            <a:pPr marL="0" indent="0">
              <a:buNone/>
            </a:pPr>
            <a:r>
              <a:rPr lang="en-US" sz="2772" dirty="0"/>
              <a:t>We are excited to announce that </a:t>
            </a:r>
            <a:r>
              <a:rPr lang="en-US" sz="2772" dirty="0" smtClean="0"/>
              <a:t>in 5 weeks, </a:t>
            </a:r>
            <a:r>
              <a:rPr lang="en-US" sz="2772" dirty="0"/>
              <a:t>we will be hosting the much-anticipated Tiranga Fest. A celebration of India's rich cultural heritage. The Tiranga Fest honors the distinctiveness of Indian heritage through its vibrant colors, enchanting sounds, and rich history.</a:t>
            </a:r>
          </a:p>
          <a:p>
            <a:pPr marL="0" indent="0">
              <a:buNone/>
            </a:pPr>
            <a:r>
              <a:rPr lang="en-US" sz="2772" dirty="0"/>
              <a:t>During the event, you will have the opportunity to experience a wide range of activities and events that showcase the best of Indian culture. From traditional dances and music performances during The Tiranga Fest. So sit back, relax, and get ready to be transported to the vibrant streets of India!</a:t>
            </a:r>
          </a:p>
        </p:txBody>
      </p:sp>
    </p:spTree>
    <p:extLst>
      <p:ext uri="{BB962C8B-B14F-4D97-AF65-F5344CB8AC3E}">
        <p14:creationId xmlns:p14="http://schemas.microsoft.com/office/powerpoint/2010/main" val="15689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171" y="116871"/>
            <a:ext cx="10515600" cy="1530841"/>
          </a:xfrm>
        </p:spPr>
        <p:txBody>
          <a:bodyPr/>
          <a:lstStyle/>
          <a:p>
            <a:r>
              <a:rPr lang="en-US" dirty="0">
                <a:solidFill>
                  <a:srgbClr val="289FF0"/>
                </a:solidFill>
              </a:rPr>
              <a:t>Events for Category 1 - Nursery, Junior and Senior</a:t>
            </a:r>
            <a:endParaRPr lang="en-IN" dirty="0">
              <a:solidFill>
                <a:srgbClr val="289FF0"/>
              </a:solidFill>
            </a:endParaRPr>
          </a:p>
        </p:txBody>
      </p:sp>
      <p:sp>
        <p:nvSpPr>
          <p:cNvPr id="3" name="Content Placeholder 2"/>
          <p:cNvSpPr>
            <a:spLocks noGrp="1"/>
          </p:cNvSpPr>
          <p:nvPr>
            <p:ph idx="1"/>
          </p:nvPr>
        </p:nvSpPr>
        <p:spPr>
          <a:xfrm>
            <a:off x="862171" y="1794016"/>
            <a:ext cx="12144058" cy="5025191"/>
          </a:xfrm>
        </p:spPr>
        <p:txBody>
          <a:bodyPr>
            <a:noAutofit/>
          </a:bodyPr>
          <a:lstStyle/>
          <a:p>
            <a:pPr marL="594023" indent="-594023">
              <a:buFont typeface="+mj-lt"/>
              <a:buAutoNum type="arabicPeriod"/>
            </a:pPr>
            <a:r>
              <a:rPr lang="en-US" sz="1800" dirty="0"/>
              <a:t>Revolter's Memoir (Dress Up and Talk) </a:t>
            </a:r>
          </a:p>
          <a:p>
            <a:pPr marL="594023" indent="-594023">
              <a:buFont typeface="+mj-lt"/>
              <a:buAutoNum type="arabicPeriod"/>
            </a:pPr>
            <a:r>
              <a:rPr lang="en-US" sz="1800" dirty="0"/>
              <a:t>Splurge of Hue (Coloring) </a:t>
            </a:r>
            <a:endParaRPr lang="en-US" sz="1800" dirty="0" smtClean="0"/>
          </a:p>
          <a:p>
            <a:pPr marL="0" indent="0">
              <a:buNone/>
            </a:pPr>
            <a:endParaRPr lang="en-US" sz="1800" dirty="0"/>
          </a:p>
          <a:p>
            <a:pPr marL="0" indent="0">
              <a:buNone/>
            </a:pPr>
            <a:r>
              <a:rPr lang="en-US" sz="1800" dirty="0"/>
              <a:t>Revolter's Memoir (Dress Up and Talk)</a:t>
            </a:r>
          </a:p>
          <a:p>
            <a:pPr marL="0" indent="0">
              <a:buNone/>
            </a:pPr>
            <a:r>
              <a:rPr lang="en-US" sz="1800" dirty="0"/>
              <a:t>RULES </a:t>
            </a:r>
            <a:r>
              <a:rPr lang="en-US" sz="1800" dirty="0" smtClean="0"/>
              <a:t>:–</a:t>
            </a:r>
            <a:endParaRPr lang="en-US" sz="1800" dirty="0"/>
          </a:p>
          <a:p>
            <a:r>
              <a:rPr lang="en-US" sz="1800" dirty="0"/>
              <a:t>Participants will dress as a character who was actively involved in the freedom struggle of India.</a:t>
            </a:r>
          </a:p>
          <a:p>
            <a:r>
              <a:rPr lang="en-US" sz="1800" dirty="0"/>
              <a:t>Participants should introduce themselves as the character.</a:t>
            </a:r>
          </a:p>
          <a:p>
            <a:r>
              <a:rPr lang="en-US" sz="1800" dirty="0"/>
              <a:t> Time Limit: Max: 3 minutes Speech in English only.</a:t>
            </a:r>
          </a:p>
          <a:p>
            <a:r>
              <a:rPr lang="en-US" sz="1800" dirty="0"/>
              <a:t>Number Of participants Max: 2 per school</a:t>
            </a:r>
            <a:r>
              <a:rPr lang="en-US" sz="1800" dirty="0" smtClean="0"/>
              <a:t>.</a:t>
            </a:r>
            <a:r>
              <a:rPr lang="en-US" sz="1800" dirty="0"/>
              <a:t/>
            </a:r>
            <a:br>
              <a:rPr lang="en-US" sz="1800" dirty="0"/>
            </a:br>
            <a:endParaRPr lang="en-US" sz="1800" dirty="0"/>
          </a:p>
          <a:p>
            <a:pPr marL="0" indent="0">
              <a:buNone/>
            </a:pPr>
            <a:r>
              <a:rPr lang="en-US" sz="1800" dirty="0"/>
              <a:t>JUDGING PARAMETERS </a:t>
            </a:r>
            <a:r>
              <a:rPr lang="en-US" sz="1800" dirty="0" smtClean="0"/>
              <a:t>:-</a:t>
            </a:r>
            <a:endParaRPr lang="en-US" sz="1800" dirty="0"/>
          </a:p>
          <a:p>
            <a:r>
              <a:rPr lang="en-US" sz="1800" dirty="0"/>
              <a:t>By Hearting/Recalling,</a:t>
            </a:r>
          </a:p>
          <a:p>
            <a:r>
              <a:rPr lang="en-US" sz="1800" dirty="0"/>
              <a:t>Pronunciation &amp; Diction,</a:t>
            </a:r>
          </a:p>
          <a:p>
            <a:r>
              <a:rPr lang="en-US" sz="1800" dirty="0"/>
              <a:t>Character body language &amp; actions.</a:t>
            </a:r>
          </a:p>
          <a:p>
            <a:pPr marL="0" indent="0">
              <a:buNone/>
            </a:pPr>
            <a:endParaRPr lang="en-IN" sz="1600" dirty="0"/>
          </a:p>
        </p:txBody>
      </p:sp>
    </p:spTree>
    <p:extLst>
      <p:ext uri="{BB962C8B-B14F-4D97-AF65-F5344CB8AC3E}">
        <p14:creationId xmlns:p14="http://schemas.microsoft.com/office/powerpoint/2010/main" val="766885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171" y="116871"/>
            <a:ext cx="10515600" cy="1530841"/>
          </a:xfrm>
        </p:spPr>
        <p:txBody>
          <a:bodyPr/>
          <a:lstStyle/>
          <a:p>
            <a:r>
              <a:rPr lang="en-US" dirty="0">
                <a:solidFill>
                  <a:srgbClr val="289FF0"/>
                </a:solidFill>
              </a:rPr>
              <a:t>Events for Category 1 - Nursery, Junior and Senior</a:t>
            </a:r>
            <a:endParaRPr lang="en-IN" dirty="0">
              <a:solidFill>
                <a:srgbClr val="289FF0"/>
              </a:solidFill>
            </a:endParaRPr>
          </a:p>
        </p:txBody>
      </p:sp>
      <p:sp>
        <p:nvSpPr>
          <p:cNvPr id="3" name="Content Placeholder 2"/>
          <p:cNvSpPr>
            <a:spLocks noGrp="1"/>
          </p:cNvSpPr>
          <p:nvPr>
            <p:ph idx="1"/>
          </p:nvPr>
        </p:nvSpPr>
        <p:spPr>
          <a:xfrm>
            <a:off x="862171" y="1818066"/>
            <a:ext cx="12144058" cy="5025191"/>
          </a:xfrm>
        </p:spPr>
        <p:txBody>
          <a:bodyPr>
            <a:noAutofit/>
          </a:bodyPr>
          <a:lstStyle/>
          <a:p>
            <a:pPr marL="0" indent="0">
              <a:buNone/>
            </a:pPr>
            <a:r>
              <a:rPr lang="en-US" sz="1800" dirty="0"/>
              <a:t>Splurge of Hue (Coloring) </a:t>
            </a:r>
            <a:br>
              <a:rPr lang="en-US" sz="1800" dirty="0"/>
            </a:br>
            <a:endParaRPr lang="en-US" sz="1800" dirty="0"/>
          </a:p>
          <a:p>
            <a:pPr marL="0" indent="0">
              <a:buNone/>
            </a:pPr>
            <a:r>
              <a:rPr lang="en-US" sz="1800" dirty="0"/>
              <a:t>RULES </a:t>
            </a:r>
            <a:r>
              <a:rPr lang="en-US" sz="1800" dirty="0" smtClean="0"/>
              <a:t>:-</a:t>
            </a:r>
            <a:r>
              <a:rPr lang="en-US" sz="1800" dirty="0"/>
              <a:t>﻿ </a:t>
            </a:r>
          </a:p>
          <a:p>
            <a:r>
              <a:rPr lang="en-US" sz="1800" dirty="0"/>
              <a:t>The participants must bring their art materials to the venue, like crayons.</a:t>
            </a:r>
          </a:p>
          <a:p>
            <a:r>
              <a:rPr lang="en-US" sz="1800" dirty="0"/>
              <a:t>The participant will color the picture (outline) given.</a:t>
            </a:r>
          </a:p>
          <a:p>
            <a:r>
              <a:rPr lang="en-US" sz="1800" dirty="0"/>
              <a:t>Time Limit: Max: 1 hour 30 minutes.</a:t>
            </a:r>
          </a:p>
          <a:p>
            <a:r>
              <a:rPr lang="en-US" sz="1800" dirty="0"/>
              <a:t>Number Of participants Max: 2 per school</a:t>
            </a:r>
            <a:br>
              <a:rPr lang="en-US" sz="1800" dirty="0"/>
            </a:br>
            <a:endParaRPr lang="en-US" sz="1800" dirty="0"/>
          </a:p>
          <a:p>
            <a:r>
              <a:rPr lang="en-US" sz="1800" dirty="0"/>
              <a:t>JUDGING PARAMETERS </a:t>
            </a:r>
            <a:r>
              <a:rPr lang="en-US" sz="1800" dirty="0" smtClean="0"/>
              <a:t>:-</a:t>
            </a:r>
            <a:endParaRPr lang="en-US" sz="1800" dirty="0"/>
          </a:p>
          <a:p>
            <a:r>
              <a:rPr lang="en-US" sz="1800" dirty="0"/>
              <a:t>Coloring skill and technique</a:t>
            </a:r>
          </a:p>
          <a:p>
            <a:r>
              <a:rPr lang="en-US" sz="1800" dirty="0"/>
              <a:t>Presentation</a:t>
            </a:r>
          </a:p>
          <a:p>
            <a:r>
              <a:rPr lang="en-US" sz="1800" dirty="0"/>
              <a:t>Relevance to the topic.﻿</a:t>
            </a:r>
          </a:p>
          <a:p>
            <a:pPr marL="0" indent="0">
              <a:buNone/>
            </a:pPr>
            <a:endParaRPr lang="en-IN" sz="1600" dirty="0"/>
          </a:p>
        </p:txBody>
      </p:sp>
    </p:spTree>
    <p:extLst>
      <p:ext uri="{BB962C8B-B14F-4D97-AF65-F5344CB8AC3E}">
        <p14:creationId xmlns:p14="http://schemas.microsoft.com/office/powerpoint/2010/main" val="2796642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47387" y="12192"/>
            <a:ext cx="10515600" cy="1530841"/>
          </a:xfrm>
        </p:spPr>
        <p:txBody>
          <a:bodyPr/>
          <a:lstStyle/>
          <a:p>
            <a:r>
              <a:rPr lang="en-US" dirty="0">
                <a:solidFill>
                  <a:srgbClr val="289FF0"/>
                </a:solidFill>
              </a:rPr>
              <a:t>Events for Category </a:t>
            </a:r>
            <a:r>
              <a:rPr lang="en-US" dirty="0" smtClean="0">
                <a:solidFill>
                  <a:srgbClr val="289FF0"/>
                </a:solidFill>
              </a:rPr>
              <a:t>2 - Grade 1 and 2</a:t>
            </a:r>
            <a:endParaRPr lang="en-IN" dirty="0">
              <a:solidFill>
                <a:srgbClr val="289FF0"/>
              </a:solidFill>
            </a:endParaRPr>
          </a:p>
        </p:txBody>
      </p:sp>
      <p:sp>
        <p:nvSpPr>
          <p:cNvPr id="3" name="Content Placeholder 2"/>
          <p:cNvSpPr>
            <a:spLocks noGrp="1"/>
          </p:cNvSpPr>
          <p:nvPr>
            <p:ph idx="1"/>
          </p:nvPr>
        </p:nvSpPr>
        <p:spPr>
          <a:xfrm>
            <a:off x="1447387" y="1635520"/>
            <a:ext cx="12144058" cy="5025191"/>
          </a:xfrm>
        </p:spPr>
        <p:txBody>
          <a:bodyPr>
            <a:noAutofit/>
          </a:bodyPr>
          <a:lstStyle/>
          <a:p>
            <a:pPr marL="594023" indent="-594023">
              <a:buFont typeface="+mj-lt"/>
              <a:buAutoNum type="arabicPeriod"/>
            </a:pPr>
            <a:r>
              <a:rPr lang="en-US" sz="1800" dirty="0"/>
              <a:t>Revolter's Memoir (Dress Up and Talk) </a:t>
            </a:r>
          </a:p>
          <a:p>
            <a:pPr marL="594023" indent="-594023">
              <a:buFont typeface="+mj-lt"/>
              <a:buAutoNum type="arabicPeriod"/>
            </a:pPr>
            <a:r>
              <a:rPr lang="en-US" sz="1800" dirty="0"/>
              <a:t>Splurge of Hue (Coloring) </a:t>
            </a:r>
            <a:endParaRPr lang="en-US" sz="1800" dirty="0" smtClean="0"/>
          </a:p>
          <a:p>
            <a:pPr marL="594023" indent="-594023">
              <a:buFont typeface="+mj-lt"/>
              <a:buAutoNum type="arabicPeriod"/>
            </a:pPr>
            <a:r>
              <a:rPr lang="en-IN" sz="1800" dirty="0"/>
              <a:t>Nationalist </a:t>
            </a:r>
            <a:r>
              <a:rPr lang="en-IN" sz="1800" dirty="0" smtClean="0"/>
              <a:t>Versifier (Poem Recitation)</a:t>
            </a:r>
            <a:endParaRPr lang="en-US" sz="1800" dirty="0"/>
          </a:p>
          <a:p>
            <a:pPr marL="0" indent="0">
              <a:buNone/>
            </a:pPr>
            <a:r>
              <a:rPr lang="en-US" sz="1800" dirty="0"/>
              <a:t>﻿</a:t>
            </a:r>
          </a:p>
          <a:p>
            <a:pPr marL="0" indent="0">
              <a:buNone/>
            </a:pPr>
            <a:r>
              <a:rPr lang="en-US" sz="1800" dirty="0"/>
              <a:t>Revolter's Memoir (Dress Up and Talk)</a:t>
            </a:r>
          </a:p>
          <a:p>
            <a:pPr marL="0" indent="0">
              <a:buNone/>
            </a:pPr>
            <a:r>
              <a:rPr lang="en-US" sz="1800" dirty="0"/>
              <a:t>RULES </a:t>
            </a:r>
            <a:r>
              <a:rPr lang="en-US" sz="1800" dirty="0" smtClean="0"/>
              <a:t>:–</a:t>
            </a:r>
            <a:endParaRPr lang="en-US" sz="1800" dirty="0"/>
          </a:p>
          <a:p>
            <a:r>
              <a:rPr lang="en-US" sz="1800" dirty="0"/>
              <a:t>Participants will dress as a character who was actively involved in the freedom struggle of India.</a:t>
            </a:r>
          </a:p>
          <a:p>
            <a:r>
              <a:rPr lang="en-US" sz="1800" dirty="0"/>
              <a:t>Participants should introduce themselves as the character.</a:t>
            </a:r>
          </a:p>
          <a:p>
            <a:r>
              <a:rPr lang="en-US" sz="1800" dirty="0"/>
              <a:t> Time Limit: Max: 3 minutes Speech in English only.</a:t>
            </a:r>
          </a:p>
          <a:p>
            <a:r>
              <a:rPr lang="en-US" sz="1800" dirty="0"/>
              <a:t>Number Of participants Max: 2 per school</a:t>
            </a:r>
            <a:r>
              <a:rPr lang="en-US" sz="1800" dirty="0" smtClean="0"/>
              <a:t>.</a:t>
            </a:r>
          </a:p>
          <a:p>
            <a:endParaRPr lang="en-US" sz="1800" dirty="0"/>
          </a:p>
          <a:p>
            <a:pPr marL="0" indent="0">
              <a:buNone/>
            </a:pPr>
            <a:r>
              <a:rPr lang="en-US" sz="1800" dirty="0"/>
              <a:t>JUDGING PARAMETERS </a:t>
            </a:r>
            <a:r>
              <a:rPr lang="en-US" sz="1800" dirty="0" smtClean="0"/>
              <a:t>:-</a:t>
            </a:r>
            <a:endParaRPr lang="en-US" sz="1800" dirty="0"/>
          </a:p>
          <a:p>
            <a:r>
              <a:rPr lang="en-US" sz="1800" dirty="0"/>
              <a:t>By Hearting/Recalling,</a:t>
            </a:r>
          </a:p>
          <a:p>
            <a:r>
              <a:rPr lang="en-US" sz="1800" dirty="0"/>
              <a:t>Pronunciation &amp; Diction,</a:t>
            </a:r>
          </a:p>
          <a:p>
            <a:r>
              <a:rPr lang="en-US" sz="1800" dirty="0"/>
              <a:t>Character body language &amp; actions.</a:t>
            </a:r>
          </a:p>
          <a:p>
            <a:pPr marL="0" indent="0">
              <a:buNone/>
            </a:pPr>
            <a:endParaRPr lang="en-IN" sz="1600" dirty="0"/>
          </a:p>
        </p:txBody>
      </p:sp>
    </p:spTree>
    <p:extLst>
      <p:ext uri="{BB962C8B-B14F-4D97-AF65-F5344CB8AC3E}">
        <p14:creationId xmlns:p14="http://schemas.microsoft.com/office/powerpoint/2010/main" val="3293090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171" y="116871"/>
            <a:ext cx="10515600" cy="1530841"/>
          </a:xfrm>
        </p:spPr>
        <p:txBody>
          <a:bodyPr/>
          <a:lstStyle/>
          <a:p>
            <a:r>
              <a:rPr lang="en-US" dirty="0">
                <a:solidFill>
                  <a:srgbClr val="289FF0"/>
                </a:solidFill>
              </a:rPr>
              <a:t>Events for Category </a:t>
            </a:r>
            <a:r>
              <a:rPr lang="en-US" dirty="0" smtClean="0">
                <a:solidFill>
                  <a:srgbClr val="289FF0"/>
                </a:solidFill>
              </a:rPr>
              <a:t>2- Grade 1 and 2</a:t>
            </a:r>
            <a:endParaRPr lang="en-IN" dirty="0">
              <a:solidFill>
                <a:srgbClr val="289FF0"/>
              </a:solidFill>
            </a:endParaRPr>
          </a:p>
        </p:txBody>
      </p:sp>
      <p:sp>
        <p:nvSpPr>
          <p:cNvPr id="3" name="Content Placeholder 2"/>
          <p:cNvSpPr>
            <a:spLocks noGrp="1"/>
          </p:cNvSpPr>
          <p:nvPr>
            <p:ph idx="1"/>
          </p:nvPr>
        </p:nvSpPr>
        <p:spPr>
          <a:xfrm>
            <a:off x="862171" y="1647712"/>
            <a:ext cx="12144058" cy="5025191"/>
          </a:xfrm>
        </p:spPr>
        <p:txBody>
          <a:bodyPr>
            <a:noAutofit/>
          </a:bodyPr>
          <a:lstStyle/>
          <a:p>
            <a:pPr marL="0" indent="0">
              <a:buNone/>
            </a:pPr>
            <a:r>
              <a:rPr lang="en-US" sz="1800" dirty="0"/>
              <a:t>Splurge of Hue (Coloring) </a:t>
            </a:r>
            <a:br>
              <a:rPr lang="en-US" sz="1800" dirty="0"/>
            </a:br>
            <a:endParaRPr lang="en-US" sz="1800" dirty="0"/>
          </a:p>
          <a:p>
            <a:pPr marL="0" indent="0">
              <a:buNone/>
            </a:pPr>
            <a:r>
              <a:rPr lang="en-US" sz="1800" dirty="0"/>
              <a:t>RULES </a:t>
            </a:r>
            <a:r>
              <a:rPr lang="en-US" sz="1800" dirty="0" smtClean="0"/>
              <a:t>:-</a:t>
            </a:r>
            <a:r>
              <a:rPr lang="en-US" sz="1800" dirty="0"/>
              <a:t>﻿ </a:t>
            </a:r>
            <a:br>
              <a:rPr lang="en-US" sz="1800" dirty="0"/>
            </a:br>
            <a:endParaRPr lang="en-US" sz="1800" dirty="0"/>
          </a:p>
          <a:p>
            <a:r>
              <a:rPr lang="en-US" sz="1800" dirty="0"/>
              <a:t>The participants must bring their art materials to the venue, like crayons.</a:t>
            </a:r>
          </a:p>
          <a:p>
            <a:r>
              <a:rPr lang="en-US" sz="1800" dirty="0"/>
              <a:t>The participant will color the picture (outline) given.</a:t>
            </a:r>
          </a:p>
          <a:p>
            <a:r>
              <a:rPr lang="en-US" sz="1800" dirty="0"/>
              <a:t>Time Limit: Max: 1 hour 30 minutes.</a:t>
            </a:r>
          </a:p>
          <a:p>
            <a:r>
              <a:rPr lang="en-US" sz="1800" dirty="0"/>
              <a:t>Number Of participants Max: 2 per school</a:t>
            </a:r>
            <a:br>
              <a:rPr lang="en-US" sz="1800" dirty="0"/>
            </a:br>
            <a:endParaRPr lang="en-US" sz="1800" dirty="0"/>
          </a:p>
          <a:p>
            <a:r>
              <a:rPr lang="en-US" sz="1800" dirty="0"/>
              <a:t>JUDGING PARAMETERS </a:t>
            </a:r>
            <a:r>
              <a:rPr lang="en-US" sz="1800" dirty="0" smtClean="0"/>
              <a:t>:-</a:t>
            </a:r>
            <a:endParaRPr lang="en-US" sz="1800" dirty="0"/>
          </a:p>
          <a:p>
            <a:r>
              <a:rPr lang="en-US" sz="1800" dirty="0"/>
              <a:t>Coloring skill and technique</a:t>
            </a:r>
          </a:p>
          <a:p>
            <a:r>
              <a:rPr lang="en-US" sz="1800" dirty="0"/>
              <a:t>Presentation</a:t>
            </a:r>
          </a:p>
          <a:p>
            <a:r>
              <a:rPr lang="en-US" sz="1800" dirty="0"/>
              <a:t>Relevance to the topic.﻿</a:t>
            </a:r>
          </a:p>
          <a:p>
            <a:pPr marL="0" indent="0">
              <a:buNone/>
            </a:pPr>
            <a:endParaRPr lang="en-IN" sz="1600" dirty="0"/>
          </a:p>
        </p:txBody>
      </p:sp>
    </p:spTree>
    <p:extLst>
      <p:ext uri="{BB962C8B-B14F-4D97-AF65-F5344CB8AC3E}">
        <p14:creationId xmlns:p14="http://schemas.microsoft.com/office/powerpoint/2010/main" val="3036823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171" y="116871"/>
            <a:ext cx="10515600" cy="1530841"/>
          </a:xfrm>
        </p:spPr>
        <p:txBody>
          <a:bodyPr/>
          <a:lstStyle/>
          <a:p>
            <a:r>
              <a:rPr lang="en-US" dirty="0">
                <a:solidFill>
                  <a:srgbClr val="289FF0"/>
                </a:solidFill>
              </a:rPr>
              <a:t>Events for Category </a:t>
            </a:r>
            <a:r>
              <a:rPr lang="en-US" dirty="0" smtClean="0">
                <a:solidFill>
                  <a:srgbClr val="289FF0"/>
                </a:solidFill>
              </a:rPr>
              <a:t>2- Grade 1 and 2</a:t>
            </a:r>
            <a:endParaRPr lang="en-IN" dirty="0">
              <a:solidFill>
                <a:srgbClr val="289FF0"/>
              </a:solidFill>
            </a:endParaRPr>
          </a:p>
        </p:txBody>
      </p:sp>
      <p:sp>
        <p:nvSpPr>
          <p:cNvPr id="3" name="Content Placeholder 2"/>
          <p:cNvSpPr>
            <a:spLocks noGrp="1"/>
          </p:cNvSpPr>
          <p:nvPr>
            <p:ph idx="1"/>
          </p:nvPr>
        </p:nvSpPr>
        <p:spPr>
          <a:xfrm>
            <a:off x="862171" y="1647712"/>
            <a:ext cx="12144058" cy="5025191"/>
          </a:xfrm>
        </p:spPr>
        <p:txBody>
          <a:bodyPr>
            <a:noAutofit/>
          </a:bodyPr>
          <a:lstStyle/>
          <a:p>
            <a:pPr marL="0" indent="0">
              <a:buNone/>
            </a:pPr>
            <a:r>
              <a:rPr lang="en-IN" sz="1800" dirty="0"/>
              <a:t>Nationalist Versifier (Poem Recitation</a:t>
            </a:r>
            <a:r>
              <a:rPr lang="en-IN" sz="1800" dirty="0" smtClean="0"/>
              <a:t>)</a:t>
            </a:r>
            <a:r>
              <a:rPr lang="en-US" sz="1800" dirty="0"/>
              <a:t/>
            </a:r>
            <a:br>
              <a:rPr lang="en-US" sz="1800" dirty="0"/>
            </a:br>
            <a:endParaRPr lang="en-US" sz="1800" dirty="0"/>
          </a:p>
          <a:p>
            <a:pPr marL="0" indent="0">
              <a:buNone/>
            </a:pPr>
            <a:r>
              <a:rPr lang="en-US" sz="1800" dirty="0"/>
              <a:t>RULES </a:t>
            </a:r>
            <a:r>
              <a:rPr lang="en-US" sz="1800" dirty="0" smtClean="0"/>
              <a:t>:-</a:t>
            </a:r>
            <a:r>
              <a:rPr lang="en-US" sz="1800" dirty="0"/>
              <a:t>﻿ </a:t>
            </a:r>
            <a:br>
              <a:rPr lang="en-US" sz="1800" dirty="0"/>
            </a:br>
            <a:endParaRPr lang="en-US" sz="1800" dirty="0"/>
          </a:p>
          <a:p>
            <a:pPr marL="0" indent="0">
              <a:buNone/>
            </a:pPr>
            <a:r>
              <a:rPr lang="en-US" sz="1800" dirty="0"/>
              <a:t>•Each child must learn and recite a poem on ‘PATRIOTISM’. </a:t>
            </a:r>
            <a:endParaRPr lang="en-US" sz="1800" dirty="0" smtClean="0"/>
          </a:p>
          <a:p>
            <a:pPr marL="0" indent="0">
              <a:buNone/>
            </a:pPr>
            <a:r>
              <a:rPr lang="en-US" sz="1800" dirty="0" smtClean="0"/>
              <a:t>•</a:t>
            </a:r>
            <a:r>
              <a:rPr lang="en-US" sz="1800" dirty="0"/>
              <a:t>The Poem should be in English</a:t>
            </a:r>
            <a:r>
              <a:rPr lang="en-US" sz="1800" dirty="0" smtClean="0"/>
              <a:t>.</a:t>
            </a:r>
          </a:p>
          <a:p>
            <a:pPr marL="0" indent="0">
              <a:buNone/>
            </a:pPr>
            <a:r>
              <a:rPr lang="en-US" sz="1800" dirty="0" smtClean="0"/>
              <a:t> </a:t>
            </a:r>
            <a:r>
              <a:rPr lang="en-US" sz="1800" dirty="0"/>
              <a:t>•Time Limit: Max: 2 minutes. </a:t>
            </a:r>
            <a:endParaRPr lang="en-US" sz="1800" dirty="0" smtClean="0"/>
          </a:p>
          <a:p>
            <a:pPr marL="0" indent="0">
              <a:buNone/>
            </a:pPr>
            <a:r>
              <a:rPr lang="en-US" sz="1800" dirty="0" smtClean="0"/>
              <a:t>•</a:t>
            </a:r>
            <a:r>
              <a:rPr lang="en-US" sz="1800" dirty="0"/>
              <a:t> Number Of participants Max: 2 per </a:t>
            </a:r>
            <a:r>
              <a:rPr lang="en-US" sz="1800" dirty="0" smtClean="0"/>
              <a:t>school</a:t>
            </a:r>
          </a:p>
          <a:p>
            <a:pPr marL="0" indent="0">
              <a:buNone/>
            </a:pPr>
            <a:endParaRPr lang="en-US" sz="1800" dirty="0"/>
          </a:p>
          <a:p>
            <a:pPr marL="0" indent="0">
              <a:buNone/>
            </a:pPr>
            <a:r>
              <a:rPr lang="en-US" sz="1800" dirty="0" smtClean="0"/>
              <a:t>JUDGING </a:t>
            </a:r>
            <a:r>
              <a:rPr lang="en-US" sz="1800" dirty="0"/>
              <a:t>PARAMETERS </a:t>
            </a:r>
            <a:r>
              <a:rPr lang="en-US" sz="1800" dirty="0" smtClean="0"/>
              <a:t>:-</a:t>
            </a:r>
            <a:endParaRPr lang="en-US" sz="1800" dirty="0"/>
          </a:p>
          <a:p>
            <a:r>
              <a:rPr lang="en-US" sz="1600" dirty="0"/>
              <a:t>By </a:t>
            </a:r>
            <a:r>
              <a:rPr lang="en-US" sz="1600" dirty="0" smtClean="0"/>
              <a:t>Hearting/Recalling.</a:t>
            </a:r>
          </a:p>
          <a:p>
            <a:r>
              <a:rPr lang="en-US" sz="1600" dirty="0" smtClean="0"/>
              <a:t>Pronunciation </a:t>
            </a:r>
            <a:r>
              <a:rPr lang="en-US" sz="1600" dirty="0"/>
              <a:t>&amp; </a:t>
            </a:r>
            <a:r>
              <a:rPr lang="en-US" sz="1600" dirty="0" smtClean="0"/>
              <a:t>Diction.</a:t>
            </a:r>
          </a:p>
          <a:p>
            <a:r>
              <a:rPr lang="en-US" sz="1600" dirty="0" smtClean="0"/>
              <a:t>Body </a:t>
            </a:r>
            <a:r>
              <a:rPr lang="en-US" sz="1600" dirty="0"/>
              <a:t>Language &amp; </a:t>
            </a:r>
            <a:r>
              <a:rPr lang="en-US" sz="1600" dirty="0" smtClean="0"/>
              <a:t>actions.</a:t>
            </a:r>
            <a:endParaRPr lang="en-IN" sz="1600" dirty="0"/>
          </a:p>
        </p:txBody>
      </p:sp>
    </p:spTree>
    <p:extLst>
      <p:ext uri="{BB962C8B-B14F-4D97-AF65-F5344CB8AC3E}">
        <p14:creationId xmlns:p14="http://schemas.microsoft.com/office/powerpoint/2010/main" val="3315178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02215"/>
            <a:ext cx="10792968" cy="1530841"/>
          </a:xfrm>
        </p:spPr>
        <p:txBody>
          <a:bodyPr/>
          <a:lstStyle/>
          <a:p>
            <a:r>
              <a:rPr lang="en-US" dirty="0" smtClean="0">
                <a:solidFill>
                  <a:srgbClr val="289FF0"/>
                </a:solidFill>
              </a:rPr>
              <a:t>Events </a:t>
            </a:r>
            <a:r>
              <a:rPr lang="en-US" dirty="0">
                <a:solidFill>
                  <a:srgbClr val="289FF0"/>
                </a:solidFill>
              </a:rPr>
              <a:t>for Category </a:t>
            </a:r>
            <a:r>
              <a:rPr lang="en-US" dirty="0" smtClean="0">
                <a:solidFill>
                  <a:srgbClr val="289FF0"/>
                </a:solidFill>
              </a:rPr>
              <a:t>3 </a:t>
            </a:r>
            <a:r>
              <a:rPr lang="en-US" dirty="0">
                <a:solidFill>
                  <a:srgbClr val="289FF0"/>
                </a:solidFill>
              </a:rPr>
              <a:t>- Grade 3 , 4 and 5</a:t>
            </a:r>
            <a:endParaRPr lang="en-IN" dirty="0">
              <a:solidFill>
                <a:srgbClr val="289FF0"/>
              </a:solidFill>
            </a:endParaRPr>
          </a:p>
        </p:txBody>
      </p:sp>
      <p:sp>
        <p:nvSpPr>
          <p:cNvPr id="3" name="Content Placeholder 2"/>
          <p:cNvSpPr>
            <a:spLocks noGrp="1"/>
          </p:cNvSpPr>
          <p:nvPr>
            <p:ph idx="1"/>
          </p:nvPr>
        </p:nvSpPr>
        <p:spPr>
          <a:xfrm>
            <a:off x="838200" y="1733056"/>
            <a:ext cx="10515600" cy="5025191"/>
          </a:xfrm>
        </p:spPr>
        <p:txBody>
          <a:bodyPr>
            <a:noAutofit/>
          </a:bodyPr>
          <a:lstStyle/>
          <a:p>
            <a:pPr marL="342900" indent="-342900">
              <a:buFont typeface="+mj-lt"/>
              <a:buAutoNum type="arabicPeriod"/>
            </a:pPr>
            <a:r>
              <a:rPr lang="en-US" sz="1800" dirty="0"/>
              <a:t>Brushing Strokes Of Nationalism (Drawing and Painting)</a:t>
            </a:r>
          </a:p>
          <a:p>
            <a:pPr marL="0" indent="0">
              <a:buNone/>
            </a:pPr>
            <a:r>
              <a:rPr lang="en-US" sz="1800" dirty="0" smtClean="0"/>
              <a:t>RULES</a:t>
            </a:r>
            <a:r>
              <a:rPr lang="en-US" sz="1800" dirty="0"/>
              <a:t>:-</a:t>
            </a:r>
          </a:p>
          <a:p>
            <a:pPr marL="0" indent="0">
              <a:buNone/>
            </a:pPr>
            <a:r>
              <a:rPr lang="en-US" sz="1800" dirty="0"/>
              <a:t>• The participants must bring their art materials to the venue like water color, brushes, rough cloth, pencil, pen etc.</a:t>
            </a:r>
          </a:p>
          <a:p>
            <a:pPr marL="0" indent="0">
              <a:buNone/>
            </a:pPr>
            <a:r>
              <a:rPr lang="en-US" sz="1800" dirty="0" smtClean="0"/>
              <a:t>• </a:t>
            </a:r>
            <a:r>
              <a:rPr lang="en-US" sz="1800" dirty="0"/>
              <a:t>The students must follow the theme to display the work of art.</a:t>
            </a:r>
          </a:p>
          <a:p>
            <a:pPr marL="0" indent="0">
              <a:buNone/>
            </a:pPr>
            <a:r>
              <a:rPr lang="en-US" sz="1800" dirty="0"/>
              <a:t>• Time Limit: Max: 30 minutes.</a:t>
            </a:r>
          </a:p>
          <a:p>
            <a:pPr marL="0" indent="0">
              <a:buNone/>
            </a:pPr>
            <a:r>
              <a:rPr lang="en-US" sz="1800" dirty="0"/>
              <a:t>• Number of Participants: 2 per school.</a:t>
            </a:r>
          </a:p>
          <a:p>
            <a:pPr marL="0" indent="0">
              <a:buNone/>
            </a:pPr>
            <a:endParaRPr lang="en-US" sz="1800" dirty="0"/>
          </a:p>
          <a:p>
            <a:pPr marL="0" indent="0">
              <a:buNone/>
            </a:pPr>
            <a:r>
              <a:rPr lang="en-US" sz="1800" dirty="0"/>
              <a:t>JUDGING </a:t>
            </a:r>
            <a:r>
              <a:rPr lang="en-US" sz="1800" dirty="0" smtClean="0"/>
              <a:t>PARAMETERS:-</a:t>
            </a:r>
            <a:endParaRPr lang="en-US" sz="1800" dirty="0"/>
          </a:p>
          <a:p>
            <a:r>
              <a:rPr lang="en-US" sz="1800" dirty="0"/>
              <a:t>The originality of </a:t>
            </a:r>
            <a:r>
              <a:rPr lang="en-US" sz="1800" dirty="0" smtClean="0"/>
              <a:t>expressions. </a:t>
            </a:r>
            <a:endParaRPr lang="en-US" sz="1800" dirty="0"/>
          </a:p>
          <a:p>
            <a:r>
              <a:rPr lang="en-US" sz="1800" dirty="0" smtClean="0"/>
              <a:t>Presentation.</a:t>
            </a:r>
            <a:endParaRPr lang="en-US" sz="1800" dirty="0"/>
          </a:p>
          <a:p>
            <a:r>
              <a:rPr lang="en-US" sz="1800" dirty="0"/>
              <a:t>Relevance to the </a:t>
            </a:r>
            <a:r>
              <a:rPr lang="en-US" sz="1800" dirty="0" smtClean="0"/>
              <a:t>topic.</a:t>
            </a:r>
            <a:endParaRPr lang="en-US" sz="1800" dirty="0"/>
          </a:p>
          <a:p>
            <a:r>
              <a:rPr lang="en-US" sz="1800" dirty="0" smtClean="0"/>
              <a:t>Technique.</a:t>
            </a:r>
            <a:endParaRPr lang="en-US" sz="1800" dirty="0"/>
          </a:p>
          <a:p>
            <a:pPr marL="0" indent="0">
              <a:buNone/>
            </a:pPr>
            <a:endParaRPr lang="en-IN" sz="1800" dirty="0"/>
          </a:p>
        </p:txBody>
      </p:sp>
    </p:spTree>
    <p:extLst>
      <p:ext uri="{BB962C8B-B14F-4D97-AF65-F5344CB8AC3E}">
        <p14:creationId xmlns:p14="http://schemas.microsoft.com/office/powerpoint/2010/main" val="3336147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02215"/>
            <a:ext cx="10792968" cy="1530841"/>
          </a:xfrm>
        </p:spPr>
        <p:txBody>
          <a:bodyPr/>
          <a:lstStyle/>
          <a:p>
            <a:r>
              <a:rPr lang="en-US" dirty="0" smtClean="0">
                <a:solidFill>
                  <a:srgbClr val="289FF0"/>
                </a:solidFill>
              </a:rPr>
              <a:t>Events </a:t>
            </a:r>
            <a:r>
              <a:rPr lang="en-US" dirty="0">
                <a:solidFill>
                  <a:srgbClr val="289FF0"/>
                </a:solidFill>
              </a:rPr>
              <a:t>for Category </a:t>
            </a:r>
            <a:r>
              <a:rPr lang="en-US" dirty="0" smtClean="0">
                <a:solidFill>
                  <a:srgbClr val="289FF0"/>
                </a:solidFill>
              </a:rPr>
              <a:t>3 </a:t>
            </a:r>
            <a:r>
              <a:rPr lang="en-US" dirty="0">
                <a:solidFill>
                  <a:srgbClr val="289FF0"/>
                </a:solidFill>
              </a:rPr>
              <a:t>- Grade 3 , 4 and 5</a:t>
            </a:r>
            <a:endParaRPr lang="en-IN" dirty="0">
              <a:solidFill>
                <a:srgbClr val="289FF0"/>
              </a:solidFill>
            </a:endParaRPr>
          </a:p>
        </p:txBody>
      </p:sp>
      <p:sp>
        <p:nvSpPr>
          <p:cNvPr id="3" name="Content Placeholder 2"/>
          <p:cNvSpPr>
            <a:spLocks noGrp="1"/>
          </p:cNvSpPr>
          <p:nvPr>
            <p:ph idx="1"/>
          </p:nvPr>
        </p:nvSpPr>
        <p:spPr>
          <a:xfrm>
            <a:off x="838200" y="1733056"/>
            <a:ext cx="10515600" cy="5025191"/>
          </a:xfrm>
        </p:spPr>
        <p:txBody>
          <a:bodyPr>
            <a:noAutofit/>
          </a:bodyPr>
          <a:lstStyle/>
          <a:p>
            <a:pPr marL="0" indent="0">
              <a:buNone/>
            </a:pPr>
            <a:r>
              <a:rPr lang="en-US" sz="1800" dirty="0" smtClean="0"/>
              <a:t>2. Communicate </a:t>
            </a:r>
            <a:r>
              <a:rPr lang="en-US" sz="1800" dirty="0"/>
              <a:t>Your power of Speech (Picture speak)</a:t>
            </a:r>
          </a:p>
          <a:p>
            <a:pPr marL="0" indent="0">
              <a:buNone/>
            </a:pPr>
            <a:r>
              <a:rPr lang="en-US" sz="1800" dirty="0"/>
              <a:t>RULES:-</a:t>
            </a:r>
          </a:p>
          <a:p>
            <a:pPr marL="0" indent="0">
              <a:buNone/>
            </a:pPr>
            <a:r>
              <a:rPr lang="en-US" sz="1800" dirty="0"/>
              <a:t>• Once the picture is shown, the participant is given 30seconds to prepare</a:t>
            </a:r>
          </a:p>
          <a:p>
            <a:pPr marL="0" indent="0">
              <a:buNone/>
            </a:pPr>
            <a:r>
              <a:rPr lang="en-US" sz="1800" dirty="0"/>
              <a:t>• The participant shall speak ONLY in relevance to the picture.</a:t>
            </a:r>
          </a:p>
          <a:p>
            <a:pPr marL="0" indent="0">
              <a:buNone/>
            </a:pPr>
            <a:r>
              <a:rPr lang="en-US" sz="1800" dirty="0"/>
              <a:t>• Participants will speak only in English and avoid negative remarks of the picture.</a:t>
            </a:r>
          </a:p>
          <a:p>
            <a:pPr marL="0" indent="0">
              <a:buNone/>
            </a:pPr>
            <a:r>
              <a:rPr lang="en-US" sz="1800" dirty="0"/>
              <a:t>• Time Limit: Max: 1 minute.</a:t>
            </a:r>
          </a:p>
          <a:p>
            <a:pPr marL="0" indent="0">
              <a:buNone/>
            </a:pPr>
            <a:r>
              <a:rPr lang="en-US" sz="1800" dirty="0"/>
              <a:t>• Number of Participants: 2 per school</a:t>
            </a:r>
            <a:br>
              <a:rPr lang="en-US" sz="1800" dirty="0"/>
            </a:br>
            <a:endParaRPr lang="en-US" sz="1800" dirty="0"/>
          </a:p>
          <a:p>
            <a:pPr marL="0" indent="0">
              <a:buNone/>
            </a:pPr>
            <a:r>
              <a:rPr lang="en-US" sz="1800" dirty="0"/>
              <a:t>JUDGING PARAMETERS:-</a:t>
            </a:r>
          </a:p>
          <a:p>
            <a:r>
              <a:rPr lang="en-US" sz="1800" dirty="0"/>
              <a:t>Clarity of thought.</a:t>
            </a:r>
          </a:p>
          <a:p>
            <a:r>
              <a:rPr lang="en-US" sz="1800" dirty="0"/>
              <a:t>Diction.</a:t>
            </a:r>
          </a:p>
          <a:p>
            <a:r>
              <a:rPr lang="en-US" sz="1800" dirty="0"/>
              <a:t>Language.</a:t>
            </a:r>
          </a:p>
          <a:p>
            <a:r>
              <a:rPr lang="en-US" sz="1800" dirty="0"/>
              <a:t>Vocabulary.</a:t>
            </a:r>
          </a:p>
          <a:p>
            <a:pPr marL="0" indent="0">
              <a:buNone/>
            </a:pPr>
            <a:endParaRPr lang="en-IN" sz="1800" dirty="0"/>
          </a:p>
        </p:txBody>
      </p:sp>
    </p:spTree>
    <p:extLst>
      <p:ext uri="{BB962C8B-B14F-4D97-AF65-F5344CB8AC3E}">
        <p14:creationId xmlns:p14="http://schemas.microsoft.com/office/powerpoint/2010/main" val="3976983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TotalTime>
  <Words>1194</Words>
  <Application>Microsoft Office PowerPoint</Application>
  <PresentationFormat>Custom</PresentationFormat>
  <Paragraphs>226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Tiranga Fest: A Spectacle of Colours and Culture</vt:lpstr>
      <vt:lpstr>Tiranga Fest!</vt:lpstr>
      <vt:lpstr>Events for Category 1 - Nursery, Junior and Senior</vt:lpstr>
      <vt:lpstr>Events for Category 1 - Nursery, Junior and Senior</vt:lpstr>
      <vt:lpstr>Events for Category 2 - Grade 1 and 2</vt:lpstr>
      <vt:lpstr>Events for Category 2- Grade 1 and 2</vt:lpstr>
      <vt:lpstr>Events for Category 2- Grade 1 and 2</vt:lpstr>
      <vt:lpstr>Events for Category 3 - Grade 3 , 4 and 5</vt:lpstr>
      <vt:lpstr>Events for Category 3 - Grade 3 , 4 and 5</vt:lpstr>
      <vt:lpstr>Events for Category 3 - Grade 3 , 4 and 5</vt:lpstr>
      <vt:lpstr>Events for Category 4 - Grade 6 , 7 and 8</vt:lpstr>
      <vt:lpstr>Events for Category 4 - Grade 6 , 7 and 8</vt:lpstr>
      <vt:lpstr>Events for Category 4 - Grade 6 , 7 and 8</vt:lpstr>
      <vt:lpstr>Events for Category 5 - Grade 9 , 10, 11 and 12</vt:lpstr>
      <vt:lpstr>Events for Category 5 - Grade 9 , 10, 11 and 12</vt:lpstr>
      <vt:lpstr>Special Events- Grade 6 - 12</vt:lpstr>
      <vt:lpstr>Special Events - Grade 6 - 12</vt:lpstr>
      <vt:lpstr>Special Events - Grade 6 - 12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Tiranga Fest: A Spectacle of Colours and Culture</dc:title>
  <dc:creator>Admin</dc:creator>
  <cp:lastModifiedBy>Admin</cp:lastModifiedBy>
  <cp:revision>13</cp:revision>
  <dcterms:created xsi:type="dcterms:W3CDTF">2023-07-06T04:26:30Z</dcterms:created>
  <dcterms:modified xsi:type="dcterms:W3CDTF">2023-07-06T06:37:15Z</dcterms:modified>
</cp:coreProperties>
</file>