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smqk6Y+4R6q9U0GnHUahLxrK9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3af3a69b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53af3a69b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5d515bb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9b5d515bb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d8bbee3e9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g1d8bbee3e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8bbee3e9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g1d8bbee3e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d8bbee3e9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1d8bbee3e9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d7620baf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d7620ba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d8bbee3e9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1d8bbee3e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d7620ba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6" name="Google Shape;446;g1d7620ba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3af3a69b4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53af3a69b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1"/>
        <p:cNvGrpSpPr/>
        <p:nvPr/>
      </p:nvGrpSpPr>
      <p:grpSpPr>
        <a:xfrm>
          <a:off x="0" y="0"/>
          <a:ext cx="0" cy="0"/>
          <a:chOff x="0" y="0"/>
          <a:chExt cx="0" cy="0"/>
        </a:xfrm>
      </p:grpSpPr>
      <p:sp>
        <p:nvSpPr>
          <p:cNvPr id="12" name="Google Shape;12;g9b5d515bb1_0_78"/>
          <p:cNvSpPr/>
          <p:nvPr/>
        </p:nvSpPr>
        <p:spPr>
          <a:xfrm>
            <a:off x="0" y="0"/>
            <a:ext cx="9169800" cy="5143500"/>
          </a:xfrm>
          <a:prstGeom prst="rect">
            <a:avLst/>
          </a:prstGeom>
          <a:solidFill>
            <a:srgbClr val="0098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9b5d515bb1_0_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g9b5d515bb1_0_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g9b5d515bb1_0_78"/>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g9b5d515bb1_0_78"/>
          <p:cNvPicPr preferRelativeResize="0"/>
          <p:nvPr/>
        </p:nvPicPr>
        <p:blipFill rotWithShape="1">
          <a:blip r:embed="rId2">
            <a:alphaModFix/>
          </a:blip>
          <a:srcRect/>
          <a:stretch/>
        </p:blipFill>
        <p:spPr>
          <a:xfrm>
            <a:off x="104950" y="508352"/>
            <a:ext cx="2076703" cy="794252"/>
          </a:xfrm>
          <a:prstGeom prst="rect">
            <a:avLst/>
          </a:prstGeom>
          <a:noFill/>
          <a:ln>
            <a:noFill/>
          </a:ln>
        </p:spPr>
      </p:pic>
      <p:sp>
        <p:nvSpPr>
          <p:cNvPr id="17" name="Google Shape;17;g9b5d515bb1_0_78"/>
          <p:cNvSpPr txBox="1"/>
          <p:nvPr/>
        </p:nvSpPr>
        <p:spPr>
          <a:xfrm>
            <a:off x="46275" y="48055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F3F3F3"/>
                </a:solidFill>
                <a:latin typeface="Roboto"/>
                <a:ea typeface="Roboto"/>
                <a:cs typeface="Roboto"/>
                <a:sym typeface="Roboto"/>
              </a:rPr>
              <a:t>www.hexart.in</a:t>
            </a:r>
            <a:endParaRPr sz="1200" b="0" i="0" u="none" strike="noStrike" cap="non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7" name="Google Shape;377;p3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78" name="Google Shape;378;p3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9" name="Google Shape;37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0" name="Google Shape;38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1" name="Google Shape;381;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4" name="Google Shape;384;p33"/>
          <p:cNvSpPr>
            <a:spLocks noGrp="1"/>
          </p:cNvSpPr>
          <p:nvPr>
            <p:ph type="pic" idx="2"/>
          </p:nvPr>
        </p:nvSpPr>
        <p:spPr>
          <a:xfrm>
            <a:off x="3887391" y="740569"/>
            <a:ext cx="4629000" cy="3655200"/>
          </a:xfrm>
          <a:prstGeom prst="rect">
            <a:avLst/>
          </a:prstGeom>
          <a:noFill/>
          <a:ln>
            <a:noFill/>
          </a:ln>
        </p:spPr>
      </p:sp>
      <p:sp>
        <p:nvSpPr>
          <p:cNvPr id="385" name="Google Shape;385;p3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86" name="Google Shape;386;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7" name="Google Shape;387;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8" name="Google Shape;388;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1" name="Google Shape;391;p3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2" name="Google Shape;392;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3" name="Google Shape;393;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4" name="Google Shape;394;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7" name="Google Shape;397;p3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8" name="Google Shape;398;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9" name="Google Shape;399;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0" name="Google Shape;400;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7"/>
          <p:cNvSpPr/>
          <p:nvPr/>
        </p:nvSpPr>
        <p:spPr>
          <a:xfrm rot="10800000">
            <a:off x="497825" y="-264150"/>
            <a:ext cx="3916800" cy="5417700"/>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rot="-5400000">
            <a:off x="2851500" y="-3355858"/>
            <a:ext cx="3621300" cy="93468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651700" y="490900"/>
            <a:ext cx="3289200" cy="19857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rot="-7001467">
            <a:off x="5268188" y="-881029"/>
            <a:ext cx="2865886" cy="6561444"/>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27"/>
          <p:cNvCxnSpPr/>
          <p:nvPr/>
        </p:nvCxnSpPr>
        <p:spPr>
          <a:xfrm rot="10800000" flipH="1">
            <a:off x="0" y="683075"/>
            <a:ext cx="953400" cy="2100"/>
          </a:xfrm>
          <a:prstGeom prst="straightConnector1">
            <a:avLst/>
          </a:prstGeom>
          <a:noFill/>
          <a:ln w="76200" cap="flat" cmpd="sng">
            <a:solidFill>
              <a:srgbClr val="B9D87A"/>
            </a:solidFill>
            <a:prstDash val="solid"/>
            <a:round/>
            <a:headEnd type="none" w="sm" len="sm"/>
            <a:tailEnd type="none" w="sm" len="sm"/>
          </a:ln>
        </p:spPr>
      </p:cxnSp>
      <p:cxnSp>
        <p:nvCxnSpPr>
          <p:cNvPr id="24" name="Google Shape;24;p27"/>
          <p:cNvCxnSpPr/>
          <p:nvPr/>
        </p:nvCxnSpPr>
        <p:spPr>
          <a:xfrm>
            <a:off x="812825" y="685175"/>
            <a:ext cx="4706100" cy="0"/>
          </a:xfrm>
          <a:prstGeom prst="straightConnector1">
            <a:avLst/>
          </a:prstGeom>
          <a:noFill/>
          <a:ln w="9525" cap="flat" cmpd="sng">
            <a:solidFill>
              <a:srgbClr val="B9D87A"/>
            </a:solidFill>
            <a:prstDash val="solid"/>
            <a:round/>
            <a:headEnd type="none" w="sm" len="sm"/>
            <a:tailEnd type="none" w="sm" len="sm"/>
          </a:ln>
        </p:spPr>
      </p:cxnSp>
      <p:pic>
        <p:nvPicPr>
          <p:cNvPr id="25" name="Google Shape;25;p27"/>
          <p:cNvPicPr preferRelativeResize="0"/>
          <p:nvPr/>
        </p:nvPicPr>
        <p:blipFill rotWithShape="1">
          <a:blip r:embed="rId2">
            <a:alphaModFix/>
          </a:blip>
          <a:srcRect/>
          <a:stretch/>
        </p:blipFill>
        <p:spPr>
          <a:xfrm>
            <a:off x="36450" y="47525"/>
            <a:ext cx="874448" cy="334425"/>
          </a:xfrm>
          <a:prstGeom prst="rect">
            <a:avLst/>
          </a:prstGeom>
          <a:noFill/>
          <a:ln>
            <a:noFill/>
          </a:ln>
        </p:spPr>
      </p:pic>
      <p:sp>
        <p:nvSpPr>
          <p:cNvPr id="26" name="Google Shape;26;p27"/>
          <p:cNvSpPr txBox="1"/>
          <p:nvPr/>
        </p:nvSpPr>
        <p:spPr>
          <a:xfrm>
            <a:off x="0" y="48240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a:solidFill>
                  <a:srgbClr val="000000"/>
                </a:solidFill>
                <a:latin typeface="Roboto"/>
                <a:ea typeface="Roboto"/>
                <a:cs typeface="Roboto"/>
                <a:sym typeface="Roboto"/>
              </a:rPr>
              <a:t>www.hexart.in</a:t>
            </a:r>
            <a:endParaRPr sz="1000" b="0" i="0" u="none" strike="noStrike" cap="none">
              <a:solidFill>
                <a:srgbClr val="000000"/>
              </a:solidFill>
              <a:latin typeface="Roboto"/>
              <a:ea typeface="Roboto"/>
              <a:cs typeface="Roboto"/>
              <a:sym typeface="Roboto"/>
            </a:endParaRPr>
          </a:p>
        </p:txBody>
      </p:sp>
      <p:sp>
        <p:nvSpPr>
          <p:cNvPr id="27" name="Google Shape;27;p27"/>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28" name="Google Shape;28;p27"/>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9"/>
        <p:cNvGrpSpPr/>
        <p:nvPr/>
      </p:nvGrpSpPr>
      <p:grpSpPr>
        <a:xfrm>
          <a:off x="0" y="0"/>
          <a:ext cx="0" cy="0"/>
          <a:chOff x="0" y="0"/>
          <a:chExt cx="0" cy="0"/>
        </a:xfrm>
      </p:grpSpPr>
      <p:sp>
        <p:nvSpPr>
          <p:cNvPr id="30" name="Google Shape;30;g53af3a69b4_0_85"/>
          <p:cNvSpPr/>
          <p:nvPr/>
        </p:nvSpPr>
        <p:spPr>
          <a:xfrm>
            <a:off x="22924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53af3a69b4_0_85"/>
          <p:cNvSpPr/>
          <p:nvPr/>
        </p:nvSpPr>
        <p:spPr>
          <a:xfrm>
            <a:off x="22924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53af3a69b4_0_85"/>
          <p:cNvSpPr/>
          <p:nvPr/>
        </p:nvSpPr>
        <p:spPr>
          <a:xfrm>
            <a:off x="22924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53af3a69b4_0_85"/>
          <p:cNvSpPr/>
          <p:nvPr/>
        </p:nvSpPr>
        <p:spPr>
          <a:xfrm>
            <a:off x="22924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53af3a69b4_0_85"/>
          <p:cNvSpPr/>
          <p:nvPr/>
        </p:nvSpPr>
        <p:spPr>
          <a:xfrm>
            <a:off x="22924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53af3a69b4_0_85"/>
          <p:cNvSpPr/>
          <p:nvPr/>
        </p:nvSpPr>
        <p:spPr>
          <a:xfrm>
            <a:off x="22924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53af3a69b4_0_85"/>
          <p:cNvSpPr/>
          <p:nvPr/>
        </p:nvSpPr>
        <p:spPr>
          <a:xfrm>
            <a:off x="22924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53af3a69b4_0_85"/>
          <p:cNvSpPr/>
          <p:nvPr/>
        </p:nvSpPr>
        <p:spPr>
          <a:xfrm>
            <a:off x="22924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53af3a69b4_0_85"/>
          <p:cNvSpPr/>
          <p:nvPr/>
        </p:nvSpPr>
        <p:spPr>
          <a:xfrm>
            <a:off x="28119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53af3a69b4_0_85"/>
          <p:cNvSpPr/>
          <p:nvPr/>
        </p:nvSpPr>
        <p:spPr>
          <a:xfrm>
            <a:off x="28119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53af3a69b4_0_85"/>
          <p:cNvSpPr/>
          <p:nvPr/>
        </p:nvSpPr>
        <p:spPr>
          <a:xfrm>
            <a:off x="28119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53af3a69b4_0_85"/>
          <p:cNvSpPr/>
          <p:nvPr/>
        </p:nvSpPr>
        <p:spPr>
          <a:xfrm>
            <a:off x="28119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53af3a69b4_0_85"/>
          <p:cNvSpPr/>
          <p:nvPr/>
        </p:nvSpPr>
        <p:spPr>
          <a:xfrm>
            <a:off x="28119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53af3a69b4_0_85"/>
          <p:cNvSpPr/>
          <p:nvPr/>
        </p:nvSpPr>
        <p:spPr>
          <a:xfrm>
            <a:off x="28119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53af3a69b4_0_85"/>
          <p:cNvSpPr/>
          <p:nvPr/>
        </p:nvSpPr>
        <p:spPr>
          <a:xfrm>
            <a:off x="28119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53af3a69b4_0_85"/>
          <p:cNvSpPr/>
          <p:nvPr/>
        </p:nvSpPr>
        <p:spPr>
          <a:xfrm>
            <a:off x="22924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53af3a69b4_0_85"/>
          <p:cNvSpPr/>
          <p:nvPr/>
        </p:nvSpPr>
        <p:spPr>
          <a:xfrm>
            <a:off x="28119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53af3a69b4_0_85"/>
          <p:cNvSpPr/>
          <p:nvPr/>
        </p:nvSpPr>
        <p:spPr>
          <a:xfrm>
            <a:off x="33394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53af3a69b4_0_85"/>
          <p:cNvSpPr/>
          <p:nvPr/>
        </p:nvSpPr>
        <p:spPr>
          <a:xfrm>
            <a:off x="33394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53af3a69b4_0_85"/>
          <p:cNvSpPr/>
          <p:nvPr/>
        </p:nvSpPr>
        <p:spPr>
          <a:xfrm>
            <a:off x="33394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53af3a69b4_0_85"/>
          <p:cNvSpPr/>
          <p:nvPr/>
        </p:nvSpPr>
        <p:spPr>
          <a:xfrm>
            <a:off x="33394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53af3a69b4_0_85"/>
          <p:cNvSpPr/>
          <p:nvPr/>
        </p:nvSpPr>
        <p:spPr>
          <a:xfrm>
            <a:off x="33394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53af3a69b4_0_85"/>
          <p:cNvSpPr/>
          <p:nvPr/>
        </p:nvSpPr>
        <p:spPr>
          <a:xfrm>
            <a:off x="33394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53af3a69b4_0_85"/>
          <p:cNvSpPr/>
          <p:nvPr/>
        </p:nvSpPr>
        <p:spPr>
          <a:xfrm>
            <a:off x="33394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53af3a69b4_0_85"/>
          <p:cNvSpPr/>
          <p:nvPr/>
        </p:nvSpPr>
        <p:spPr>
          <a:xfrm>
            <a:off x="33394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53af3a69b4_0_85"/>
          <p:cNvSpPr/>
          <p:nvPr/>
        </p:nvSpPr>
        <p:spPr>
          <a:xfrm>
            <a:off x="38589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53af3a69b4_0_85"/>
          <p:cNvSpPr/>
          <p:nvPr/>
        </p:nvSpPr>
        <p:spPr>
          <a:xfrm>
            <a:off x="38589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53af3a69b4_0_85"/>
          <p:cNvSpPr/>
          <p:nvPr/>
        </p:nvSpPr>
        <p:spPr>
          <a:xfrm>
            <a:off x="38589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g53af3a69b4_0_85"/>
          <p:cNvSpPr/>
          <p:nvPr/>
        </p:nvSpPr>
        <p:spPr>
          <a:xfrm>
            <a:off x="38589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53af3a69b4_0_85"/>
          <p:cNvSpPr/>
          <p:nvPr/>
        </p:nvSpPr>
        <p:spPr>
          <a:xfrm>
            <a:off x="38589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53af3a69b4_0_85"/>
          <p:cNvSpPr/>
          <p:nvPr/>
        </p:nvSpPr>
        <p:spPr>
          <a:xfrm>
            <a:off x="38589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53af3a69b4_0_85"/>
          <p:cNvSpPr/>
          <p:nvPr/>
        </p:nvSpPr>
        <p:spPr>
          <a:xfrm>
            <a:off x="38589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53af3a69b4_0_85"/>
          <p:cNvSpPr/>
          <p:nvPr/>
        </p:nvSpPr>
        <p:spPr>
          <a:xfrm>
            <a:off x="33394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53af3a69b4_0_85"/>
          <p:cNvSpPr/>
          <p:nvPr/>
        </p:nvSpPr>
        <p:spPr>
          <a:xfrm>
            <a:off x="38589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53af3a69b4_0_85"/>
          <p:cNvSpPr/>
          <p:nvPr/>
        </p:nvSpPr>
        <p:spPr>
          <a:xfrm>
            <a:off x="43785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53af3a69b4_0_85"/>
          <p:cNvSpPr/>
          <p:nvPr/>
        </p:nvSpPr>
        <p:spPr>
          <a:xfrm>
            <a:off x="43785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53af3a69b4_0_85"/>
          <p:cNvSpPr/>
          <p:nvPr/>
        </p:nvSpPr>
        <p:spPr>
          <a:xfrm>
            <a:off x="43785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53af3a69b4_0_85"/>
          <p:cNvSpPr/>
          <p:nvPr/>
        </p:nvSpPr>
        <p:spPr>
          <a:xfrm>
            <a:off x="43785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53af3a69b4_0_85"/>
          <p:cNvSpPr/>
          <p:nvPr/>
        </p:nvSpPr>
        <p:spPr>
          <a:xfrm>
            <a:off x="43785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53af3a69b4_0_85"/>
          <p:cNvSpPr/>
          <p:nvPr/>
        </p:nvSpPr>
        <p:spPr>
          <a:xfrm>
            <a:off x="43785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53af3a69b4_0_85"/>
          <p:cNvSpPr/>
          <p:nvPr/>
        </p:nvSpPr>
        <p:spPr>
          <a:xfrm>
            <a:off x="43785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53af3a69b4_0_85"/>
          <p:cNvSpPr/>
          <p:nvPr/>
        </p:nvSpPr>
        <p:spPr>
          <a:xfrm>
            <a:off x="43785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53af3a69b4_0_85"/>
          <p:cNvSpPr/>
          <p:nvPr/>
        </p:nvSpPr>
        <p:spPr>
          <a:xfrm>
            <a:off x="48980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53af3a69b4_0_85"/>
          <p:cNvSpPr/>
          <p:nvPr/>
        </p:nvSpPr>
        <p:spPr>
          <a:xfrm>
            <a:off x="48980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3af3a69b4_0_85"/>
          <p:cNvSpPr/>
          <p:nvPr/>
        </p:nvSpPr>
        <p:spPr>
          <a:xfrm>
            <a:off x="48980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53af3a69b4_0_85"/>
          <p:cNvSpPr/>
          <p:nvPr/>
        </p:nvSpPr>
        <p:spPr>
          <a:xfrm>
            <a:off x="48980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53af3a69b4_0_85"/>
          <p:cNvSpPr/>
          <p:nvPr/>
        </p:nvSpPr>
        <p:spPr>
          <a:xfrm>
            <a:off x="48980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53af3a69b4_0_85"/>
          <p:cNvSpPr/>
          <p:nvPr/>
        </p:nvSpPr>
        <p:spPr>
          <a:xfrm>
            <a:off x="48980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53af3a69b4_0_85"/>
          <p:cNvSpPr/>
          <p:nvPr/>
        </p:nvSpPr>
        <p:spPr>
          <a:xfrm>
            <a:off x="48980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53af3a69b4_0_85"/>
          <p:cNvSpPr/>
          <p:nvPr/>
        </p:nvSpPr>
        <p:spPr>
          <a:xfrm>
            <a:off x="43785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53af3a69b4_0_85"/>
          <p:cNvSpPr/>
          <p:nvPr/>
        </p:nvSpPr>
        <p:spPr>
          <a:xfrm>
            <a:off x="48980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53af3a69b4_0_85"/>
          <p:cNvSpPr/>
          <p:nvPr/>
        </p:nvSpPr>
        <p:spPr>
          <a:xfrm>
            <a:off x="54255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53af3a69b4_0_85"/>
          <p:cNvSpPr/>
          <p:nvPr/>
        </p:nvSpPr>
        <p:spPr>
          <a:xfrm>
            <a:off x="54255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53af3a69b4_0_85"/>
          <p:cNvSpPr/>
          <p:nvPr/>
        </p:nvSpPr>
        <p:spPr>
          <a:xfrm>
            <a:off x="54255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53af3a69b4_0_85"/>
          <p:cNvSpPr/>
          <p:nvPr/>
        </p:nvSpPr>
        <p:spPr>
          <a:xfrm>
            <a:off x="54255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53af3a69b4_0_85"/>
          <p:cNvSpPr/>
          <p:nvPr/>
        </p:nvSpPr>
        <p:spPr>
          <a:xfrm>
            <a:off x="54255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53af3a69b4_0_85"/>
          <p:cNvSpPr/>
          <p:nvPr/>
        </p:nvSpPr>
        <p:spPr>
          <a:xfrm>
            <a:off x="54255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53af3a69b4_0_85"/>
          <p:cNvSpPr/>
          <p:nvPr/>
        </p:nvSpPr>
        <p:spPr>
          <a:xfrm>
            <a:off x="54255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53af3a69b4_0_85"/>
          <p:cNvSpPr/>
          <p:nvPr/>
        </p:nvSpPr>
        <p:spPr>
          <a:xfrm>
            <a:off x="54255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53af3a69b4_0_85"/>
          <p:cNvSpPr/>
          <p:nvPr/>
        </p:nvSpPr>
        <p:spPr>
          <a:xfrm>
            <a:off x="59450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53af3a69b4_0_85"/>
          <p:cNvSpPr/>
          <p:nvPr/>
        </p:nvSpPr>
        <p:spPr>
          <a:xfrm>
            <a:off x="59450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53af3a69b4_0_85"/>
          <p:cNvSpPr/>
          <p:nvPr/>
        </p:nvSpPr>
        <p:spPr>
          <a:xfrm>
            <a:off x="59450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53af3a69b4_0_85"/>
          <p:cNvSpPr/>
          <p:nvPr/>
        </p:nvSpPr>
        <p:spPr>
          <a:xfrm>
            <a:off x="59450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53af3a69b4_0_85"/>
          <p:cNvSpPr/>
          <p:nvPr/>
        </p:nvSpPr>
        <p:spPr>
          <a:xfrm>
            <a:off x="59450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53af3a69b4_0_85"/>
          <p:cNvSpPr/>
          <p:nvPr/>
        </p:nvSpPr>
        <p:spPr>
          <a:xfrm>
            <a:off x="59450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53af3a69b4_0_85"/>
          <p:cNvSpPr/>
          <p:nvPr/>
        </p:nvSpPr>
        <p:spPr>
          <a:xfrm>
            <a:off x="59450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53af3a69b4_0_85"/>
          <p:cNvSpPr/>
          <p:nvPr/>
        </p:nvSpPr>
        <p:spPr>
          <a:xfrm>
            <a:off x="54255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53af3a69b4_0_85"/>
          <p:cNvSpPr/>
          <p:nvPr/>
        </p:nvSpPr>
        <p:spPr>
          <a:xfrm>
            <a:off x="59450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53af3a69b4_0_85"/>
          <p:cNvSpPr/>
          <p:nvPr/>
        </p:nvSpPr>
        <p:spPr>
          <a:xfrm>
            <a:off x="64646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53af3a69b4_0_85"/>
          <p:cNvSpPr/>
          <p:nvPr/>
        </p:nvSpPr>
        <p:spPr>
          <a:xfrm>
            <a:off x="64646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53af3a69b4_0_85"/>
          <p:cNvSpPr/>
          <p:nvPr/>
        </p:nvSpPr>
        <p:spPr>
          <a:xfrm>
            <a:off x="64646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53af3a69b4_0_85"/>
          <p:cNvSpPr/>
          <p:nvPr/>
        </p:nvSpPr>
        <p:spPr>
          <a:xfrm>
            <a:off x="64646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53af3a69b4_0_85"/>
          <p:cNvSpPr/>
          <p:nvPr/>
        </p:nvSpPr>
        <p:spPr>
          <a:xfrm>
            <a:off x="64646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53af3a69b4_0_85"/>
          <p:cNvSpPr/>
          <p:nvPr/>
        </p:nvSpPr>
        <p:spPr>
          <a:xfrm>
            <a:off x="64646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53af3a69b4_0_85"/>
          <p:cNvSpPr/>
          <p:nvPr/>
        </p:nvSpPr>
        <p:spPr>
          <a:xfrm>
            <a:off x="64646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53af3a69b4_0_85"/>
          <p:cNvSpPr/>
          <p:nvPr/>
        </p:nvSpPr>
        <p:spPr>
          <a:xfrm>
            <a:off x="64646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53af3a69b4_0_85"/>
          <p:cNvSpPr/>
          <p:nvPr/>
        </p:nvSpPr>
        <p:spPr>
          <a:xfrm>
            <a:off x="69841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53af3a69b4_0_85"/>
          <p:cNvSpPr/>
          <p:nvPr/>
        </p:nvSpPr>
        <p:spPr>
          <a:xfrm>
            <a:off x="69841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53af3a69b4_0_85"/>
          <p:cNvSpPr/>
          <p:nvPr/>
        </p:nvSpPr>
        <p:spPr>
          <a:xfrm>
            <a:off x="69841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53af3a69b4_0_85"/>
          <p:cNvSpPr/>
          <p:nvPr/>
        </p:nvSpPr>
        <p:spPr>
          <a:xfrm>
            <a:off x="69841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53af3a69b4_0_85"/>
          <p:cNvSpPr/>
          <p:nvPr/>
        </p:nvSpPr>
        <p:spPr>
          <a:xfrm>
            <a:off x="69841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53af3a69b4_0_85"/>
          <p:cNvSpPr/>
          <p:nvPr/>
        </p:nvSpPr>
        <p:spPr>
          <a:xfrm>
            <a:off x="69841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53af3a69b4_0_85"/>
          <p:cNvSpPr/>
          <p:nvPr/>
        </p:nvSpPr>
        <p:spPr>
          <a:xfrm>
            <a:off x="69841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53af3a69b4_0_85"/>
          <p:cNvSpPr/>
          <p:nvPr/>
        </p:nvSpPr>
        <p:spPr>
          <a:xfrm>
            <a:off x="64646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53af3a69b4_0_85"/>
          <p:cNvSpPr/>
          <p:nvPr/>
        </p:nvSpPr>
        <p:spPr>
          <a:xfrm>
            <a:off x="69841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53af3a69b4_0_85"/>
          <p:cNvSpPr/>
          <p:nvPr/>
        </p:nvSpPr>
        <p:spPr>
          <a:xfrm>
            <a:off x="7511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53af3a69b4_0_85"/>
          <p:cNvSpPr/>
          <p:nvPr/>
        </p:nvSpPr>
        <p:spPr>
          <a:xfrm>
            <a:off x="7511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53af3a69b4_0_85"/>
          <p:cNvSpPr/>
          <p:nvPr/>
        </p:nvSpPr>
        <p:spPr>
          <a:xfrm>
            <a:off x="7511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53af3a69b4_0_85"/>
          <p:cNvSpPr/>
          <p:nvPr/>
        </p:nvSpPr>
        <p:spPr>
          <a:xfrm>
            <a:off x="7511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53af3a69b4_0_85"/>
          <p:cNvSpPr/>
          <p:nvPr/>
        </p:nvSpPr>
        <p:spPr>
          <a:xfrm>
            <a:off x="7511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53af3a69b4_0_85"/>
          <p:cNvSpPr/>
          <p:nvPr/>
        </p:nvSpPr>
        <p:spPr>
          <a:xfrm>
            <a:off x="7511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53af3a69b4_0_85"/>
          <p:cNvSpPr/>
          <p:nvPr/>
        </p:nvSpPr>
        <p:spPr>
          <a:xfrm>
            <a:off x="7511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53af3a69b4_0_85"/>
          <p:cNvSpPr/>
          <p:nvPr/>
        </p:nvSpPr>
        <p:spPr>
          <a:xfrm>
            <a:off x="7511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53af3a69b4_0_85"/>
          <p:cNvSpPr/>
          <p:nvPr/>
        </p:nvSpPr>
        <p:spPr>
          <a:xfrm>
            <a:off x="8031188"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53af3a69b4_0_85"/>
          <p:cNvSpPr/>
          <p:nvPr/>
        </p:nvSpPr>
        <p:spPr>
          <a:xfrm>
            <a:off x="8031188"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53af3a69b4_0_85"/>
          <p:cNvSpPr/>
          <p:nvPr/>
        </p:nvSpPr>
        <p:spPr>
          <a:xfrm>
            <a:off x="8031188"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53af3a69b4_0_85"/>
          <p:cNvSpPr/>
          <p:nvPr/>
        </p:nvSpPr>
        <p:spPr>
          <a:xfrm>
            <a:off x="8031188"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53af3a69b4_0_85"/>
          <p:cNvSpPr/>
          <p:nvPr/>
        </p:nvSpPr>
        <p:spPr>
          <a:xfrm>
            <a:off x="8031188"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53af3a69b4_0_85"/>
          <p:cNvSpPr/>
          <p:nvPr/>
        </p:nvSpPr>
        <p:spPr>
          <a:xfrm>
            <a:off x="8031188"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53af3a69b4_0_85"/>
          <p:cNvSpPr/>
          <p:nvPr/>
        </p:nvSpPr>
        <p:spPr>
          <a:xfrm>
            <a:off x="8031188"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53af3a69b4_0_85"/>
          <p:cNvSpPr/>
          <p:nvPr/>
        </p:nvSpPr>
        <p:spPr>
          <a:xfrm>
            <a:off x="7511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53af3a69b4_0_85"/>
          <p:cNvSpPr/>
          <p:nvPr/>
        </p:nvSpPr>
        <p:spPr>
          <a:xfrm>
            <a:off x="8031188"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53af3a69b4_0_85"/>
          <p:cNvSpPr/>
          <p:nvPr/>
        </p:nvSpPr>
        <p:spPr>
          <a:xfrm>
            <a:off x="8550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53af3a69b4_0_85"/>
          <p:cNvSpPr/>
          <p:nvPr/>
        </p:nvSpPr>
        <p:spPr>
          <a:xfrm>
            <a:off x="8550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53af3a69b4_0_85"/>
          <p:cNvSpPr/>
          <p:nvPr/>
        </p:nvSpPr>
        <p:spPr>
          <a:xfrm>
            <a:off x="8550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53af3a69b4_0_85"/>
          <p:cNvSpPr/>
          <p:nvPr/>
        </p:nvSpPr>
        <p:spPr>
          <a:xfrm>
            <a:off x="8550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53af3a69b4_0_85"/>
          <p:cNvSpPr/>
          <p:nvPr/>
        </p:nvSpPr>
        <p:spPr>
          <a:xfrm>
            <a:off x="8550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53af3a69b4_0_85"/>
          <p:cNvSpPr/>
          <p:nvPr/>
        </p:nvSpPr>
        <p:spPr>
          <a:xfrm>
            <a:off x="8550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53af3a69b4_0_85"/>
          <p:cNvSpPr/>
          <p:nvPr/>
        </p:nvSpPr>
        <p:spPr>
          <a:xfrm>
            <a:off x="8550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53af3a69b4_0_85"/>
          <p:cNvSpPr/>
          <p:nvPr/>
        </p:nvSpPr>
        <p:spPr>
          <a:xfrm>
            <a:off x="8550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53af3a69b4_0_85"/>
          <p:cNvSpPr/>
          <p:nvPr/>
        </p:nvSpPr>
        <p:spPr>
          <a:xfrm>
            <a:off x="8550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53af3a69b4_0_85"/>
          <p:cNvSpPr/>
          <p:nvPr/>
        </p:nvSpPr>
        <p:spPr>
          <a:xfrm>
            <a:off x="1253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53af3a69b4_0_85"/>
          <p:cNvSpPr/>
          <p:nvPr/>
        </p:nvSpPr>
        <p:spPr>
          <a:xfrm>
            <a:off x="1253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53af3a69b4_0_85"/>
          <p:cNvSpPr/>
          <p:nvPr/>
        </p:nvSpPr>
        <p:spPr>
          <a:xfrm>
            <a:off x="1253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53af3a69b4_0_85"/>
          <p:cNvSpPr/>
          <p:nvPr/>
        </p:nvSpPr>
        <p:spPr>
          <a:xfrm>
            <a:off x="1253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53af3a69b4_0_85"/>
          <p:cNvSpPr/>
          <p:nvPr/>
        </p:nvSpPr>
        <p:spPr>
          <a:xfrm>
            <a:off x="1253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53af3a69b4_0_85"/>
          <p:cNvSpPr/>
          <p:nvPr/>
        </p:nvSpPr>
        <p:spPr>
          <a:xfrm>
            <a:off x="1253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53af3a69b4_0_85"/>
          <p:cNvSpPr/>
          <p:nvPr/>
        </p:nvSpPr>
        <p:spPr>
          <a:xfrm>
            <a:off x="1253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53af3a69b4_0_85"/>
          <p:cNvSpPr/>
          <p:nvPr/>
        </p:nvSpPr>
        <p:spPr>
          <a:xfrm>
            <a:off x="1253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53af3a69b4_0_85"/>
          <p:cNvSpPr/>
          <p:nvPr/>
        </p:nvSpPr>
        <p:spPr>
          <a:xfrm>
            <a:off x="1772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53af3a69b4_0_85"/>
          <p:cNvSpPr/>
          <p:nvPr/>
        </p:nvSpPr>
        <p:spPr>
          <a:xfrm>
            <a:off x="1772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53af3a69b4_0_85"/>
          <p:cNvSpPr/>
          <p:nvPr/>
        </p:nvSpPr>
        <p:spPr>
          <a:xfrm>
            <a:off x="1772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53af3a69b4_0_85"/>
          <p:cNvSpPr/>
          <p:nvPr/>
        </p:nvSpPr>
        <p:spPr>
          <a:xfrm>
            <a:off x="1772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53af3a69b4_0_85"/>
          <p:cNvSpPr/>
          <p:nvPr/>
        </p:nvSpPr>
        <p:spPr>
          <a:xfrm>
            <a:off x="1772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53af3a69b4_0_85"/>
          <p:cNvSpPr/>
          <p:nvPr/>
        </p:nvSpPr>
        <p:spPr>
          <a:xfrm>
            <a:off x="1772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53af3a69b4_0_85"/>
          <p:cNvSpPr/>
          <p:nvPr/>
        </p:nvSpPr>
        <p:spPr>
          <a:xfrm>
            <a:off x="1772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53af3a69b4_0_85"/>
          <p:cNvSpPr/>
          <p:nvPr/>
        </p:nvSpPr>
        <p:spPr>
          <a:xfrm>
            <a:off x="1253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53af3a69b4_0_85"/>
          <p:cNvSpPr/>
          <p:nvPr/>
        </p:nvSpPr>
        <p:spPr>
          <a:xfrm>
            <a:off x="1772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53af3a69b4_0_85"/>
          <p:cNvSpPr/>
          <p:nvPr/>
        </p:nvSpPr>
        <p:spPr>
          <a:xfrm>
            <a:off x="214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3af3a69b4_0_85"/>
          <p:cNvSpPr/>
          <p:nvPr/>
        </p:nvSpPr>
        <p:spPr>
          <a:xfrm>
            <a:off x="214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53af3a69b4_0_85"/>
          <p:cNvSpPr/>
          <p:nvPr/>
        </p:nvSpPr>
        <p:spPr>
          <a:xfrm>
            <a:off x="214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53af3a69b4_0_85"/>
          <p:cNvSpPr/>
          <p:nvPr/>
        </p:nvSpPr>
        <p:spPr>
          <a:xfrm>
            <a:off x="214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g53af3a69b4_0_85"/>
          <p:cNvSpPr/>
          <p:nvPr/>
        </p:nvSpPr>
        <p:spPr>
          <a:xfrm>
            <a:off x="214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53af3a69b4_0_85"/>
          <p:cNvSpPr/>
          <p:nvPr/>
        </p:nvSpPr>
        <p:spPr>
          <a:xfrm>
            <a:off x="214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53af3a69b4_0_85"/>
          <p:cNvSpPr/>
          <p:nvPr/>
        </p:nvSpPr>
        <p:spPr>
          <a:xfrm>
            <a:off x="214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53af3a69b4_0_85"/>
          <p:cNvSpPr/>
          <p:nvPr/>
        </p:nvSpPr>
        <p:spPr>
          <a:xfrm>
            <a:off x="214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53af3a69b4_0_85"/>
          <p:cNvSpPr/>
          <p:nvPr/>
        </p:nvSpPr>
        <p:spPr>
          <a:xfrm>
            <a:off x="733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53af3a69b4_0_85"/>
          <p:cNvSpPr/>
          <p:nvPr/>
        </p:nvSpPr>
        <p:spPr>
          <a:xfrm>
            <a:off x="733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3af3a69b4_0_85"/>
          <p:cNvSpPr/>
          <p:nvPr/>
        </p:nvSpPr>
        <p:spPr>
          <a:xfrm>
            <a:off x="733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53af3a69b4_0_85"/>
          <p:cNvSpPr/>
          <p:nvPr/>
        </p:nvSpPr>
        <p:spPr>
          <a:xfrm>
            <a:off x="733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53af3a69b4_0_85"/>
          <p:cNvSpPr/>
          <p:nvPr/>
        </p:nvSpPr>
        <p:spPr>
          <a:xfrm>
            <a:off x="733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53af3a69b4_0_85"/>
          <p:cNvSpPr/>
          <p:nvPr/>
        </p:nvSpPr>
        <p:spPr>
          <a:xfrm>
            <a:off x="733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53af3a69b4_0_85"/>
          <p:cNvSpPr/>
          <p:nvPr/>
        </p:nvSpPr>
        <p:spPr>
          <a:xfrm>
            <a:off x="733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53af3a69b4_0_85"/>
          <p:cNvSpPr/>
          <p:nvPr/>
        </p:nvSpPr>
        <p:spPr>
          <a:xfrm>
            <a:off x="214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53af3a69b4_0_85"/>
          <p:cNvSpPr/>
          <p:nvPr/>
        </p:nvSpPr>
        <p:spPr>
          <a:xfrm>
            <a:off x="733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175"/>
        <p:cNvGrpSpPr/>
        <p:nvPr/>
      </p:nvGrpSpPr>
      <p:grpSpPr>
        <a:xfrm>
          <a:off x="0" y="0"/>
          <a:ext cx="0" cy="0"/>
          <a:chOff x="0" y="0"/>
          <a:chExt cx="0" cy="0"/>
        </a:xfrm>
      </p:grpSpPr>
      <p:sp>
        <p:nvSpPr>
          <p:cNvPr id="176" name="Google Shape;176;g53af3a69b4_0_792"/>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53af3a69b4_0_792"/>
          <p:cNvSpPr/>
          <p:nvPr/>
        </p:nvSpPr>
        <p:spPr>
          <a:xfrm>
            <a:off x="22924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53af3a69b4_0_792"/>
          <p:cNvSpPr/>
          <p:nvPr/>
        </p:nvSpPr>
        <p:spPr>
          <a:xfrm>
            <a:off x="22924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53af3a69b4_0_792"/>
          <p:cNvSpPr/>
          <p:nvPr/>
        </p:nvSpPr>
        <p:spPr>
          <a:xfrm>
            <a:off x="22924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53af3a69b4_0_792"/>
          <p:cNvSpPr/>
          <p:nvPr/>
        </p:nvSpPr>
        <p:spPr>
          <a:xfrm>
            <a:off x="22924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53af3a69b4_0_792"/>
          <p:cNvSpPr/>
          <p:nvPr/>
        </p:nvSpPr>
        <p:spPr>
          <a:xfrm>
            <a:off x="22924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53af3a69b4_0_792"/>
          <p:cNvSpPr/>
          <p:nvPr/>
        </p:nvSpPr>
        <p:spPr>
          <a:xfrm>
            <a:off x="22924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53af3a69b4_0_792"/>
          <p:cNvSpPr/>
          <p:nvPr/>
        </p:nvSpPr>
        <p:spPr>
          <a:xfrm>
            <a:off x="22924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53af3a69b4_0_792"/>
          <p:cNvSpPr/>
          <p:nvPr/>
        </p:nvSpPr>
        <p:spPr>
          <a:xfrm>
            <a:off x="22924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53af3a69b4_0_792"/>
          <p:cNvSpPr/>
          <p:nvPr/>
        </p:nvSpPr>
        <p:spPr>
          <a:xfrm>
            <a:off x="28119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53af3a69b4_0_792"/>
          <p:cNvSpPr/>
          <p:nvPr/>
        </p:nvSpPr>
        <p:spPr>
          <a:xfrm>
            <a:off x="28119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53af3a69b4_0_792"/>
          <p:cNvSpPr/>
          <p:nvPr/>
        </p:nvSpPr>
        <p:spPr>
          <a:xfrm>
            <a:off x="28119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53af3a69b4_0_792"/>
          <p:cNvSpPr/>
          <p:nvPr/>
        </p:nvSpPr>
        <p:spPr>
          <a:xfrm>
            <a:off x="28119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53af3a69b4_0_792"/>
          <p:cNvSpPr/>
          <p:nvPr/>
        </p:nvSpPr>
        <p:spPr>
          <a:xfrm>
            <a:off x="28119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53af3a69b4_0_792"/>
          <p:cNvSpPr/>
          <p:nvPr/>
        </p:nvSpPr>
        <p:spPr>
          <a:xfrm>
            <a:off x="28119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53af3a69b4_0_792"/>
          <p:cNvSpPr/>
          <p:nvPr/>
        </p:nvSpPr>
        <p:spPr>
          <a:xfrm>
            <a:off x="28119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53af3a69b4_0_792"/>
          <p:cNvSpPr/>
          <p:nvPr/>
        </p:nvSpPr>
        <p:spPr>
          <a:xfrm>
            <a:off x="22924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53af3a69b4_0_792"/>
          <p:cNvSpPr/>
          <p:nvPr/>
        </p:nvSpPr>
        <p:spPr>
          <a:xfrm>
            <a:off x="28119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53af3a69b4_0_792"/>
          <p:cNvSpPr/>
          <p:nvPr/>
        </p:nvSpPr>
        <p:spPr>
          <a:xfrm>
            <a:off x="33394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53af3a69b4_0_792"/>
          <p:cNvSpPr/>
          <p:nvPr/>
        </p:nvSpPr>
        <p:spPr>
          <a:xfrm>
            <a:off x="33394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53af3a69b4_0_792"/>
          <p:cNvSpPr/>
          <p:nvPr/>
        </p:nvSpPr>
        <p:spPr>
          <a:xfrm>
            <a:off x="33394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53af3a69b4_0_792"/>
          <p:cNvSpPr/>
          <p:nvPr/>
        </p:nvSpPr>
        <p:spPr>
          <a:xfrm>
            <a:off x="33394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53af3a69b4_0_792"/>
          <p:cNvSpPr/>
          <p:nvPr/>
        </p:nvSpPr>
        <p:spPr>
          <a:xfrm>
            <a:off x="33394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53af3a69b4_0_792"/>
          <p:cNvSpPr/>
          <p:nvPr/>
        </p:nvSpPr>
        <p:spPr>
          <a:xfrm>
            <a:off x="33394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53af3a69b4_0_792"/>
          <p:cNvSpPr/>
          <p:nvPr/>
        </p:nvSpPr>
        <p:spPr>
          <a:xfrm>
            <a:off x="33394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53af3a69b4_0_792"/>
          <p:cNvSpPr/>
          <p:nvPr/>
        </p:nvSpPr>
        <p:spPr>
          <a:xfrm>
            <a:off x="33394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53af3a69b4_0_792"/>
          <p:cNvSpPr/>
          <p:nvPr/>
        </p:nvSpPr>
        <p:spPr>
          <a:xfrm>
            <a:off x="38589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53af3a69b4_0_792"/>
          <p:cNvSpPr/>
          <p:nvPr/>
        </p:nvSpPr>
        <p:spPr>
          <a:xfrm>
            <a:off x="38589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53af3a69b4_0_792"/>
          <p:cNvSpPr/>
          <p:nvPr/>
        </p:nvSpPr>
        <p:spPr>
          <a:xfrm>
            <a:off x="38589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53af3a69b4_0_792"/>
          <p:cNvSpPr/>
          <p:nvPr/>
        </p:nvSpPr>
        <p:spPr>
          <a:xfrm>
            <a:off x="38589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53af3a69b4_0_792"/>
          <p:cNvSpPr/>
          <p:nvPr/>
        </p:nvSpPr>
        <p:spPr>
          <a:xfrm>
            <a:off x="38589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53af3a69b4_0_792"/>
          <p:cNvSpPr/>
          <p:nvPr/>
        </p:nvSpPr>
        <p:spPr>
          <a:xfrm>
            <a:off x="38589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53af3a69b4_0_792"/>
          <p:cNvSpPr/>
          <p:nvPr/>
        </p:nvSpPr>
        <p:spPr>
          <a:xfrm>
            <a:off x="38589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53af3a69b4_0_792"/>
          <p:cNvSpPr/>
          <p:nvPr/>
        </p:nvSpPr>
        <p:spPr>
          <a:xfrm>
            <a:off x="33394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53af3a69b4_0_792"/>
          <p:cNvSpPr/>
          <p:nvPr/>
        </p:nvSpPr>
        <p:spPr>
          <a:xfrm>
            <a:off x="38589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53af3a69b4_0_792"/>
          <p:cNvSpPr/>
          <p:nvPr/>
        </p:nvSpPr>
        <p:spPr>
          <a:xfrm>
            <a:off x="43785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53af3a69b4_0_792"/>
          <p:cNvSpPr/>
          <p:nvPr/>
        </p:nvSpPr>
        <p:spPr>
          <a:xfrm>
            <a:off x="43785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53af3a69b4_0_792"/>
          <p:cNvSpPr/>
          <p:nvPr/>
        </p:nvSpPr>
        <p:spPr>
          <a:xfrm>
            <a:off x="43785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53af3a69b4_0_792"/>
          <p:cNvSpPr/>
          <p:nvPr/>
        </p:nvSpPr>
        <p:spPr>
          <a:xfrm>
            <a:off x="43785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53af3a69b4_0_792"/>
          <p:cNvSpPr/>
          <p:nvPr/>
        </p:nvSpPr>
        <p:spPr>
          <a:xfrm>
            <a:off x="43785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53af3a69b4_0_792"/>
          <p:cNvSpPr/>
          <p:nvPr/>
        </p:nvSpPr>
        <p:spPr>
          <a:xfrm>
            <a:off x="43785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53af3a69b4_0_792"/>
          <p:cNvSpPr/>
          <p:nvPr/>
        </p:nvSpPr>
        <p:spPr>
          <a:xfrm>
            <a:off x="43785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53af3a69b4_0_792"/>
          <p:cNvSpPr/>
          <p:nvPr/>
        </p:nvSpPr>
        <p:spPr>
          <a:xfrm>
            <a:off x="43785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53af3a69b4_0_792"/>
          <p:cNvSpPr/>
          <p:nvPr/>
        </p:nvSpPr>
        <p:spPr>
          <a:xfrm>
            <a:off x="48980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53af3a69b4_0_792"/>
          <p:cNvSpPr/>
          <p:nvPr/>
        </p:nvSpPr>
        <p:spPr>
          <a:xfrm>
            <a:off x="48980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53af3a69b4_0_792"/>
          <p:cNvSpPr/>
          <p:nvPr/>
        </p:nvSpPr>
        <p:spPr>
          <a:xfrm>
            <a:off x="48980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53af3a69b4_0_792"/>
          <p:cNvSpPr/>
          <p:nvPr/>
        </p:nvSpPr>
        <p:spPr>
          <a:xfrm>
            <a:off x="48980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53af3a69b4_0_792"/>
          <p:cNvSpPr/>
          <p:nvPr/>
        </p:nvSpPr>
        <p:spPr>
          <a:xfrm>
            <a:off x="48980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53af3a69b4_0_792"/>
          <p:cNvSpPr/>
          <p:nvPr/>
        </p:nvSpPr>
        <p:spPr>
          <a:xfrm>
            <a:off x="48980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53af3a69b4_0_792"/>
          <p:cNvSpPr/>
          <p:nvPr/>
        </p:nvSpPr>
        <p:spPr>
          <a:xfrm>
            <a:off x="48980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53af3a69b4_0_792"/>
          <p:cNvSpPr/>
          <p:nvPr/>
        </p:nvSpPr>
        <p:spPr>
          <a:xfrm>
            <a:off x="43785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53af3a69b4_0_792"/>
          <p:cNvSpPr/>
          <p:nvPr/>
        </p:nvSpPr>
        <p:spPr>
          <a:xfrm>
            <a:off x="48980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53af3a69b4_0_792"/>
          <p:cNvSpPr/>
          <p:nvPr/>
        </p:nvSpPr>
        <p:spPr>
          <a:xfrm>
            <a:off x="54255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53af3a69b4_0_792"/>
          <p:cNvSpPr/>
          <p:nvPr/>
        </p:nvSpPr>
        <p:spPr>
          <a:xfrm>
            <a:off x="54255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53af3a69b4_0_792"/>
          <p:cNvSpPr/>
          <p:nvPr/>
        </p:nvSpPr>
        <p:spPr>
          <a:xfrm>
            <a:off x="54255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g53af3a69b4_0_792"/>
          <p:cNvSpPr/>
          <p:nvPr/>
        </p:nvSpPr>
        <p:spPr>
          <a:xfrm>
            <a:off x="54255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53af3a69b4_0_792"/>
          <p:cNvSpPr/>
          <p:nvPr/>
        </p:nvSpPr>
        <p:spPr>
          <a:xfrm>
            <a:off x="54255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53af3a69b4_0_792"/>
          <p:cNvSpPr/>
          <p:nvPr/>
        </p:nvSpPr>
        <p:spPr>
          <a:xfrm>
            <a:off x="54255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53af3a69b4_0_792"/>
          <p:cNvSpPr/>
          <p:nvPr/>
        </p:nvSpPr>
        <p:spPr>
          <a:xfrm>
            <a:off x="54255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53af3a69b4_0_792"/>
          <p:cNvSpPr/>
          <p:nvPr/>
        </p:nvSpPr>
        <p:spPr>
          <a:xfrm>
            <a:off x="54255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53af3a69b4_0_792"/>
          <p:cNvSpPr/>
          <p:nvPr/>
        </p:nvSpPr>
        <p:spPr>
          <a:xfrm>
            <a:off x="59450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53af3a69b4_0_792"/>
          <p:cNvSpPr/>
          <p:nvPr/>
        </p:nvSpPr>
        <p:spPr>
          <a:xfrm>
            <a:off x="59450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53af3a69b4_0_792"/>
          <p:cNvSpPr/>
          <p:nvPr/>
        </p:nvSpPr>
        <p:spPr>
          <a:xfrm>
            <a:off x="59450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53af3a69b4_0_792"/>
          <p:cNvSpPr/>
          <p:nvPr/>
        </p:nvSpPr>
        <p:spPr>
          <a:xfrm>
            <a:off x="59450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53af3a69b4_0_792"/>
          <p:cNvSpPr/>
          <p:nvPr/>
        </p:nvSpPr>
        <p:spPr>
          <a:xfrm>
            <a:off x="59450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53af3a69b4_0_792"/>
          <p:cNvSpPr/>
          <p:nvPr/>
        </p:nvSpPr>
        <p:spPr>
          <a:xfrm>
            <a:off x="59450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53af3a69b4_0_792"/>
          <p:cNvSpPr/>
          <p:nvPr/>
        </p:nvSpPr>
        <p:spPr>
          <a:xfrm>
            <a:off x="59450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53af3a69b4_0_792"/>
          <p:cNvSpPr/>
          <p:nvPr/>
        </p:nvSpPr>
        <p:spPr>
          <a:xfrm>
            <a:off x="54255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53af3a69b4_0_792"/>
          <p:cNvSpPr/>
          <p:nvPr/>
        </p:nvSpPr>
        <p:spPr>
          <a:xfrm>
            <a:off x="59450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53af3a69b4_0_792"/>
          <p:cNvSpPr/>
          <p:nvPr/>
        </p:nvSpPr>
        <p:spPr>
          <a:xfrm>
            <a:off x="64646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53af3a69b4_0_792"/>
          <p:cNvSpPr/>
          <p:nvPr/>
        </p:nvSpPr>
        <p:spPr>
          <a:xfrm>
            <a:off x="64646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53af3a69b4_0_792"/>
          <p:cNvSpPr/>
          <p:nvPr/>
        </p:nvSpPr>
        <p:spPr>
          <a:xfrm>
            <a:off x="64646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53af3a69b4_0_792"/>
          <p:cNvSpPr/>
          <p:nvPr/>
        </p:nvSpPr>
        <p:spPr>
          <a:xfrm>
            <a:off x="64646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53af3a69b4_0_792"/>
          <p:cNvSpPr/>
          <p:nvPr/>
        </p:nvSpPr>
        <p:spPr>
          <a:xfrm>
            <a:off x="64646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53af3a69b4_0_792"/>
          <p:cNvSpPr/>
          <p:nvPr/>
        </p:nvSpPr>
        <p:spPr>
          <a:xfrm>
            <a:off x="64646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53af3a69b4_0_792"/>
          <p:cNvSpPr/>
          <p:nvPr/>
        </p:nvSpPr>
        <p:spPr>
          <a:xfrm>
            <a:off x="64646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53af3a69b4_0_792"/>
          <p:cNvSpPr/>
          <p:nvPr/>
        </p:nvSpPr>
        <p:spPr>
          <a:xfrm>
            <a:off x="64646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53af3a69b4_0_792"/>
          <p:cNvSpPr/>
          <p:nvPr/>
        </p:nvSpPr>
        <p:spPr>
          <a:xfrm>
            <a:off x="69841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53af3a69b4_0_792"/>
          <p:cNvSpPr/>
          <p:nvPr/>
        </p:nvSpPr>
        <p:spPr>
          <a:xfrm>
            <a:off x="69841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53af3a69b4_0_792"/>
          <p:cNvSpPr/>
          <p:nvPr/>
        </p:nvSpPr>
        <p:spPr>
          <a:xfrm>
            <a:off x="69841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53af3a69b4_0_792"/>
          <p:cNvSpPr/>
          <p:nvPr/>
        </p:nvSpPr>
        <p:spPr>
          <a:xfrm>
            <a:off x="69841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53af3a69b4_0_792"/>
          <p:cNvSpPr/>
          <p:nvPr/>
        </p:nvSpPr>
        <p:spPr>
          <a:xfrm>
            <a:off x="69841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53af3a69b4_0_792"/>
          <p:cNvSpPr/>
          <p:nvPr/>
        </p:nvSpPr>
        <p:spPr>
          <a:xfrm>
            <a:off x="69841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53af3a69b4_0_792"/>
          <p:cNvSpPr/>
          <p:nvPr/>
        </p:nvSpPr>
        <p:spPr>
          <a:xfrm>
            <a:off x="69841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53af3a69b4_0_792"/>
          <p:cNvSpPr/>
          <p:nvPr/>
        </p:nvSpPr>
        <p:spPr>
          <a:xfrm>
            <a:off x="64646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53af3a69b4_0_792"/>
          <p:cNvSpPr/>
          <p:nvPr/>
        </p:nvSpPr>
        <p:spPr>
          <a:xfrm>
            <a:off x="69841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53af3a69b4_0_792"/>
          <p:cNvSpPr/>
          <p:nvPr/>
        </p:nvSpPr>
        <p:spPr>
          <a:xfrm>
            <a:off x="7511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53af3a69b4_0_792"/>
          <p:cNvSpPr/>
          <p:nvPr/>
        </p:nvSpPr>
        <p:spPr>
          <a:xfrm>
            <a:off x="7511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53af3a69b4_0_792"/>
          <p:cNvSpPr/>
          <p:nvPr/>
        </p:nvSpPr>
        <p:spPr>
          <a:xfrm>
            <a:off x="7511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53af3a69b4_0_792"/>
          <p:cNvSpPr/>
          <p:nvPr/>
        </p:nvSpPr>
        <p:spPr>
          <a:xfrm>
            <a:off x="7511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53af3a69b4_0_792"/>
          <p:cNvSpPr/>
          <p:nvPr/>
        </p:nvSpPr>
        <p:spPr>
          <a:xfrm>
            <a:off x="7511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53af3a69b4_0_792"/>
          <p:cNvSpPr/>
          <p:nvPr/>
        </p:nvSpPr>
        <p:spPr>
          <a:xfrm>
            <a:off x="7511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53af3a69b4_0_792"/>
          <p:cNvSpPr/>
          <p:nvPr/>
        </p:nvSpPr>
        <p:spPr>
          <a:xfrm>
            <a:off x="7511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53af3a69b4_0_792"/>
          <p:cNvSpPr/>
          <p:nvPr/>
        </p:nvSpPr>
        <p:spPr>
          <a:xfrm>
            <a:off x="7511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53af3a69b4_0_792"/>
          <p:cNvSpPr/>
          <p:nvPr/>
        </p:nvSpPr>
        <p:spPr>
          <a:xfrm>
            <a:off x="8031188"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53af3a69b4_0_792"/>
          <p:cNvSpPr/>
          <p:nvPr/>
        </p:nvSpPr>
        <p:spPr>
          <a:xfrm>
            <a:off x="8031188"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53af3a69b4_0_792"/>
          <p:cNvSpPr/>
          <p:nvPr/>
        </p:nvSpPr>
        <p:spPr>
          <a:xfrm>
            <a:off x="8031188"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53af3a69b4_0_792"/>
          <p:cNvSpPr/>
          <p:nvPr/>
        </p:nvSpPr>
        <p:spPr>
          <a:xfrm>
            <a:off x="8031188"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53af3a69b4_0_792"/>
          <p:cNvSpPr/>
          <p:nvPr/>
        </p:nvSpPr>
        <p:spPr>
          <a:xfrm>
            <a:off x="8031188"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53af3a69b4_0_792"/>
          <p:cNvSpPr/>
          <p:nvPr/>
        </p:nvSpPr>
        <p:spPr>
          <a:xfrm>
            <a:off x="8031188"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53af3a69b4_0_792"/>
          <p:cNvSpPr/>
          <p:nvPr/>
        </p:nvSpPr>
        <p:spPr>
          <a:xfrm>
            <a:off x="8031188"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53af3a69b4_0_792"/>
          <p:cNvSpPr/>
          <p:nvPr/>
        </p:nvSpPr>
        <p:spPr>
          <a:xfrm>
            <a:off x="7511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53af3a69b4_0_792"/>
          <p:cNvSpPr/>
          <p:nvPr/>
        </p:nvSpPr>
        <p:spPr>
          <a:xfrm>
            <a:off x="8031188"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53af3a69b4_0_792"/>
          <p:cNvSpPr/>
          <p:nvPr/>
        </p:nvSpPr>
        <p:spPr>
          <a:xfrm>
            <a:off x="8550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53af3a69b4_0_792"/>
          <p:cNvSpPr/>
          <p:nvPr/>
        </p:nvSpPr>
        <p:spPr>
          <a:xfrm>
            <a:off x="8550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53af3a69b4_0_792"/>
          <p:cNvSpPr/>
          <p:nvPr/>
        </p:nvSpPr>
        <p:spPr>
          <a:xfrm>
            <a:off x="8550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53af3a69b4_0_792"/>
          <p:cNvSpPr/>
          <p:nvPr/>
        </p:nvSpPr>
        <p:spPr>
          <a:xfrm>
            <a:off x="8550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53af3a69b4_0_792"/>
          <p:cNvSpPr/>
          <p:nvPr/>
        </p:nvSpPr>
        <p:spPr>
          <a:xfrm>
            <a:off x="8550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53af3a69b4_0_792"/>
          <p:cNvSpPr/>
          <p:nvPr/>
        </p:nvSpPr>
        <p:spPr>
          <a:xfrm>
            <a:off x="8550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53af3a69b4_0_792"/>
          <p:cNvSpPr/>
          <p:nvPr/>
        </p:nvSpPr>
        <p:spPr>
          <a:xfrm>
            <a:off x="8550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53af3a69b4_0_792"/>
          <p:cNvSpPr/>
          <p:nvPr/>
        </p:nvSpPr>
        <p:spPr>
          <a:xfrm>
            <a:off x="8550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53af3a69b4_0_792"/>
          <p:cNvSpPr/>
          <p:nvPr/>
        </p:nvSpPr>
        <p:spPr>
          <a:xfrm>
            <a:off x="8550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53af3a69b4_0_792"/>
          <p:cNvSpPr/>
          <p:nvPr/>
        </p:nvSpPr>
        <p:spPr>
          <a:xfrm>
            <a:off x="12534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53af3a69b4_0_792"/>
          <p:cNvSpPr/>
          <p:nvPr/>
        </p:nvSpPr>
        <p:spPr>
          <a:xfrm>
            <a:off x="1253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53af3a69b4_0_792"/>
          <p:cNvSpPr/>
          <p:nvPr/>
        </p:nvSpPr>
        <p:spPr>
          <a:xfrm>
            <a:off x="1253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53af3a69b4_0_792"/>
          <p:cNvSpPr/>
          <p:nvPr/>
        </p:nvSpPr>
        <p:spPr>
          <a:xfrm>
            <a:off x="1253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53af3a69b4_0_792"/>
          <p:cNvSpPr/>
          <p:nvPr/>
        </p:nvSpPr>
        <p:spPr>
          <a:xfrm>
            <a:off x="1253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53af3a69b4_0_792"/>
          <p:cNvSpPr/>
          <p:nvPr/>
        </p:nvSpPr>
        <p:spPr>
          <a:xfrm>
            <a:off x="1253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53af3a69b4_0_792"/>
          <p:cNvSpPr/>
          <p:nvPr/>
        </p:nvSpPr>
        <p:spPr>
          <a:xfrm>
            <a:off x="1253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53af3a69b4_0_792"/>
          <p:cNvSpPr/>
          <p:nvPr/>
        </p:nvSpPr>
        <p:spPr>
          <a:xfrm>
            <a:off x="1253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53af3a69b4_0_792"/>
          <p:cNvSpPr/>
          <p:nvPr/>
        </p:nvSpPr>
        <p:spPr>
          <a:xfrm>
            <a:off x="1772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53af3a69b4_0_792"/>
          <p:cNvSpPr/>
          <p:nvPr/>
        </p:nvSpPr>
        <p:spPr>
          <a:xfrm>
            <a:off x="1772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53af3a69b4_0_792"/>
          <p:cNvSpPr/>
          <p:nvPr/>
        </p:nvSpPr>
        <p:spPr>
          <a:xfrm>
            <a:off x="1772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53af3a69b4_0_792"/>
          <p:cNvSpPr/>
          <p:nvPr/>
        </p:nvSpPr>
        <p:spPr>
          <a:xfrm>
            <a:off x="1772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53af3a69b4_0_792"/>
          <p:cNvSpPr/>
          <p:nvPr/>
        </p:nvSpPr>
        <p:spPr>
          <a:xfrm>
            <a:off x="1772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53af3a69b4_0_792"/>
          <p:cNvSpPr/>
          <p:nvPr/>
        </p:nvSpPr>
        <p:spPr>
          <a:xfrm>
            <a:off x="1772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53af3a69b4_0_792"/>
          <p:cNvSpPr/>
          <p:nvPr/>
        </p:nvSpPr>
        <p:spPr>
          <a:xfrm>
            <a:off x="1772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53af3a69b4_0_792"/>
          <p:cNvSpPr/>
          <p:nvPr/>
        </p:nvSpPr>
        <p:spPr>
          <a:xfrm>
            <a:off x="1253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53af3a69b4_0_792"/>
          <p:cNvSpPr/>
          <p:nvPr/>
        </p:nvSpPr>
        <p:spPr>
          <a:xfrm>
            <a:off x="1772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53af3a69b4_0_792"/>
          <p:cNvSpPr/>
          <p:nvPr/>
        </p:nvSpPr>
        <p:spPr>
          <a:xfrm>
            <a:off x="214425"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53af3a69b4_0_792"/>
          <p:cNvSpPr/>
          <p:nvPr/>
        </p:nvSpPr>
        <p:spPr>
          <a:xfrm>
            <a:off x="214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53af3a69b4_0_792"/>
          <p:cNvSpPr/>
          <p:nvPr/>
        </p:nvSpPr>
        <p:spPr>
          <a:xfrm>
            <a:off x="214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53af3a69b4_0_792"/>
          <p:cNvSpPr/>
          <p:nvPr/>
        </p:nvSpPr>
        <p:spPr>
          <a:xfrm>
            <a:off x="214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53af3a69b4_0_792"/>
          <p:cNvSpPr/>
          <p:nvPr/>
        </p:nvSpPr>
        <p:spPr>
          <a:xfrm>
            <a:off x="214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53af3a69b4_0_792"/>
          <p:cNvSpPr/>
          <p:nvPr/>
        </p:nvSpPr>
        <p:spPr>
          <a:xfrm>
            <a:off x="214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53af3a69b4_0_792"/>
          <p:cNvSpPr/>
          <p:nvPr/>
        </p:nvSpPr>
        <p:spPr>
          <a:xfrm>
            <a:off x="214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53af3a69b4_0_792"/>
          <p:cNvSpPr/>
          <p:nvPr/>
        </p:nvSpPr>
        <p:spPr>
          <a:xfrm>
            <a:off x="214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53af3a69b4_0_792"/>
          <p:cNvSpPr/>
          <p:nvPr/>
        </p:nvSpPr>
        <p:spPr>
          <a:xfrm>
            <a:off x="733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53af3a69b4_0_792"/>
          <p:cNvSpPr/>
          <p:nvPr/>
        </p:nvSpPr>
        <p:spPr>
          <a:xfrm>
            <a:off x="733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53af3a69b4_0_792"/>
          <p:cNvSpPr/>
          <p:nvPr/>
        </p:nvSpPr>
        <p:spPr>
          <a:xfrm>
            <a:off x="733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53af3a69b4_0_792"/>
          <p:cNvSpPr/>
          <p:nvPr/>
        </p:nvSpPr>
        <p:spPr>
          <a:xfrm>
            <a:off x="733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53af3a69b4_0_792"/>
          <p:cNvSpPr/>
          <p:nvPr/>
        </p:nvSpPr>
        <p:spPr>
          <a:xfrm>
            <a:off x="733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53af3a69b4_0_792"/>
          <p:cNvSpPr/>
          <p:nvPr/>
        </p:nvSpPr>
        <p:spPr>
          <a:xfrm>
            <a:off x="733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53af3a69b4_0_792"/>
          <p:cNvSpPr/>
          <p:nvPr/>
        </p:nvSpPr>
        <p:spPr>
          <a:xfrm>
            <a:off x="733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53af3a69b4_0_792"/>
          <p:cNvSpPr/>
          <p:nvPr/>
        </p:nvSpPr>
        <p:spPr>
          <a:xfrm>
            <a:off x="214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53af3a69b4_0_792"/>
          <p:cNvSpPr/>
          <p:nvPr/>
        </p:nvSpPr>
        <p:spPr>
          <a:xfrm>
            <a:off x="733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2" name="Google Shape;322;g53af3a69b4_0_792"/>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323" name="Google Shape;323;g53af3a69b4_0_792"/>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324" name="Google Shape;324;g53af3a69b4_0_792"/>
          <p:cNvPicPr preferRelativeResize="0"/>
          <p:nvPr/>
        </p:nvPicPr>
        <p:blipFill rotWithShape="1">
          <a:blip r:embed="rId2">
            <a:alphaModFix/>
          </a:blip>
          <a:srcRect l="7510" t="20809" r="7431" b="18628"/>
          <a:stretch/>
        </p:blipFill>
        <p:spPr>
          <a:xfrm>
            <a:off x="570469" y="3633345"/>
            <a:ext cx="1145673" cy="328402"/>
          </a:xfrm>
          <a:prstGeom prst="rect">
            <a:avLst/>
          </a:prstGeom>
          <a:noFill/>
          <a:ln>
            <a:noFill/>
          </a:ln>
        </p:spPr>
      </p:pic>
      <p:pic>
        <p:nvPicPr>
          <p:cNvPr id="325" name="Google Shape;325;g53af3a69b4_0_792"/>
          <p:cNvPicPr preferRelativeResize="0"/>
          <p:nvPr/>
        </p:nvPicPr>
        <p:blipFill rotWithShape="1">
          <a:blip r:embed="rId3">
            <a:alphaModFix/>
          </a:blip>
          <a:srcRect l="19861" t="18103" r="19307" b="17724"/>
          <a:stretch/>
        </p:blipFill>
        <p:spPr>
          <a:xfrm>
            <a:off x="901770" y="4572177"/>
            <a:ext cx="483078" cy="360402"/>
          </a:xfrm>
          <a:prstGeom prst="rect">
            <a:avLst/>
          </a:prstGeom>
          <a:noFill/>
          <a:ln>
            <a:noFill/>
          </a:ln>
        </p:spPr>
      </p:pic>
      <p:pic>
        <p:nvPicPr>
          <p:cNvPr id="326" name="Google Shape;326;g53af3a69b4_0_792"/>
          <p:cNvPicPr preferRelativeResize="0"/>
          <p:nvPr/>
        </p:nvPicPr>
        <p:blipFill rotWithShape="1">
          <a:blip r:embed="rId4">
            <a:alphaModFix/>
          </a:blip>
          <a:srcRect l="6451" t="11076" r="5295" b="19990"/>
          <a:stretch/>
        </p:blipFill>
        <p:spPr>
          <a:xfrm>
            <a:off x="433614" y="2556215"/>
            <a:ext cx="1419414" cy="450900"/>
          </a:xfrm>
          <a:prstGeom prst="rect">
            <a:avLst/>
          </a:prstGeom>
          <a:noFill/>
          <a:ln>
            <a:noFill/>
          </a:ln>
        </p:spPr>
      </p:pic>
      <p:pic>
        <p:nvPicPr>
          <p:cNvPr id="327" name="Google Shape;327;g53af3a69b4_0_792"/>
          <p:cNvPicPr preferRelativeResize="0"/>
          <p:nvPr/>
        </p:nvPicPr>
        <p:blipFill rotWithShape="1">
          <a:blip r:embed="rId5">
            <a:alphaModFix/>
          </a:blip>
          <a:srcRect/>
          <a:stretch/>
        </p:blipFill>
        <p:spPr>
          <a:xfrm>
            <a:off x="104975" y="508352"/>
            <a:ext cx="2076703" cy="794252"/>
          </a:xfrm>
          <a:prstGeom prst="rect">
            <a:avLst/>
          </a:prstGeom>
          <a:noFill/>
          <a:ln>
            <a:noFill/>
          </a:ln>
        </p:spPr>
      </p:pic>
      <p:sp>
        <p:nvSpPr>
          <p:cNvPr id="328" name="Google Shape;328;g53af3a69b4_0_792"/>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329" name="Google Shape;329;g53af3a69b4_0_792"/>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330" name="Google Shape;330;g53af3a69b4_0_792"/>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331" name="Google Shape;331;g53af3a69b4_0_792"/>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332" name="Google Shape;332;g53af3a69b4_0_792"/>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333" name="Google Shape;333;g53af3a69b4_0_792"/>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334" name="Google Shape;334;g53af3a69b4_0_792"/>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7" name="Google Shape;33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9" name="Google Shape;3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0" name="Google Shape;34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41" name="Google Shape;341;p25"/>
          <p:cNvPicPr preferRelativeResize="0"/>
          <p:nvPr/>
        </p:nvPicPr>
        <p:blipFill rotWithShape="1">
          <a:blip r:embed="rId2">
            <a:alphaModFix/>
          </a:blip>
          <a:srcRect l="17829" t="14273" r="11504" b="20929"/>
          <a:stretch/>
        </p:blipFill>
        <p:spPr>
          <a:xfrm>
            <a:off x="8668850" y="44575"/>
            <a:ext cx="422372" cy="273902"/>
          </a:xfrm>
          <a:prstGeom prst="rect">
            <a:avLst/>
          </a:prstGeom>
          <a:noFill/>
          <a:ln>
            <a:noFill/>
          </a:ln>
        </p:spPr>
      </p:pic>
      <p:pic>
        <p:nvPicPr>
          <p:cNvPr id="342" name="Google Shape;342;p25"/>
          <p:cNvPicPr preferRelativeResize="0"/>
          <p:nvPr/>
        </p:nvPicPr>
        <p:blipFill rotWithShape="1">
          <a:blip r:embed="rId3">
            <a:alphaModFix/>
          </a:blip>
          <a:srcRect t="12163" b="12564"/>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5" name="Google Shape;345;p2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2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8" name="Google Shape;348;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9" name="Google Shape;349;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350" name="Google Shape;350;p28"/>
          <p:cNvGrpSpPr/>
          <p:nvPr/>
        </p:nvGrpSpPr>
        <p:grpSpPr>
          <a:xfrm rot="-5400000" flipH="1">
            <a:off x="8782794" y="4842739"/>
            <a:ext cx="391627" cy="240707"/>
            <a:chOff x="8783950" y="4921900"/>
            <a:chExt cx="360150" cy="185975"/>
          </a:xfrm>
        </p:grpSpPr>
        <p:cxnSp>
          <p:nvCxnSpPr>
            <p:cNvPr id="351" name="Google Shape;351;p28"/>
            <p:cNvCxnSpPr/>
            <p:nvPr/>
          </p:nvCxnSpPr>
          <p:spPr>
            <a:xfrm>
              <a:off x="8884750" y="5013775"/>
              <a:ext cx="259200" cy="0"/>
            </a:xfrm>
            <a:prstGeom prst="straightConnector1">
              <a:avLst/>
            </a:prstGeom>
            <a:noFill/>
            <a:ln w="38100" cap="flat" cmpd="sng">
              <a:solidFill>
                <a:srgbClr val="B5C266"/>
              </a:solidFill>
              <a:prstDash val="solid"/>
              <a:round/>
              <a:headEnd type="none" w="sm" len="sm"/>
              <a:tailEnd type="none" w="sm" len="sm"/>
            </a:ln>
          </p:spPr>
        </p:cxnSp>
        <p:cxnSp>
          <p:nvCxnSpPr>
            <p:cNvPr id="352" name="Google Shape;352;p28"/>
            <p:cNvCxnSpPr/>
            <p:nvPr/>
          </p:nvCxnSpPr>
          <p:spPr>
            <a:xfrm>
              <a:off x="8931700" y="4963075"/>
              <a:ext cx="212400" cy="0"/>
            </a:xfrm>
            <a:prstGeom prst="straightConnector1">
              <a:avLst/>
            </a:prstGeom>
            <a:noFill/>
            <a:ln w="19050" cap="flat" cmpd="sng">
              <a:solidFill>
                <a:srgbClr val="B5C266"/>
              </a:solidFill>
              <a:prstDash val="solid"/>
              <a:round/>
              <a:headEnd type="none" w="sm" len="sm"/>
              <a:tailEnd type="none" w="sm" len="sm"/>
            </a:ln>
          </p:spPr>
        </p:cxnSp>
        <p:cxnSp>
          <p:nvCxnSpPr>
            <p:cNvPr id="353" name="Google Shape;353;p28"/>
            <p:cNvCxnSpPr/>
            <p:nvPr/>
          </p:nvCxnSpPr>
          <p:spPr>
            <a:xfrm>
              <a:off x="8828400" y="5064472"/>
              <a:ext cx="315600" cy="0"/>
            </a:xfrm>
            <a:prstGeom prst="straightConnector1">
              <a:avLst/>
            </a:prstGeom>
            <a:noFill/>
            <a:ln w="19050" cap="flat" cmpd="sng">
              <a:solidFill>
                <a:srgbClr val="B5C266"/>
              </a:solidFill>
              <a:prstDash val="solid"/>
              <a:round/>
              <a:headEnd type="none" w="sm" len="sm"/>
              <a:tailEnd type="none" w="sm" len="sm"/>
            </a:ln>
          </p:spPr>
        </p:cxnSp>
        <p:cxnSp>
          <p:nvCxnSpPr>
            <p:cNvPr id="354" name="Google Shape;354;p28"/>
            <p:cNvCxnSpPr/>
            <p:nvPr/>
          </p:nvCxnSpPr>
          <p:spPr>
            <a:xfrm>
              <a:off x="8991600" y="4921900"/>
              <a:ext cx="152400" cy="0"/>
            </a:xfrm>
            <a:prstGeom prst="straightConnector1">
              <a:avLst/>
            </a:prstGeom>
            <a:noFill/>
            <a:ln w="9525" cap="flat" cmpd="sng">
              <a:solidFill>
                <a:srgbClr val="B5C266"/>
              </a:solidFill>
              <a:prstDash val="solid"/>
              <a:round/>
              <a:headEnd type="none" w="sm" len="sm"/>
              <a:tailEnd type="none" w="sm" len="sm"/>
            </a:ln>
          </p:spPr>
        </p:cxnSp>
        <p:cxnSp>
          <p:nvCxnSpPr>
            <p:cNvPr id="355" name="Google Shape;355;p28"/>
            <p:cNvCxnSpPr/>
            <p:nvPr/>
          </p:nvCxnSpPr>
          <p:spPr>
            <a:xfrm>
              <a:off x="8783950" y="5107875"/>
              <a:ext cx="360000" cy="0"/>
            </a:xfrm>
            <a:prstGeom prst="straightConnector1">
              <a:avLst/>
            </a:prstGeom>
            <a:noFill/>
            <a:ln w="9525" cap="flat" cmpd="sng">
              <a:solidFill>
                <a:srgbClr val="B5C266"/>
              </a:solidFill>
              <a:prstDash val="solid"/>
              <a:round/>
              <a:headEnd type="none" w="sm" len="sm"/>
              <a:tailEnd type="none" w="sm" len="sm"/>
            </a:ln>
          </p:spPr>
        </p:cxnSp>
      </p:grpSp>
      <p:sp>
        <p:nvSpPr>
          <p:cNvPr id="356" name="Google Shape;356;p28"/>
          <p:cNvSpPr/>
          <p:nvPr/>
        </p:nvSpPr>
        <p:spPr>
          <a:xfrm rot="-5400000">
            <a:off x="8712725" y="5039075"/>
            <a:ext cx="102900" cy="107100"/>
          </a:xfrm>
          <a:prstGeom prst="rtTriangle">
            <a:avLst/>
          </a:prstGeom>
          <a:solidFill>
            <a:srgbClr val="B5C2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7"/>
        <p:cNvGrpSpPr/>
        <p:nvPr/>
      </p:nvGrpSpPr>
      <p:grpSpPr>
        <a:xfrm>
          <a:off x="0" y="0"/>
          <a:ext cx="0" cy="0"/>
          <a:chOff x="0" y="0"/>
          <a:chExt cx="0" cy="0"/>
        </a:xfrm>
      </p:grpSpPr>
      <p:sp>
        <p:nvSpPr>
          <p:cNvPr id="358" name="Google Shape;358;p2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9" name="Google Shape;359;p2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0" name="Google Shape;360;p2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2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2" name="Google Shape;362;p2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4" name="Google Shape;364;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5" name="Google Shape;36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8" name="Google Shape;36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9" name="Google Shape;369;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0" name="Google Shape;370;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1"/>
        <p:cNvGrpSpPr/>
        <p:nvPr/>
      </p:nvGrpSpPr>
      <p:grpSpPr>
        <a:xfrm>
          <a:off x="0" y="0"/>
          <a:ext cx="0" cy="0"/>
          <a:chOff x="0" y="0"/>
          <a:chExt cx="0" cy="0"/>
        </a:xfrm>
      </p:grpSpPr>
      <p:sp>
        <p:nvSpPr>
          <p:cNvPr id="372" name="Google Shape;372;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3" name="Google Shape;373;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4" name="Google Shape;37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NA4cJpXjvQEEoQl3zLGQlYF9Fpa7CEAN/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SHWAR-333/Hexart.In---AI-Center/blob/main/Jupyter%20NoteBook/stress%20level%20prediction.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53af3a69b4_0_29"/>
          <p:cNvSpPr txBox="1"/>
          <p:nvPr/>
        </p:nvSpPr>
        <p:spPr>
          <a:xfrm>
            <a:off x="455825" y="3308375"/>
            <a:ext cx="8367300" cy="5736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4000"/>
              <a:buFont typeface="Arial"/>
              <a:buNone/>
            </a:pPr>
            <a:r>
              <a:rPr lang="en-US" sz="2000" b="1" i="0" dirty="0">
                <a:solidFill>
                  <a:srgbClr val="92D050"/>
                </a:solidFill>
                <a:effectLst/>
                <a:latin typeface="Söhne"/>
              </a:rPr>
              <a:t>Stress Detection with Machine Learning. Based on live human vitals, predict the stress levels of humans</a:t>
            </a:r>
            <a:endParaRPr sz="2000" b="1" i="0" u="none" strike="noStrike" cap="none" dirty="0">
              <a:solidFill>
                <a:srgbClr val="92D050"/>
              </a:solidFill>
              <a:latin typeface="Roboto Medium"/>
              <a:ea typeface="Roboto Medium"/>
              <a:cs typeface="Roboto Medium"/>
              <a:sym typeface="Roboto Medium"/>
            </a:endParaRPr>
          </a:p>
        </p:txBody>
      </p:sp>
      <p:sp>
        <p:nvSpPr>
          <p:cNvPr id="406" name="Google Shape;406;g53af3a69b4_0_29"/>
          <p:cNvSpPr txBox="1"/>
          <p:nvPr/>
        </p:nvSpPr>
        <p:spPr>
          <a:xfrm>
            <a:off x="7495147" y="4744373"/>
            <a:ext cx="1603500" cy="300300"/>
          </a:xfrm>
          <a:prstGeom prst="rect">
            <a:avLst/>
          </a:prstGeom>
          <a:noFill/>
          <a:ln>
            <a:noFill/>
          </a:ln>
        </p:spPr>
        <p:txBody>
          <a:bodyPr spcFirstLastPara="1" wrap="square" lIns="91425" tIns="91425" rIns="91425" bIns="91425" anchor="t" anchorCtr="0">
            <a:noAutofit/>
          </a:bodyPr>
          <a:lstStyle/>
          <a:p>
            <a:pPr marL="0" marR="0" lvl="0" indent="0" algn="r" rtl="0">
              <a:lnSpc>
                <a:spcPct val="150000"/>
              </a:lnSpc>
              <a:spcBef>
                <a:spcPts val="0"/>
              </a:spcBef>
              <a:spcAft>
                <a:spcPts val="0"/>
              </a:spcAft>
              <a:buClr>
                <a:srgbClr val="000000"/>
              </a:buClr>
              <a:buSzPts val="1000"/>
              <a:buFont typeface="Arial"/>
              <a:buNone/>
            </a:pPr>
            <a:r>
              <a:rPr lang="en-US" sz="1200" b="0" i="0" u="none" strike="noStrike" cap="none">
                <a:solidFill>
                  <a:schemeClr val="lt2"/>
                </a:solidFill>
                <a:latin typeface="Roboto"/>
                <a:ea typeface="Roboto"/>
                <a:cs typeface="Roboto"/>
                <a:sym typeface="Roboto"/>
              </a:rPr>
              <a:t>Report</a:t>
            </a:r>
            <a:endParaRPr sz="1200" b="0" i="0" u="none" strike="noStrike" cap="none">
              <a:solidFill>
                <a:schemeClr val="lt2"/>
              </a:solidFill>
              <a:latin typeface="Roboto"/>
              <a:ea typeface="Roboto"/>
              <a:cs typeface="Roboto"/>
              <a:sym typeface="Roboto"/>
            </a:endParaRPr>
          </a:p>
        </p:txBody>
      </p:sp>
      <p:sp>
        <p:nvSpPr>
          <p:cNvPr id="407" name="Google Shape;407;g53af3a69b4_0_29"/>
          <p:cNvSpPr txBox="1"/>
          <p:nvPr/>
        </p:nvSpPr>
        <p:spPr>
          <a:xfrm>
            <a:off x="498391" y="2746154"/>
            <a:ext cx="4957200" cy="57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000"/>
              <a:buFont typeface="Arial"/>
              <a:buNone/>
            </a:pPr>
            <a:endParaRPr sz="2300" b="0" i="0" u="none" strike="noStrike" cap="none" dirty="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53af3a69b4_0_106"/>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5" name="Google Shape;455;g53af3a69b4_0_106"/>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456" name="Google Shape;456;g53af3a69b4_0_106"/>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457" name="Google Shape;457;g53af3a69b4_0_106"/>
          <p:cNvPicPr preferRelativeResize="0"/>
          <p:nvPr/>
        </p:nvPicPr>
        <p:blipFill rotWithShape="1">
          <a:blip r:embed="rId3">
            <a:alphaModFix/>
          </a:blip>
          <a:srcRect l="7510" t="20809" r="7431" b="18628"/>
          <a:stretch/>
        </p:blipFill>
        <p:spPr>
          <a:xfrm>
            <a:off x="570469" y="3633345"/>
            <a:ext cx="1145673" cy="328402"/>
          </a:xfrm>
          <a:prstGeom prst="rect">
            <a:avLst/>
          </a:prstGeom>
          <a:noFill/>
          <a:ln>
            <a:noFill/>
          </a:ln>
        </p:spPr>
      </p:pic>
      <p:pic>
        <p:nvPicPr>
          <p:cNvPr id="458" name="Google Shape;458;g53af3a69b4_0_106"/>
          <p:cNvPicPr preferRelativeResize="0"/>
          <p:nvPr/>
        </p:nvPicPr>
        <p:blipFill rotWithShape="1">
          <a:blip r:embed="rId4">
            <a:alphaModFix/>
          </a:blip>
          <a:srcRect l="19861" t="18103" r="19307" b="17724"/>
          <a:stretch/>
        </p:blipFill>
        <p:spPr>
          <a:xfrm>
            <a:off x="901770" y="4572177"/>
            <a:ext cx="483078" cy="360402"/>
          </a:xfrm>
          <a:prstGeom prst="rect">
            <a:avLst/>
          </a:prstGeom>
          <a:noFill/>
          <a:ln>
            <a:noFill/>
          </a:ln>
        </p:spPr>
      </p:pic>
      <p:pic>
        <p:nvPicPr>
          <p:cNvPr id="459" name="Google Shape;459;g53af3a69b4_0_106"/>
          <p:cNvPicPr preferRelativeResize="0"/>
          <p:nvPr/>
        </p:nvPicPr>
        <p:blipFill rotWithShape="1">
          <a:blip r:embed="rId5">
            <a:alphaModFix/>
          </a:blip>
          <a:srcRect l="6451" t="11076" r="5295" b="19990"/>
          <a:stretch/>
        </p:blipFill>
        <p:spPr>
          <a:xfrm>
            <a:off x="433614" y="2556215"/>
            <a:ext cx="1419414" cy="450900"/>
          </a:xfrm>
          <a:prstGeom prst="rect">
            <a:avLst/>
          </a:prstGeom>
          <a:noFill/>
          <a:ln>
            <a:noFill/>
          </a:ln>
        </p:spPr>
      </p:pic>
      <p:pic>
        <p:nvPicPr>
          <p:cNvPr id="460" name="Google Shape;460;g53af3a69b4_0_106"/>
          <p:cNvPicPr preferRelativeResize="0"/>
          <p:nvPr/>
        </p:nvPicPr>
        <p:blipFill rotWithShape="1">
          <a:blip r:embed="rId6">
            <a:alphaModFix/>
          </a:blip>
          <a:srcRect/>
          <a:stretch/>
        </p:blipFill>
        <p:spPr>
          <a:xfrm>
            <a:off x="104975" y="508352"/>
            <a:ext cx="2076703" cy="794252"/>
          </a:xfrm>
          <a:prstGeom prst="rect">
            <a:avLst/>
          </a:prstGeom>
          <a:noFill/>
          <a:ln>
            <a:noFill/>
          </a:ln>
        </p:spPr>
      </p:pic>
      <p:sp>
        <p:nvSpPr>
          <p:cNvPr id="461" name="Google Shape;461;g53af3a69b4_0_106"/>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462" name="Google Shape;462;g53af3a69b4_0_106"/>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463" name="Google Shape;463;g53af3a69b4_0_106"/>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464" name="Google Shape;464;g53af3a69b4_0_106"/>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465" name="Google Shape;465;g53af3a69b4_0_106"/>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466" name="Google Shape;466;g53af3a69b4_0_106"/>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467" name="Google Shape;467;g53af3a69b4_0_106"/>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9b5d515bb1_0_46"/>
          <p:cNvSpPr txBox="1">
            <a:spLocks noGrp="1"/>
          </p:cNvSpPr>
          <p:nvPr>
            <p:ph type="body" idx="4294967295"/>
          </p:nvPr>
        </p:nvSpPr>
        <p:spPr>
          <a:xfrm>
            <a:off x="830563" y="812123"/>
            <a:ext cx="8071800" cy="4227710"/>
          </a:xfrm>
          <a:prstGeom prst="rect">
            <a:avLst/>
          </a:prstGeom>
          <a:noFill/>
          <a:ln>
            <a:noFill/>
          </a:ln>
        </p:spPr>
        <p:txBody>
          <a:bodyPr spcFirstLastPara="1" wrap="square" lIns="68575" tIns="34275" rIns="68575" bIns="34275" anchor="t" anchorCtr="0">
            <a:noAutofit/>
          </a:bodyPr>
          <a:lstStyle/>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problem is to predict the stress levels of humans based on live human vitals.</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solution is to use machine learning techniques to analyze the vitals data.</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goal is to accurately detect and measure stress levels in real-time.</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input data will be live human vitals such as humidity, step count, and temperature.</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output will be a prediction of the individual's stress level, represented as a numerical value or a classification (e.g. low, medium, high).</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model will be trained and tested on a dataset of labeled vitals data from individuals under varying levels of stress.</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model will be evaluated based on its ability to accurately predict stress levels in unseen data.</a:t>
            </a:r>
          </a:p>
          <a:p>
            <a:pPr marL="209550" indent="-171450">
              <a:lnSpc>
                <a:spcPct val="150000"/>
              </a:lnSpc>
              <a:spcBef>
                <a:spcPts val="0"/>
              </a:spcBef>
              <a:buClr>
                <a:srgbClr val="000000"/>
              </a:buClr>
              <a:buSzPts val="1200"/>
            </a:pPr>
            <a:r>
              <a:rPr lang="en-US" sz="1400" dirty="0">
                <a:solidFill>
                  <a:srgbClr val="000000"/>
                </a:solidFill>
                <a:latin typeface="Roboto"/>
                <a:ea typeface="Roboto"/>
                <a:cs typeface="Roboto"/>
                <a:sym typeface="Roboto"/>
              </a:rPr>
              <a:t>The end result will be a system that can be used to monitor and track stress levels in real-time, potentially helping individuals and healthcare professionals to better manage stress-related conditions</a:t>
            </a:r>
            <a:r>
              <a:rPr lang="en-US" sz="1200" dirty="0">
                <a:solidFill>
                  <a:srgbClr val="000000"/>
                </a:solidFill>
                <a:latin typeface="Roboto"/>
                <a:ea typeface="Roboto"/>
                <a:cs typeface="Roboto"/>
                <a:sym typeface="Roboto"/>
              </a:rPr>
              <a:t>.</a:t>
            </a:r>
            <a:endParaRPr sz="1200" dirty="0">
              <a:solidFill>
                <a:srgbClr val="000000"/>
              </a:solidFill>
              <a:latin typeface="Roboto"/>
              <a:ea typeface="Roboto"/>
              <a:cs typeface="Roboto"/>
              <a:sym typeface="Roboto"/>
            </a:endParaRPr>
          </a:p>
        </p:txBody>
      </p:sp>
      <p:sp>
        <p:nvSpPr>
          <p:cNvPr id="413" name="Google Shape;413;g9b5d515bb1_0_46"/>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Problem Statement</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d8bbee3e9d_0_1"/>
          <p:cNvSpPr txBox="1">
            <a:spLocks noGrp="1"/>
          </p:cNvSpPr>
          <p:nvPr>
            <p:ph type="body" idx="4294967295"/>
          </p:nvPr>
        </p:nvSpPr>
        <p:spPr>
          <a:xfrm>
            <a:off x="830563" y="812123"/>
            <a:ext cx="8071800" cy="4078854"/>
          </a:xfrm>
          <a:prstGeom prst="rect">
            <a:avLst/>
          </a:prstGeom>
          <a:noFill/>
          <a:ln>
            <a:noFill/>
          </a:ln>
        </p:spPr>
        <p:txBody>
          <a:bodyPr spcFirstLastPara="1" wrap="square" lIns="68575" tIns="34275" rIns="68575" bIns="34275" anchor="t" anchorCtr="0">
            <a:noAutofit/>
          </a:bodyPr>
          <a:lstStyle/>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Data collection</a:t>
            </a:r>
            <a:r>
              <a:rPr lang="en-US" sz="1400" dirty="0">
                <a:solidFill>
                  <a:srgbClr val="000000"/>
                </a:solidFill>
                <a:latin typeface="Roboto"/>
                <a:ea typeface="Roboto"/>
                <a:cs typeface="Roboto"/>
                <a:sym typeface="Roboto"/>
              </a:rPr>
              <a:t>: Collect a dataset of labeled vitals data from individuals under varying levels of stress, including humidity, step count, and temperature.</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Data preprocessing</a:t>
            </a:r>
            <a:r>
              <a:rPr lang="en-US" sz="1400" dirty="0">
                <a:solidFill>
                  <a:srgbClr val="000000"/>
                </a:solidFill>
                <a:latin typeface="Roboto"/>
                <a:ea typeface="Roboto"/>
                <a:cs typeface="Roboto"/>
                <a:sym typeface="Roboto"/>
              </a:rPr>
              <a:t>: Clean and preprocess the collected data, including handling missing values, outliers, and normalizing the data if necessary.</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Feature engineering</a:t>
            </a:r>
            <a:r>
              <a:rPr lang="en-US" sz="1400" dirty="0">
                <a:solidFill>
                  <a:srgbClr val="000000"/>
                </a:solidFill>
                <a:latin typeface="Roboto"/>
                <a:ea typeface="Roboto"/>
                <a:cs typeface="Roboto"/>
                <a:sym typeface="Roboto"/>
              </a:rPr>
              <a:t>: Identify relevant features from the vitals data that can be used to predict stress levels, and extract them from the raw data.</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Model selection</a:t>
            </a:r>
            <a:r>
              <a:rPr lang="en-US" sz="1400" dirty="0">
                <a:solidFill>
                  <a:srgbClr val="000000"/>
                </a:solidFill>
                <a:latin typeface="Roboto"/>
                <a:ea typeface="Roboto"/>
                <a:cs typeface="Roboto"/>
                <a:sym typeface="Roboto"/>
              </a:rPr>
              <a:t>: Select and implement an appropriate machine learning model for the task, such as a decision tree, random forest, or neural network.</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Model training</a:t>
            </a:r>
            <a:r>
              <a:rPr lang="en-US" sz="1400" dirty="0">
                <a:solidFill>
                  <a:srgbClr val="000000"/>
                </a:solidFill>
                <a:latin typeface="Roboto"/>
                <a:ea typeface="Roboto"/>
                <a:cs typeface="Roboto"/>
                <a:sym typeface="Roboto"/>
              </a:rPr>
              <a:t>: Train the selected model on the preprocessed and feature-engineered data.</a:t>
            </a:r>
          </a:p>
          <a:p>
            <a:pPr marL="209550" indent="-171450">
              <a:lnSpc>
                <a:spcPct val="150000"/>
              </a:lnSpc>
              <a:spcBef>
                <a:spcPts val="0"/>
              </a:spcBef>
              <a:buClr>
                <a:srgbClr val="000000"/>
              </a:buClr>
              <a:buSzPts val="1200"/>
            </a:pPr>
            <a:r>
              <a:rPr lang="en-US" sz="1400" b="1" dirty="0">
                <a:solidFill>
                  <a:srgbClr val="000000"/>
                </a:solidFill>
                <a:latin typeface="Roboto"/>
                <a:ea typeface="Roboto"/>
                <a:cs typeface="Roboto"/>
                <a:sym typeface="Roboto"/>
              </a:rPr>
              <a:t>Model evaluation</a:t>
            </a:r>
            <a:r>
              <a:rPr lang="en-US" sz="1400" dirty="0">
                <a:solidFill>
                  <a:srgbClr val="000000"/>
                </a:solidFill>
                <a:latin typeface="Roboto"/>
                <a:ea typeface="Roboto"/>
                <a:cs typeface="Roboto"/>
                <a:sym typeface="Roboto"/>
              </a:rPr>
              <a:t>: Evaluate the trained model on a held-out test set to assess its performance in predicting stress levels.</a:t>
            </a:r>
            <a:endParaRPr sz="1400" dirty="0">
              <a:solidFill>
                <a:srgbClr val="000000"/>
              </a:solidFill>
              <a:latin typeface="Roboto"/>
              <a:ea typeface="Roboto"/>
              <a:cs typeface="Roboto"/>
              <a:sym typeface="Roboto"/>
            </a:endParaRPr>
          </a:p>
        </p:txBody>
      </p:sp>
      <p:sp>
        <p:nvSpPr>
          <p:cNvPr id="419" name="Google Shape;419;g1d8bbee3e9d_0_1"/>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Project Design</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d8bbee3e9d_0_7"/>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400" b="1" i="0" dirty="0">
                <a:solidFill>
                  <a:srgbClr val="374151"/>
                </a:solidFill>
                <a:effectLst/>
                <a:latin typeface="Söhne"/>
              </a:rPr>
              <a:t>Data Collection</a:t>
            </a:r>
            <a:r>
              <a:rPr lang="en-US" sz="1400" b="0" i="0" dirty="0">
                <a:solidFill>
                  <a:srgbClr val="374151"/>
                </a:solidFill>
                <a:effectLst/>
                <a:latin typeface="Söhne"/>
              </a:rPr>
              <a:t>: Collect a large dataset of breast cancer patient information from various sources such as electronic medical records, clinical trials, and public datasets but in this is case the dataset is provided by the hexart.in only. The data should include demographic information, medical history, treatment information, and survival outcome.</a:t>
            </a:r>
          </a:p>
          <a:p>
            <a:endParaRPr lang="en-US" sz="1400" b="0" i="0" dirty="0">
              <a:solidFill>
                <a:srgbClr val="374151"/>
              </a:solidFill>
              <a:effectLst/>
              <a:latin typeface="Söhne"/>
            </a:endParaRPr>
          </a:p>
          <a:p>
            <a:r>
              <a:rPr lang="en-US" sz="1400" b="1" i="0" dirty="0">
                <a:solidFill>
                  <a:srgbClr val="374151"/>
                </a:solidFill>
                <a:effectLst/>
                <a:latin typeface="Söhne"/>
              </a:rPr>
              <a:t>Data cleaning</a:t>
            </a:r>
            <a:r>
              <a:rPr lang="en-US" sz="1400" b="0" i="0" dirty="0">
                <a:solidFill>
                  <a:srgbClr val="374151"/>
                </a:solidFill>
                <a:effectLst/>
                <a:latin typeface="Söhne"/>
              </a:rPr>
              <a:t>: Remove any duplicate or irrelevant data, correct any errors or inconsistencies in the data, and handle missing values.</a:t>
            </a:r>
          </a:p>
          <a:p>
            <a:endParaRPr lang="en-US" sz="1400" b="0" i="0" dirty="0">
              <a:solidFill>
                <a:srgbClr val="374151"/>
              </a:solidFill>
              <a:effectLst/>
              <a:latin typeface="Söhne"/>
            </a:endParaRPr>
          </a:p>
          <a:p>
            <a:r>
              <a:rPr lang="en-US" sz="1400" b="1" i="0" dirty="0">
                <a:solidFill>
                  <a:srgbClr val="374151"/>
                </a:solidFill>
                <a:effectLst/>
                <a:latin typeface="Söhne"/>
              </a:rPr>
              <a:t>Data transformation</a:t>
            </a:r>
            <a:r>
              <a:rPr lang="en-US" sz="1400" b="0" i="0" dirty="0">
                <a:solidFill>
                  <a:srgbClr val="374151"/>
                </a:solidFill>
                <a:effectLst/>
                <a:latin typeface="Söhne"/>
              </a:rPr>
              <a:t>: Transform the data into a format that can be used to train the machine learning model, such as converting categorical variables into numerical values.</a:t>
            </a:r>
          </a:p>
          <a:p>
            <a:endParaRPr lang="en-US" sz="1400" b="0" i="0" dirty="0">
              <a:solidFill>
                <a:srgbClr val="374151"/>
              </a:solidFill>
              <a:effectLst/>
              <a:latin typeface="Söhne"/>
            </a:endParaRPr>
          </a:p>
          <a:p>
            <a:r>
              <a:rPr lang="en-US" sz="1400" b="1" i="0" dirty="0">
                <a:solidFill>
                  <a:srgbClr val="374151"/>
                </a:solidFill>
                <a:effectLst/>
                <a:latin typeface="Söhne"/>
              </a:rPr>
              <a:t>Data splitting</a:t>
            </a:r>
            <a:r>
              <a:rPr lang="en-US" sz="1400" b="0" i="0" dirty="0">
                <a:solidFill>
                  <a:srgbClr val="374151"/>
                </a:solidFill>
                <a:effectLst/>
                <a:latin typeface="Söhne"/>
              </a:rPr>
              <a:t>: Split the dataset into training, validation, and test sets to be used for model training, evaluation, and testing.</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25" name="Google Shape;425;g1d8bbee3e9d_0_7"/>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Data Collection and Preprocessing</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d8bbee3e9d_0_24"/>
          <p:cNvSpPr txBox="1">
            <a:spLocks noGrp="1"/>
          </p:cNvSpPr>
          <p:nvPr>
            <p:ph type="body" idx="4294967295"/>
          </p:nvPr>
        </p:nvSpPr>
        <p:spPr>
          <a:xfrm>
            <a:off x="830563" y="812122"/>
            <a:ext cx="8071800" cy="3908733"/>
          </a:xfrm>
          <a:prstGeom prst="rect">
            <a:avLst/>
          </a:prstGeom>
          <a:noFill/>
          <a:ln>
            <a:noFill/>
          </a:ln>
        </p:spPr>
        <p:txBody>
          <a:bodyPr spcFirstLastPara="1" wrap="square" lIns="68575" tIns="34275" rIns="68575" bIns="34275" anchor="t" anchorCtr="0">
            <a:noAutofit/>
          </a:bodyPr>
          <a:lstStyle/>
          <a:p>
            <a:pPr marL="38100" indent="0">
              <a:lnSpc>
                <a:spcPct val="150000"/>
              </a:lnSpc>
              <a:spcBef>
                <a:spcPts val="0"/>
              </a:spcBef>
              <a:buClr>
                <a:srgbClr val="000000"/>
              </a:buClr>
              <a:buSzPts val="1200"/>
              <a:buNone/>
            </a:pPr>
            <a:r>
              <a:rPr lang="en-US" sz="1400" b="0" i="0" dirty="0">
                <a:solidFill>
                  <a:srgbClr val="374151"/>
                </a:solidFill>
                <a:effectLst/>
                <a:latin typeface="Söhne"/>
              </a:rPr>
              <a:t>Model selection: Select an appropriate machine learning model for Stress </a:t>
            </a:r>
            <a:r>
              <a:rPr lang="en-US" sz="1400" i="0" dirty="0">
                <a:solidFill>
                  <a:schemeClr val="tx1"/>
                </a:solidFill>
                <a:effectLst/>
                <a:latin typeface="Söhne"/>
              </a:rPr>
              <a:t>Detection</a:t>
            </a:r>
            <a:r>
              <a:rPr lang="en-US" sz="1400" b="1" i="0" dirty="0">
                <a:solidFill>
                  <a:srgbClr val="92D050"/>
                </a:solidFill>
                <a:effectLst/>
                <a:latin typeface="Söhne"/>
              </a:rPr>
              <a:t> </a:t>
            </a:r>
            <a:r>
              <a:rPr lang="en-US" sz="1400" b="0" i="0" dirty="0">
                <a:solidFill>
                  <a:srgbClr val="374151"/>
                </a:solidFill>
                <a:effectLst/>
                <a:latin typeface="Söhne"/>
              </a:rPr>
              <a:t>based on the characteristics of the data and the problem being solved. Some examples of models that can be used for this task include SVM, </a:t>
            </a:r>
            <a:r>
              <a:rPr lang="en-US" sz="1400" b="0" i="0" dirty="0" err="1">
                <a:solidFill>
                  <a:srgbClr val="374151"/>
                </a:solidFill>
                <a:effectLst/>
                <a:latin typeface="Söhne"/>
              </a:rPr>
              <a:t>LogisticRegression</a:t>
            </a:r>
            <a:r>
              <a:rPr lang="en-US" sz="1400" b="0" i="0" dirty="0">
                <a:solidFill>
                  <a:srgbClr val="374151"/>
                </a:solidFill>
                <a:effectLst/>
                <a:latin typeface="Söhne"/>
              </a:rPr>
              <a:t>.</a:t>
            </a:r>
          </a:p>
          <a:p>
            <a:pPr marL="38100" indent="0">
              <a:lnSpc>
                <a:spcPct val="150000"/>
              </a:lnSpc>
              <a:spcBef>
                <a:spcPts val="0"/>
              </a:spcBef>
              <a:buClr>
                <a:srgbClr val="000000"/>
              </a:buClr>
              <a:buSzPts val="1200"/>
              <a:buNone/>
            </a:pPr>
            <a:endParaRPr lang="en-US" sz="1400" dirty="0">
              <a:solidFill>
                <a:srgbClr val="374151"/>
              </a:solidFill>
              <a:latin typeface="Söhne"/>
            </a:endParaRPr>
          </a:p>
          <a:p>
            <a:pPr marL="38100" indent="0">
              <a:lnSpc>
                <a:spcPct val="150000"/>
              </a:lnSpc>
              <a:spcBef>
                <a:spcPts val="0"/>
              </a:spcBef>
              <a:buClr>
                <a:srgbClr val="000000"/>
              </a:buClr>
              <a:buSzPts val="1200"/>
              <a:buNone/>
            </a:pPr>
            <a:r>
              <a:rPr lang="en-US" sz="1600" b="1" i="0" dirty="0">
                <a:solidFill>
                  <a:srgbClr val="374151"/>
                </a:solidFill>
                <a:effectLst/>
                <a:latin typeface="Söhne"/>
              </a:rPr>
              <a:t>SVM</a:t>
            </a:r>
          </a:p>
          <a:p>
            <a:pPr marL="38100" indent="0">
              <a:lnSpc>
                <a:spcPct val="150000"/>
              </a:lnSpc>
              <a:spcBef>
                <a:spcPts val="0"/>
              </a:spcBef>
              <a:buClr>
                <a:srgbClr val="000000"/>
              </a:buClr>
              <a:buSzPts val="1200"/>
              <a:buNone/>
            </a:pPr>
            <a:r>
              <a:rPr lang="en-US" sz="1200" b="0" i="0" dirty="0">
                <a:solidFill>
                  <a:srgbClr val="374151"/>
                </a:solidFill>
                <a:effectLst/>
                <a:latin typeface="Segoe UI" panose="020B0502040204020203" pitchFamily="34" charset="0"/>
                <a:cs typeface="Segoe UI" panose="020B0502040204020203" pitchFamily="34" charset="0"/>
              </a:rPr>
              <a:t>Support Vector Machine (SVM) is a type of supervised machine learning algorithm that is commonly used for classification and regression tasks. The goal of SVM is to find the best boundary (also called hyperplane) that separates the different classes in the data. This boundary is chosen in such a way that it maximizes the margin, which is the distance between the boundary and the closest data points from each class. Once the boundary is determined, new data points can be easily classified by determining on which side of the boundary they fall. SVM can also be used to solve non-linearly separable problems by using a technique called the kernel trick, which maps the data into a higher dimensional space where a linear boundary can be found. SVM are very good in high dimensionality spaces and can also be used to classify complex data.</a:t>
            </a:r>
            <a:endParaRPr lang="en-US" sz="1600" b="1" i="0" dirty="0">
              <a:solidFill>
                <a:srgbClr val="374151"/>
              </a:solidFill>
              <a:effectLst/>
              <a:latin typeface="Segoe UI" panose="020B0502040204020203" pitchFamily="34" charset="0"/>
              <a:cs typeface="Segoe UI" panose="020B0502040204020203" pitchFamily="34" charset="0"/>
            </a:endParaRPr>
          </a:p>
          <a:p>
            <a:pPr marL="38100" indent="0">
              <a:lnSpc>
                <a:spcPct val="150000"/>
              </a:lnSpc>
              <a:spcBef>
                <a:spcPts val="0"/>
              </a:spcBef>
              <a:buClr>
                <a:srgbClr val="000000"/>
              </a:buClr>
              <a:buSzPts val="1200"/>
              <a:buNone/>
            </a:pPr>
            <a:r>
              <a:rPr lang="en-US" sz="1200" b="0" i="0" dirty="0">
                <a:solidFill>
                  <a:srgbClr val="374151"/>
                </a:solidFill>
                <a:effectLst/>
                <a:latin typeface="Söhne"/>
              </a:rPr>
              <a:t>.</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31" name="Google Shape;431;g1d8bbee3e9d_0_24"/>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Machine Learning Models</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8C1D3-9159-FE49-D2E0-96D5F263E09B}"/>
              </a:ext>
            </a:extLst>
          </p:cNvPr>
          <p:cNvSpPr txBox="1"/>
          <p:nvPr/>
        </p:nvSpPr>
        <p:spPr>
          <a:xfrm>
            <a:off x="602512" y="956930"/>
            <a:ext cx="8286307" cy="3323987"/>
          </a:xfrm>
          <a:prstGeom prst="rect">
            <a:avLst/>
          </a:prstGeom>
          <a:noFill/>
        </p:spPr>
        <p:txBody>
          <a:bodyPr wrap="square" rtlCol="0">
            <a:spAutoFit/>
          </a:bodyPr>
          <a:lstStyle/>
          <a:p>
            <a:pPr algn="l"/>
            <a:r>
              <a:rPr lang="en-IN" dirty="0" err="1"/>
              <a:t>LogisticRegression</a:t>
            </a:r>
            <a:r>
              <a:rPr lang="en-IN" dirty="0"/>
              <a:t>:</a:t>
            </a:r>
          </a:p>
          <a:p>
            <a:pPr algn="l"/>
            <a:br>
              <a:rPr lang="en-IN" dirty="0"/>
            </a:br>
            <a:r>
              <a:rPr lang="en-US" b="0" i="0" dirty="0">
                <a:solidFill>
                  <a:srgbClr val="374151"/>
                </a:solidFill>
                <a:effectLst/>
                <a:latin typeface="Söhne"/>
              </a:rPr>
              <a:t>Logistic Regression is a type of supervised machine learning algorithm used for classification tasks. The goal of logistic regression is to model the relationship between a set of input features (also called independent variables) and a binary output variable (also called the dependent variable). The output variable can take on one of two possible values, such as "yes" or "no", "true" or "false", or "0" or "1".</a:t>
            </a:r>
          </a:p>
          <a:p>
            <a:pPr algn="l"/>
            <a:r>
              <a:rPr lang="en-US" b="0" i="0" dirty="0">
                <a:solidFill>
                  <a:srgbClr val="374151"/>
                </a:solidFill>
                <a:effectLst/>
                <a:latin typeface="Söhne"/>
              </a:rPr>
              <a:t>The algorithm works by using a logistic function (also called the sigmoid function) to model the probability that the output variable is equal to a certain value. The logistic function maps any input value to a value between 0 and 1, which can be interpreted as the probability that the output variable is equal to the positive class. The model is trained using a set of labeled examples where the input features and the output variable are known. Once the model is trained, it can be used to predict the probability that new input examples belong to the positive class. The predicted probability can then be used to classify new examples by setting a threshold, for example, if the predicted probability is greater than 0.5, the example is classified as positive, otherwise, it is classified as negative.</a:t>
            </a:r>
          </a:p>
          <a:p>
            <a:endParaRPr lang="en-IN" dirty="0"/>
          </a:p>
        </p:txBody>
      </p:sp>
      <p:sp>
        <p:nvSpPr>
          <p:cNvPr id="3" name="TextBox 2">
            <a:extLst>
              <a:ext uri="{FF2B5EF4-FFF2-40B4-BE49-F238E27FC236}">
                <a16:creationId xmlns:a16="http://schemas.microsoft.com/office/drawing/2014/main" id="{762715FB-A5C6-363A-0530-75E1CE4ABC09}"/>
              </a:ext>
            </a:extLst>
          </p:cNvPr>
          <p:cNvSpPr txBox="1"/>
          <p:nvPr/>
        </p:nvSpPr>
        <p:spPr>
          <a:xfrm>
            <a:off x="935665" y="433710"/>
            <a:ext cx="2244525" cy="523220"/>
          </a:xfrm>
          <a:prstGeom prst="rect">
            <a:avLst/>
          </a:prstGeom>
          <a:noFill/>
        </p:spPr>
        <p:txBody>
          <a:bodyPr wrap="none" rtlCol="0">
            <a:spAutoFit/>
          </a:bodyPr>
          <a:lstStyle/>
          <a:p>
            <a:r>
              <a:rPr lang="en-US" sz="1400" b="0" i="0" u="none" strike="noStrike" cap="none" dirty="0">
                <a:solidFill>
                  <a:srgbClr val="6C8B5D"/>
                </a:solidFill>
                <a:latin typeface="Roboto"/>
                <a:ea typeface="Roboto"/>
                <a:cs typeface="Roboto"/>
                <a:sym typeface="Roboto"/>
              </a:rPr>
              <a:t>Machine Learning Models</a:t>
            </a:r>
            <a:endParaRPr lang="en-US" sz="1000" b="0" i="0" u="none" strike="noStrike" cap="none" dirty="0">
              <a:solidFill>
                <a:srgbClr val="6C8B5D"/>
              </a:solidFill>
              <a:latin typeface="Roboto"/>
              <a:ea typeface="Roboto"/>
              <a:cs typeface="Roboto"/>
              <a:sym typeface="Roboto"/>
            </a:endParaRPr>
          </a:p>
          <a:p>
            <a:endParaRPr lang="en-IN" dirty="0"/>
          </a:p>
        </p:txBody>
      </p:sp>
    </p:spTree>
    <p:extLst>
      <p:ext uri="{BB962C8B-B14F-4D97-AF65-F5344CB8AC3E}">
        <p14:creationId xmlns:p14="http://schemas.microsoft.com/office/powerpoint/2010/main" val="167720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d7620bafe7_0_0"/>
          <p:cNvSpPr txBox="1"/>
          <p:nvPr/>
        </p:nvSpPr>
        <p:spPr>
          <a:xfrm>
            <a:off x="875525" y="297900"/>
            <a:ext cx="437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6C8B5D"/>
                </a:solidFill>
                <a:latin typeface="Calibri"/>
                <a:ea typeface="Calibri"/>
                <a:cs typeface="Calibri"/>
                <a:sym typeface="Calibri"/>
              </a:rPr>
              <a:t>Project Output</a:t>
            </a:r>
            <a:endParaRPr sz="1900">
              <a:solidFill>
                <a:srgbClr val="6C8B5D"/>
              </a:solidFill>
              <a:latin typeface="Calibri"/>
              <a:ea typeface="Calibri"/>
              <a:cs typeface="Calibri"/>
              <a:sym typeface="Calibri"/>
            </a:endParaRPr>
          </a:p>
        </p:txBody>
      </p:sp>
      <p:sp>
        <p:nvSpPr>
          <p:cNvPr id="437" name="Google Shape;437;g1d7620bafe7_0_0"/>
          <p:cNvSpPr txBox="1"/>
          <p:nvPr/>
        </p:nvSpPr>
        <p:spPr>
          <a:xfrm>
            <a:off x="197600" y="887400"/>
            <a:ext cx="825330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Video of the output:</a:t>
            </a:r>
            <a:br>
              <a:rPr lang="en-US" dirty="0">
                <a:latin typeface="Calibri"/>
                <a:ea typeface="Calibri"/>
                <a:cs typeface="Calibri"/>
                <a:sym typeface="Calibri"/>
              </a:rPr>
            </a:br>
            <a:r>
              <a:rPr lang="en-US" dirty="0">
                <a:latin typeface="Calibri"/>
                <a:ea typeface="Calibri"/>
                <a:cs typeface="Calibri"/>
                <a:sym typeface="Calibri"/>
                <a:hlinkClick r:id="rId3"/>
              </a:rPr>
              <a:t>https://drive.google.com/file/d/1NA4cJpXjvQEEoQl3zLGQlYF9Fpa7CEAN/view?usp=sharing</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d8bbee3e9d_0_19"/>
          <p:cNvSpPr txBox="1">
            <a:spLocks noGrp="1"/>
          </p:cNvSpPr>
          <p:nvPr>
            <p:ph type="body" idx="4294967295"/>
          </p:nvPr>
        </p:nvSpPr>
        <p:spPr>
          <a:xfrm>
            <a:off x="830563" y="812123"/>
            <a:ext cx="8071800" cy="4093030"/>
          </a:xfrm>
          <a:prstGeom prst="rect">
            <a:avLst/>
          </a:prstGeom>
          <a:noFill/>
          <a:ln>
            <a:noFill/>
          </a:ln>
        </p:spPr>
        <p:txBody>
          <a:bodyPr spcFirstLastPara="1" wrap="square" lIns="68575" tIns="34275" rIns="68575" bIns="34275" anchor="t" anchorCtr="0">
            <a:noAutofit/>
          </a:bodyPr>
          <a:lstStyle/>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The ability to detect and measure stress levels in real-time has many potential applications and benefits.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For individuals, the system could be used to track personal stress levels and help identify triggers, allowing for better stress management and self-care.</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In the healthcare industry, the system could be used to monitor patients with stress-related conditions and aid in the development of personalized treatment plans.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In the workplace, the system could be used to monitor and track the stress levels of employees and implement interventions to improve the overall well-being of the workforce.</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It could also be integrated with other health monitoring devices such as wearables and smartwatches.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The system could also be used in research studies to better understand the effects of stress on human physiology and to develop new treatments.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In the future, the system could be further improved by incorporating more data sources, such as speech, facial expressions, and body posture, to provide a more comprehensive understanding of an individual's stress levels.</a:t>
            </a:r>
          </a:p>
          <a:p>
            <a:pPr marL="177800" lvl="0" indent="-139700" algn="l" rtl="0">
              <a:lnSpc>
                <a:spcPct val="100000"/>
              </a:lnSpc>
              <a:spcBef>
                <a:spcPts val="0"/>
              </a:spcBef>
              <a:spcAft>
                <a:spcPts val="0"/>
              </a:spcAft>
              <a:buClr>
                <a:srgbClr val="000000"/>
              </a:buClr>
              <a:buSzPts val="1200"/>
              <a:buFont typeface="Roboto"/>
              <a:buChar char="•"/>
            </a:pPr>
            <a:r>
              <a:rPr lang="en-US" sz="1400" dirty="0">
                <a:solidFill>
                  <a:srgbClr val="000000"/>
                </a:solidFill>
                <a:latin typeface="Roboto"/>
                <a:ea typeface="Roboto"/>
                <a:cs typeface="Roboto"/>
                <a:sym typeface="Roboto"/>
              </a:rPr>
              <a:t>The system could also be integrated with other AI-driven systems to provide personalized recommendations, such as stress management techniques or relaxation exercises.</a:t>
            </a:r>
            <a:endParaRPr sz="1400" dirty="0">
              <a:solidFill>
                <a:srgbClr val="000000"/>
              </a:solidFill>
              <a:latin typeface="Roboto"/>
              <a:ea typeface="Roboto"/>
              <a:cs typeface="Roboto"/>
              <a:sym typeface="Roboto"/>
            </a:endParaRPr>
          </a:p>
        </p:txBody>
      </p:sp>
      <p:sp>
        <p:nvSpPr>
          <p:cNvPr id="443" name="Google Shape;443;g1d8bbee3e9d_0_19"/>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a:solidFill>
                  <a:srgbClr val="6C8B5D"/>
                </a:solidFill>
                <a:latin typeface="Roboto"/>
                <a:ea typeface="Roboto"/>
                <a:cs typeface="Roboto"/>
                <a:sym typeface="Roboto"/>
              </a:rPr>
              <a:t>Future Scope and Usability</a:t>
            </a: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d7620baa2f_0_0"/>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Public </a:t>
            </a:r>
            <a:r>
              <a:rPr lang="en-US" sz="1500" dirty="0" err="1">
                <a:solidFill>
                  <a:srgbClr val="000000"/>
                </a:solidFill>
                <a:latin typeface="Roboto"/>
                <a:ea typeface="Roboto"/>
                <a:cs typeface="Roboto"/>
                <a:sym typeface="Roboto"/>
              </a:rPr>
              <a:t>Github</a:t>
            </a:r>
            <a:r>
              <a:rPr lang="en-US" sz="1500" dirty="0">
                <a:solidFill>
                  <a:srgbClr val="000000"/>
                </a:solidFill>
                <a:latin typeface="Roboto"/>
                <a:ea typeface="Roboto"/>
                <a:cs typeface="Roboto"/>
                <a:sym typeface="Roboto"/>
              </a:rPr>
              <a:t> Link: </a:t>
            </a:r>
            <a:r>
              <a:rPr lang="en-US" sz="1500" dirty="0">
                <a:solidFill>
                  <a:srgbClr val="000000"/>
                </a:solidFill>
                <a:latin typeface="Roboto"/>
                <a:ea typeface="Roboto"/>
                <a:cs typeface="Roboto"/>
                <a:sym typeface="Roboto"/>
                <a:hlinkClick r:id="rId3"/>
              </a:rPr>
              <a:t>stress detection model</a:t>
            </a:r>
            <a:endParaRPr sz="1500" dirty="0">
              <a:solidFill>
                <a:srgbClr val="000000"/>
              </a:solidFill>
              <a:latin typeface="Roboto"/>
              <a:ea typeface="Roboto"/>
              <a:cs typeface="Roboto"/>
              <a:sym typeface="Roboto"/>
            </a:endParaRPr>
          </a:p>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Project Video Link </a:t>
            </a:r>
            <a:endParaRPr sz="1500" dirty="0">
              <a:solidFill>
                <a:srgbClr val="000000"/>
              </a:solidFill>
              <a:latin typeface="Roboto"/>
              <a:ea typeface="Roboto"/>
              <a:cs typeface="Roboto"/>
              <a:sym typeface="Roboto"/>
            </a:endParaRPr>
          </a:p>
        </p:txBody>
      </p:sp>
      <p:sp>
        <p:nvSpPr>
          <p:cNvPr id="449" name="Google Shape;449;g1d7620baa2f_0_0"/>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6C8B5D"/>
                </a:solidFill>
                <a:latin typeface="Roboto"/>
                <a:ea typeface="Roboto"/>
                <a:cs typeface="Roboto"/>
                <a:sym typeface="Roboto"/>
              </a:rPr>
              <a:t>Project Data Links</a:t>
            </a:r>
            <a:endParaRPr sz="1800" b="0" i="0" u="none" strike="noStrike" cap="none">
              <a:solidFill>
                <a:srgbClr val="6C8B5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On-screen Show (16:9)</PresentationFormat>
  <Paragraphs>55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Söhne</vt:lpstr>
      <vt:lpstr>Roboto</vt:lpstr>
      <vt:lpstr>Segoe UI</vt:lpstr>
      <vt:lpstr>Arial</vt:lpstr>
      <vt:lpstr>Calibri</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GUPTA</dc:creator>
  <cp:lastModifiedBy>chalamalla eshwar</cp:lastModifiedBy>
  <cp:revision>4</cp:revision>
  <dcterms:created xsi:type="dcterms:W3CDTF">2020-09-14T08:09:03Z</dcterms:created>
  <dcterms:modified xsi:type="dcterms:W3CDTF">2023-01-28T15:40:18Z</dcterms:modified>
</cp:coreProperties>
</file>