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Medium"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smqk6Y+4R6q9U0GnHUahLxrK9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3af3a69b4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53af3a69b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5d515bb1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g9b5d515bb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d8bbee3e9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g1d8bbee3e9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d8bbee3e9d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2" name="Google Shape;422;g1d8bbee3e9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d8bbee3e9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8" name="Google Shape;428;g1d8bbee3e9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d7620baf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d7620baf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d8bbee3e9d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0" name="Google Shape;440;g1d8bbee3e9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7620baa2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6" name="Google Shape;446;g1d7620baa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53af3a69b4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2" name="Google Shape;452;g53af3a69b4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1"/>
        <p:cNvGrpSpPr/>
        <p:nvPr/>
      </p:nvGrpSpPr>
      <p:grpSpPr>
        <a:xfrm>
          <a:off x="0" y="0"/>
          <a:ext cx="0" cy="0"/>
          <a:chOff x="0" y="0"/>
          <a:chExt cx="0" cy="0"/>
        </a:xfrm>
      </p:grpSpPr>
      <p:sp>
        <p:nvSpPr>
          <p:cNvPr id="12" name="Google Shape;12;g9b5d515bb1_0_78"/>
          <p:cNvSpPr/>
          <p:nvPr/>
        </p:nvSpPr>
        <p:spPr>
          <a:xfrm>
            <a:off x="0" y="0"/>
            <a:ext cx="9169800" cy="5143500"/>
          </a:xfrm>
          <a:prstGeom prst="rect">
            <a:avLst/>
          </a:prstGeom>
          <a:solidFill>
            <a:srgbClr val="0098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9b5d515bb1_0_7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g9b5d515bb1_0_7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g9b5d515bb1_0_78"/>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g9b5d515bb1_0_78"/>
          <p:cNvPicPr preferRelativeResize="0"/>
          <p:nvPr/>
        </p:nvPicPr>
        <p:blipFill rotWithShape="1">
          <a:blip r:embed="rId2">
            <a:alphaModFix/>
          </a:blip>
          <a:srcRect/>
          <a:stretch/>
        </p:blipFill>
        <p:spPr>
          <a:xfrm>
            <a:off x="104950" y="508352"/>
            <a:ext cx="2076703" cy="794252"/>
          </a:xfrm>
          <a:prstGeom prst="rect">
            <a:avLst/>
          </a:prstGeom>
          <a:noFill/>
          <a:ln>
            <a:noFill/>
          </a:ln>
        </p:spPr>
      </p:pic>
      <p:sp>
        <p:nvSpPr>
          <p:cNvPr id="17" name="Google Shape;17;g9b5d515bb1_0_78"/>
          <p:cNvSpPr txBox="1"/>
          <p:nvPr/>
        </p:nvSpPr>
        <p:spPr>
          <a:xfrm>
            <a:off x="46275" y="48055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F3F3F3"/>
                </a:solidFill>
                <a:latin typeface="Roboto"/>
                <a:ea typeface="Roboto"/>
                <a:cs typeface="Roboto"/>
                <a:sym typeface="Roboto"/>
              </a:rPr>
              <a:t>www.hexart.in</a:t>
            </a:r>
            <a:endParaRPr sz="1200" b="0" i="0" u="none" strike="noStrike" cap="none">
              <a:solidFill>
                <a:srgbClr val="F3F3F3"/>
              </a:solidFill>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7" name="Google Shape;377;p3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8" name="Google Shape;378;p3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9" name="Google Shape;379;p3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0" name="Google Shape;380;p3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1" name="Google Shape;381;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82"/>
        <p:cNvGrpSpPr/>
        <p:nvPr/>
      </p:nvGrpSpPr>
      <p:grpSpPr>
        <a:xfrm>
          <a:off x="0" y="0"/>
          <a:ext cx="0" cy="0"/>
          <a:chOff x="0" y="0"/>
          <a:chExt cx="0" cy="0"/>
        </a:xfrm>
      </p:grpSpPr>
      <p:sp>
        <p:nvSpPr>
          <p:cNvPr id="383" name="Google Shape;383;p3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4" name="Google Shape;384;p33"/>
          <p:cNvSpPr>
            <a:spLocks noGrp="1"/>
          </p:cNvSpPr>
          <p:nvPr>
            <p:ph type="pic" idx="2"/>
          </p:nvPr>
        </p:nvSpPr>
        <p:spPr>
          <a:xfrm>
            <a:off x="3887391" y="740569"/>
            <a:ext cx="4629000" cy="3655200"/>
          </a:xfrm>
          <a:prstGeom prst="rect">
            <a:avLst/>
          </a:prstGeom>
          <a:noFill/>
          <a:ln>
            <a:noFill/>
          </a:ln>
        </p:spPr>
      </p:sp>
      <p:sp>
        <p:nvSpPr>
          <p:cNvPr id="385" name="Google Shape;385;p3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86" name="Google Shape;386;p3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7" name="Google Shape;387;p3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8" name="Google Shape;388;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9"/>
        <p:cNvGrpSpPr/>
        <p:nvPr/>
      </p:nvGrpSpPr>
      <p:grpSpPr>
        <a:xfrm>
          <a:off x="0" y="0"/>
          <a:ext cx="0" cy="0"/>
          <a:chOff x="0" y="0"/>
          <a:chExt cx="0" cy="0"/>
        </a:xfrm>
      </p:grpSpPr>
      <p:sp>
        <p:nvSpPr>
          <p:cNvPr id="390" name="Google Shape;390;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1" name="Google Shape;391;p3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2" name="Google Shape;392;p3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3" name="Google Shape;393;p3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4" name="Google Shape;394;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5"/>
        <p:cNvGrpSpPr/>
        <p:nvPr/>
      </p:nvGrpSpPr>
      <p:grpSpPr>
        <a:xfrm>
          <a:off x="0" y="0"/>
          <a:ext cx="0" cy="0"/>
          <a:chOff x="0" y="0"/>
          <a:chExt cx="0" cy="0"/>
        </a:xfrm>
      </p:grpSpPr>
      <p:sp>
        <p:nvSpPr>
          <p:cNvPr id="396" name="Google Shape;396;p3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7" name="Google Shape;397;p3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8" name="Google Shape;398;p3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9" name="Google Shape;399;p3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00" name="Google Shape;400;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7"/>
          <p:cNvSpPr/>
          <p:nvPr/>
        </p:nvSpPr>
        <p:spPr>
          <a:xfrm rot="10800000">
            <a:off x="497825" y="-264150"/>
            <a:ext cx="3916800" cy="5417700"/>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rot="-5400000">
            <a:off x="2851500" y="-3355858"/>
            <a:ext cx="3621300" cy="93468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7"/>
          <p:cNvSpPr/>
          <p:nvPr/>
        </p:nvSpPr>
        <p:spPr>
          <a:xfrm rot="5400000">
            <a:off x="-651700" y="490900"/>
            <a:ext cx="3289200" cy="1985700"/>
          </a:xfrm>
          <a:prstGeom prst="rtTriangle">
            <a:avLst/>
          </a:prstGeom>
          <a:solidFill>
            <a:srgbClr val="F3F3F3">
              <a:alpha val="7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7"/>
          <p:cNvSpPr/>
          <p:nvPr/>
        </p:nvSpPr>
        <p:spPr>
          <a:xfrm rot="-7001467">
            <a:off x="5268188" y="-881029"/>
            <a:ext cx="2865886" cy="6561444"/>
          </a:xfrm>
          <a:prstGeom prst="rtTriangle">
            <a:avLst/>
          </a:prstGeom>
          <a:solidFill>
            <a:srgbClr val="F3F3F3">
              <a:alpha val="4352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27"/>
          <p:cNvCxnSpPr/>
          <p:nvPr/>
        </p:nvCxnSpPr>
        <p:spPr>
          <a:xfrm rot="10800000" flipH="1">
            <a:off x="0" y="683075"/>
            <a:ext cx="953400" cy="2100"/>
          </a:xfrm>
          <a:prstGeom prst="straightConnector1">
            <a:avLst/>
          </a:prstGeom>
          <a:noFill/>
          <a:ln w="76200" cap="flat" cmpd="sng">
            <a:solidFill>
              <a:srgbClr val="B9D87A"/>
            </a:solidFill>
            <a:prstDash val="solid"/>
            <a:round/>
            <a:headEnd type="none" w="sm" len="sm"/>
            <a:tailEnd type="none" w="sm" len="sm"/>
          </a:ln>
        </p:spPr>
      </p:cxnSp>
      <p:cxnSp>
        <p:nvCxnSpPr>
          <p:cNvPr id="24" name="Google Shape;24;p27"/>
          <p:cNvCxnSpPr/>
          <p:nvPr/>
        </p:nvCxnSpPr>
        <p:spPr>
          <a:xfrm>
            <a:off x="812825" y="685175"/>
            <a:ext cx="4706100" cy="0"/>
          </a:xfrm>
          <a:prstGeom prst="straightConnector1">
            <a:avLst/>
          </a:prstGeom>
          <a:noFill/>
          <a:ln w="9525" cap="flat" cmpd="sng">
            <a:solidFill>
              <a:srgbClr val="B9D87A"/>
            </a:solidFill>
            <a:prstDash val="solid"/>
            <a:round/>
            <a:headEnd type="none" w="sm" len="sm"/>
            <a:tailEnd type="none" w="sm" len="sm"/>
          </a:ln>
        </p:spPr>
      </p:cxnSp>
      <p:pic>
        <p:nvPicPr>
          <p:cNvPr id="25" name="Google Shape;25;p27"/>
          <p:cNvPicPr preferRelativeResize="0"/>
          <p:nvPr/>
        </p:nvPicPr>
        <p:blipFill rotWithShape="1">
          <a:blip r:embed="rId2">
            <a:alphaModFix/>
          </a:blip>
          <a:srcRect/>
          <a:stretch/>
        </p:blipFill>
        <p:spPr>
          <a:xfrm>
            <a:off x="36450" y="47525"/>
            <a:ext cx="874448" cy="334425"/>
          </a:xfrm>
          <a:prstGeom prst="rect">
            <a:avLst/>
          </a:prstGeom>
          <a:noFill/>
          <a:ln>
            <a:noFill/>
          </a:ln>
        </p:spPr>
      </p:pic>
      <p:sp>
        <p:nvSpPr>
          <p:cNvPr id="26" name="Google Shape;26;p27"/>
          <p:cNvSpPr txBox="1"/>
          <p:nvPr/>
        </p:nvSpPr>
        <p:spPr>
          <a:xfrm>
            <a:off x="0" y="4824025"/>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000" b="0" i="0" u="none" strike="noStrike" cap="none">
                <a:solidFill>
                  <a:srgbClr val="000000"/>
                </a:solidFill>
                <a:latin typeface="Roboto"/>
                <a:ea typeface="Roboto"/>
                <a:cs typeface="Roboto"/>
                <a:sym typeface="Roboto"/>
              </a:rPr>
              <a:t>www.hexart.in</a:t>
            </a:r>
            <a:endParaRPr sz="1000" b="0" i="0" u="none" strike="noStrike" cap="none">
              <a:solidFill>
                <a:srgbClr val="000000"/>
              </a:solidFill>
              <a:latin typeface="Roboto"/>
              <a:ea typeface="Roboto"/>
              <a:cs typeface="Roboto"/>
              <a:sym typeface="Roboto"/>
            </a:endParaRPr>
          </a:p>
        </p:txBody>
      </p:sp>
      <p:sp>
        <p:nvSpPr>
          <p:cNvPr id="27" name="Google Shape;27;p27"/>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28" name="Google Shape;28;p27"/>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9"/>
        <p:cNvGrpSpPr/>
        <p:nvPr/>
      </p:nvGrpSpPr>
      <p:grpSpPr>
        <a:xfrm>
          <a:off x="0" y="0"/>
          <a:ext cx="0" cy="0"/>
          <a:chOff x="0" y="0"/>
          <a:chExt cx="0" cy="0"/>
        </a:xfrm>
      </p:grpSpPr>
      <p:sp>
        <p:nvSpPr>
          <p:cNvPr id="30" name="Google Shape;30;g53af3a69b4_0_85"/>
          <p:cNvSpPr/>
          <p:nvPr/>
        </p:nvSpPr>
        <p:spPr>
          <a:xfrm>
            <a:off x="22924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53af3a69b4_0_85"/>
          <p:cNvSpPr/>
          <p:nvPr/>
        </p:nvSpPr>
        <p:spPr>
          <a:xfrm>
            <a:off x="22924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53af3a69b4_0_85"/>
          <p:cNvSpPr/>
          <p:nvPr/>
        </p:nvSpPr>
        <p:spPr>
          <a:xfrm>
            <a:off x="22924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53af3a69b4_0_85"/>
          <p:cNvSpPr/>
          <p:nvPr/>
        </p:nvSpPr>
        <p:spPr>
          <a:xfrm>
            <a:off x="22924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53af3a69b4_0_85"/>
          <p:cNvSpPr/>
          <p:nvPr/>
        </p:nvSpPr>
        <p:spPr>
          <a:xfrm>
            <a:off x="22924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53af3a69b4_0_85"/>
          <p:cNvSpPr/>
          <p:nvPr/>
        </p:nvSpPr>
        <p:spPr>
          <a:xfrm>
            <a:off x="22924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g53af3a69b4_0_85"/>
          <p:cNvSpPr/>
          <p:nvPr/>
        </p:nvSpPr>
        <p:spPr>
          <a:xfrm>
            <a:off x="22924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g53af3a69b4_0_85"/>
          <p:cNvSpPr/>
          <p:nvPr/>
        </p:nvSpPr>
        <p:spPr>
          <a:xfrm>
            <a:off x="22924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g53af3a69b4_0_85"/>
          <p:cNvSpPr/>
          <p:nvPr/>
        </p:nvSpPr>
        <p:spPr>
          <a:xfrm>
            <a:off x="28119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53af3a69b4_0_85"/>
          <p:cNvSpPr/>
          <p:nvPr/>
        </p:nvSpPr>
        <p:spPr>
          <a:xfrm>
            <a:off x="28119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53af3a69b4_0_85"/>
          <p:cNvSpPr/>
          <p:nvPr/>
        </p:nvSpPr>
        <p:spPr>
          <a:xfrm>
            <a:off x="28119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53af3a69b4_0_85"/>
          <p:cNvSpPr/>
          <p:nvPr/>
        </p:nvSpPr>
        <p:spPr>
          <a:xfrm>
            <a:off x="28119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53af3a69b4_0_85"/>
          <p:cNvSpPr/>
          <p:nvPr/>
        </p:nvSpPr>
        <p:spPr>
          <a:xfrm>
            <a:off x="28119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g53af3a69b4_0_85"/>
          <p:cNvSpPr/>
          <p:nvPr/>
        </p:nvSpPr>
        <p:spPr>
          <a:xfrm>
            <a:off x="28119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g53af3a69b4_0_85"/>
          <p:cNvSpPr/>
          <p:nvPr/>
        </p:nvSpPr>
        <p:spPr>
          <a:xfrm>
            <a:off x="28119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g53af3a69b4_0_85"/>
          <p:cNvSpPr/>
          <p:nvPr/>
        </p:nvSpPr>
        <p:spPr>
          <a:xfrm>
            <a:off x="22924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g53af3a69b4_0_85"/>
          <p:cNvSpPr/>
          <p:nvPr/>
        </p:nvSpPr>
        <p:spPr>
          <a:xfrm>
            <a:off x="28119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g53af3a69b4_0_85"/>
          <p:cNvSpPr/>
          <p:nvPr/>
        </p:nvSpPr>
        <p:spPr>
          <a:xfrm>
            <a:off x="33394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g53af3a69b4_0_85"/>
          <p:cNvSpPr/>
          <p:nvPr/>
        </p:nvSpPr>
        <p:spPr>
          <a:xfrm>
            <a:off x="33394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g53af3a69b4_0_85"/>
          <p:cNvSpPr/>
          <p:nvPr/>
        </p:nvSpPr>
        <p:spPr>
          <a:xfrm>
            <a:off x="33394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53af3a69b4_0_85"/>
          <p:cNvSpPr/>
          <p:nvPr/>
        </p:nvSpPr>
        <p:spPr>
          <a:xfrm>
            <a:off x="33394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g53af3a69b4_0_85"/>
          <p:cNvSpPr/>
          <p:nvPr/>
        </p:nvSpPr>
        <p:spPr>
          <a:xfrm>
            <a:off x="33394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g53af3a69b4_0_85"/>
          <p:cNvSpPr/>
          <p:nvPr/>
        </p:nvSpPr>
        <p:spPr>
          <a:xfrm>
            <a:off x="33394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53af3a69b4_0_85"/>
          <p:cNvSpPr/>
          <p:nvPr/>
        </p:nvSpPr>
        <p:spPr>
          <a:xfrm>
            <a:off x="33394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53af3a69b4_0_85"/>
          <p:cNvSpPr/>
          <p:nvPr/>
        </p:nvSpPr>
        <p:spPr>
          <a:xfrm>
            <a:off x="33394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53af3a69b4_0_85"/>
          <p:cNvSpPr/>
          <p:nvPr/>
        </p:nvSpPr>
        <p:spPr>
          <a:xfrm>
            <a:off x="38589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53af3a69b4_0_85"/>
          <p:cNvSpPr/>
          <p:nvPr/>
        </p:nvSpPr>
        <p:spPr>
          <a:xfrm>
            <a:off x="38589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g53af3a69b4_0_85"/>
          <p:cNvSpPr/>
          <p:nvPr/>
        </p:nvSpPr>
        <p:spPr>
          <a:xfrm>
            <a:off x="38589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g53af3a69b4_0_85"/>
          <p:cNvSpPr/>
          <p:nvPr/>
        </p:nvSpPr>
        <p:spPr>
          <a:xfrm>
            <a:off x="38589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g53af3a69b4_0_85"/>
          <p:cNvSpPr/>
          <p:nvPr/>
        </p:nvSpPr>
        <p:spPr>
          <a:xfrm>
            <a:off x="38589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g53af3a69b4_0_85"/>
          <p:cNvSpPr/>
          <p:nvPr/>
        </p:nvSpPr>
        <p:spPr>
          <a:xfrm>
            <a:off x="38589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53af3a69b4_0_85"/>
          <p:cNvSpPr/>
          <p:nvPr/>
        </p:nvSpPr>
        <p:spPr>
          <a:xfrm>
            <a:off x="38589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g53af3a69b4_0_85"/>
          <p:cNvSpPr/>
          <p:nvPr/>
        </p:nvSpPr>
        <p:spPr>
          <a:xfrm>
            <a:off x="33394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g53af3a69b4_0_85"/>
          <p:cNvSpPr/>
          <p:nvPr/>
        </p:nvSpPr>
        <p:spPr>
          <a:xfrm>
            <a:off x="38589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g53af3a69b4_0_85"/>
          <p:cNvSpPr/>
          <p:nvPr/>
        </p:nvSpPr>
        <p:spPr>
          <a:xfrm>
            <a:off x="4378500"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g53af3a69b4_0_85"/>
          <p:cNvSpPr/>
          <p:nvPr/>
        </p:nvSpPr>
        <p:spPr>
          <a:xfrm>
            <a:off x="4378500"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g53af3a69b4_0_85"/>
          <p:cNvSpPr/>
          <p:nvPr/>
        </p:nvSpPr>
        <p:spPr>
          <a:xfrm>
            <a:off x="4378500"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g53af3a69b4_0_85"/>
          <p:cNvSpPr/>
          <p:nvPr/>
        </p:nvSpPr>
        <p:spPr>
          <a:xfrm>
            <a:off x="4378500"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g53af3a69b4_0_85"/>
          <p:cNvSpPr/>
          <p:nvPr/>
        </p:nvSpPr>
        <p:spPr>
          <a:xfrm>
            <a:off x="4378500"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g53af3a69b4_0_85"/>
          <p:cNvSpPr/>
          <p:nvPr/>
        </p:nvSpPr>
        <p:spPr>
          <a:xfrm>
            <a:off x="4378500"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g53af3a69b4_0_85"/>
          <p:cNvSpPr/>
          <p:nvPr/>
        </p:nvSpPr>
        <p:spPr>
          <a:xfrm>
            <a:off x="4378500"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g53af3a69b4_0_85"/>
          <p:cNvSpPr/>
          <p:nvPr/>
        </p:nvSpPr>
        <p:spPr>
          <a:xfrm>
            <a:off x="4378500"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53af3a69b4_0_85"/>
          <p:cNvSpPr/>
          <p:nvPr/>
        </p:nvSpPr>
        <p:spPr>
          <a:xfrm>
            <a:off x="4898000"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53af3a69b4_0_85"/>
          <p:cNvSpPr/>
          <p:nvPr/>
        </p:nvSpPr>
        <p:spPr>
          <a:xfrm>
            <a:off x="4898000"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53af3a69b4_0_85"/>
          <p:cNvSpPr/>
          <p:nvPr/>
        </p:nvSpPr>
        <p:spPr>
          <a:xfrm>
            <a:off x="4898000"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53af3a69b4_0_85"/>
          <p:cNvSpPr/>
          <p:nvPr/>
        </p:nvSpPr>
        <p:spPr>
          <a:xfrm>
            <a:off x="4898000"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g53af3a69b4_0_85"/>
          <p:cNvSpPr/>
          <p:nvPr/>
        </p:nvSpPr>
        <p:spPr>
          <a:xfrm>
            <a:off x="4898000"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g53af3a69b4_0_85"/>
          <p:cNvSpPr/>
          <p:nvPr/>
        </p:nvSpPr>
        <p:spPr>
          <a:xfrm>
            <a:off x="4898000"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g53af3a69b4_0_85"/>
          <p:cNvSpPr/>
          <p:nvPr/>
        </p:nvSpPr>
        <p:spPr>
          <a:xfrm>
            <a:off x="4898000"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g53af3a69b4_0_85"/>
          <p:cNvSpPr/>
          <p:nvPr/>
        </p:nvSpPr>
        <p:spPr>
          <a:xfrm>
            <a:off x="4378500"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g53af3a69b4_0_85"/>
          <p:cNvSpPr/>
          <p:nvPr/>
        </p:nvSpPr>
        <p:spPr>
          <a:xfrm>
            <a:off x="4898000"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g53af3a69b4_0_85"/>
          <p:cNvSpPr/>
          <p:nvPr/>
        </p:nvSpPr>
        <p:spPr>
          <a:xfrm>
            <a:off x="5425588" y="47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g53af3a69b4_0_85"/>
          <p:cNvSpPr/>
          <p:nvPr/>
        </p:nvSpPr>
        <p:spPr>
          <a:xfrm>
            <a:off x="5425588" y="644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53af3a69b4_0_85"/>
          <p:cNvSpPr/>
          <p:nvPr/>
        </p:nvSpPr>
        <p:spPr>
          <a:xfrm>
            <a:off x="5425588" y="1241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g53af3a69b4_0_85"/>
          <p:cNvSpPr/>
          <p:nvPr/>
        </p:nvSpPr>
        <p:spPr>
          <a:xfrm>
            <a:off x="5425588" y="1838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g53af3a69b4_0_85"/>
          <p:cNvSpPr/>
          <p:nvPr/>
        </p:nvSpPr>
        <p:spPr>
          <a:xfrm>
            <a:off x="5425588" y="2435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53af3a69b4_0_85"/>
          <p:cNvSpPr/>
          <p:nvPr/>
        </p:nvSpPr>
        <p:spPr>
          <a:xfrm>
            <a:off x="5425588" y="3032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g53af3a69b4_0_85"/>
          <p:cNvSpPr/>
          <p:nvPr/>
        </p:nvSpPr>
        <p:spPr>
          <a:xfrm>
            <a:off x="5425588" y="35920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g53af3a69b4_0_85"/>
          <p:cNvSpPr/>
          <p:nvPr/>
        </p:nvSpPr>
        <p:spPr>
          <a:xfrm>
            <a:off x="5425588" y="41517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g53af3a69b4_0_85"/>
          <p:cNvSpPr/>
          <p:nvPr/>
        </p:nvSpPr>
        <p:spPr>
          <a:xfrm>
            <a:off x="5945088" y="326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g53af3a69b4_0_85"/>
          <p:cNvSpPr/>
          <p:nvPr/>
        </p:nvSpPr>
        <p:spPr>
          <a:xfrm>
            <a:off x="5945088" y="9238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g53af3a69b4_0_85"/>
          <p:cNvSpPr/>
          <p:nvPr/>
        </p:nvSpPr>
        <p:spPr>
          <a:xfrm>
            <a:off x="5945088" y="1520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g53af3a69b4_0_85"/>
          <p:cNvSpPr/>
          <p:nvPr/>
        </p:nvSpPr>
        <p:spPr>
          <a:xfrm>
            <a:off x="5945088" y="21176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g53af3a69b4_0_85"/>
          <p:cNvSpPr/>
          <p:nvPr/>
        </p:nvSpPr>
        <p:spPr>
          <a:xfrm>
            <a:off x="5945088" y="27145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53af3a69b4_0_85"/>
          <p:cNvSpPr/>
          <p:nvPr/>
        </p:nvSpPr>
        <p:spPr>
          <a:xfrm>
            <a:off x="5945088" y="33114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53af3a69b4_0_85"/>
          <p:cNvSpPr/>
          <p:nvPr/>
        </p:nvSpPr>
        <p:spPr>
          <a:xfrm>
            <a:off x="5945088" y="3871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53af3a69b4_0_85"/>
          <p:cNvSpPr/>
          <p:nvPr/>
        </p:nvSpPr>
        <p:spPr>
          <a:xfrm>
            <a:off x="5425588" y="47115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g53af3a69b4_0_85"/>
          <p:cNvSpPr/>
          <p:nvPr/>
        </p:nvSpPr>
        <p:spPr>
          <a:xfrm>
            <a:off x="5945088" y="44309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53af3a69b4_0_85"/>
          <p:cNvSpPr/>
          <p:nvPr/>
        </p:nvSpPr>
        <p:spPr>
          <a:xfrm>
            <a:off x="64646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53af3a69b4_0_85"/>
          <p:cNvSpPr/>
          <p:nvPr/>
        </p:nvSpPr>
        <p:spPr>
          <a:xfrm>
            <a:off x="64646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53af3a69b4_0_85"/>
          <p:cNvSpPr/>
          <p:nvPr/>
        </p:nvSpPr>
        <p:spPr>
          <a:xfrm>
            <a:off x="64646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53af3a69b4_0_85"/>
          <p:cNvSpPr/>
          <p:nvPr/>
        </p:nvSpPr>
        <p:spPr>
          <a:xfrm>
            <a:off x="64646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53af3a69b4_0_85"/>
          <p:cNvSpPr/>
          <p:nvPr/>
        </p:nvSpPr>
        <p:spPr>
          <a:xfrm>
            <a:off x="64646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53af3a69b4_0_85"/>
          <p:cNvSpPr/>
          <p:nvPr/>
        </p:nvSpPr>
        <p:spPr>
          <a:xfrm>
            <a:off x="64646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53af3a69b4_0_85"/>
          <p:cNvSpPr/>
          <p:nvPr/>
        </p:nvSpPr>
        <p:spPr>
          <a:xfrm>
            <a:off x="64646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53af3a69b4_0_85"/>
          <p:cNvSpPr/>
          <p:nvPr/>
        </p:nvSpPr>
        <p:spPr>
          <a:xfrm>
            <a:off x="64646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53af3a69b4_0_85"/>
          <p:cNvSpPr/>
          <p:nvPr/>
        </p:nvSpPr>
        <p:spPr>
          <a:xfrm>
            <a:off x="69841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53af3a69b4_0_85"/>
          <p:cNvSpPr/>
          <p:nvPr/>
        </p:nvSpPr>
        <p:spPr>
          <a:xfrm>
            <a:off x="69841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53af3a69b4_0_85"/>
          <p:cNvSpPr/>
          <p:nvPr/>
        </p:nvSpPr>
        <p:spPr>
          <a:xfrm>
            <a:off x="69841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53af3a69b4_0_85"/>
          <p:cNvSpPr/>
          <p:nvPr/>
        </p:nvSpPr>
        <p:spPr>
          <a:xfrm>
            <a:off x="69841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53af3a69b4_0_85"/>
          <p:cNvSpPr/>
          <p:nvPr/>
        </p:nvSpPr>
        <p:spPr>
          <a:xfrm>
            <a:off x="69841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g53af3a69b4_0_85"/>
          <p:cNvSpPr/>
          <p:nvPr/>
        </p:nvSpPr>
        <p:spPr>
          <a:xfrm>
            <a:off x="69841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53af3a69b4_0_85"/>
          <p:cNvSpPr/>
          <p:nvPr/>
        </p:nvSpPr>
        <p:spPr>
          <a:xfrm>
            <a:off x="69841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53af3a69b4_0_85"/>
          <p:cNvSpPr/>
          <p:nvPr/>
        </p:nvSpPr>
        <p:spPr>
          <a:xfrm>
            <a:off x="64646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53af3a69b4_0_85"/>
          <p:cNvSpPr/>
          <p:nvPr/>
        </p:nvSpPr>
        <p:spPr>
          <a:xfrm>
            <a:off x="69841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53af3a69b4_0_85"/>
          <p:cNvSpPr/>
          <p:nvPr/>
        </p:nvSpPr>
        <p:spPr>
          <a:xfrm>
            <a:off x="7511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53af3a69b4_0_85"/>
          <p:cNvSpPr/>
          <p:nvPr/>
        </p:nvSpPr>
        <p:spPr>
          <a:xfrm>
            <a:off x="7511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53af3a69b4_0_85"/>
          <p:cNvSpPr/>
          <p:nvPr/>
        </p:nvSpPr>
        <p:spPr>
          <a:xfrm>
            <a:off x="7511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53af3a69b4_0_85"/>
          <p:cNvSpPr/>
          <p:nvPr/>
        </p:nvSpPr>
        <p:spPr>
          <a:xfrm>
            <a:off x="7511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53af3a69b4_0_85"/>
          <p:cNvSpPr/>
          <p:nvPr/>
        </p:nvSpPr>
        <p:spPr>
          <a:xfrm>
            <a:off x="7511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53af3a69b4_0_85"/>
          <p:cNvSpPr/>
          <p:nvPr/>
        </p:nvSpPr>
        <p:spPr>
          <a:xfrm>
            <a:off x="7511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53af3a69b4_0_85"/>
          <p:cNvSpPr/>
          <p:nvPr/>
        </p:nvSpPr>
        <p:spPr>
          <a:xfrm>
            <a:off x="7511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53af3a69b4_0_85"/>
          <p:cNvSpPr/>
          <p:nvPr/>
        </p:nvSpPr>
        <p:spPr>
          <a:xfrm>
            <a:off x="7511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g53af3a69b4_0_85"/>
          <p:cNvSpPr/>
          <p:nvPr/>
        </p:nvSpPr>
        <p:spPr>
          <a:xfrm>
            <a:off x="8031188"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53af3a69b4_0_85"/>
          <p:cNvSpPr/>
          <p:nvPr/>
        </p:nvSpPr>
        <p:spPr>
          <a:xfrm>
            <a:off x="8031188"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53af3a69b4_0_85"/>
          <p:cNvSpPr/>
          <p:nvPr/>
        </p:nvSpPr>
        <p:spPr>
          <a:xfrm>
            <a:off x="8031188"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53af3a69b4_0_85"/>
          <p:cNvSpPr/>
          <p:nvPr/>
        </p:nvSpPr>
        <p:spPr>
          <a:xfrm>
            <a:off x="8031188"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g53af3a69b4_0_85"/>
          <p:cNvSpPr/>
          <p:nvPr/>
        </p:nvSpPr>
        <p:spPr>
          <a:xfrm>
            <a:off x="8031188"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g53af3a69b4_0_85"/>
          <p:cNvSpPr/>
          <p:nvPr/>
        </p:nvSpPr>
        <p:spPr>
          <a:xfrm>
            <a:off x="8031188"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53af3a69b4_0_85"/>
          <p:cNvSpPr/>
          <p:nvPr/>
        </p:nvSpPr>
        <p:spPr>
          <a:xfrm>
            <a:off x="8031188"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53af3a69b4_0_85"/>
          <p:cNvSpPr/>
          <p:nvPr/>
        </p:nvSpPr>
        <p:spPr>
          <a:xfrm>
            <a:off x="7511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53af3a69b4_0_85"/>
          <p:cNvSpPr/>
          <p:nvPr/>
        </p:nvSpPr>
        <p:spPr>
          <a:xfrm>
            <a:off x="8031188"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53af3a69b4_0_85"/>
          <p:cNvSpPr/>
          <p:nvPr/>
        </p:nvSpPr>
        <p:spPr>
          <a:xfrm>
            <a:off x="8550688"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53af3a69b4_0_85"/>
          <p:cNvSpPr/>
          <p:nvPr/>
        </p:nvSpPr>
        <p:spPr>
          <a:xfrm>
            <a:off x="8550688"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53af3a69b4_0_85"/>
          <p:cNvSpPr/>
          <p:nvPr/>
        </p:nvSpPr>
        <p:spPr>
          <a:xfrm>
            <a:off x="8550688"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53af3a69b4_0_85"/>
          <p:cNvSpPr/>
          <p:nvPr/>
        </p:nvSpPr>
        <p:spPr>
          <a:xfrm>
            <a:off x="8550688"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53af3a69b4_0_85"/>
          <p:cNvSpPr/>
          <p:nvPr/>
        </p:nvSpPr>
        <p:spPr>
          <a:xfrm>
            <a:off x="8550688"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53af3a69b4_0_85"/>
          <p:cNvSpPr/>
          <p:nvPr/>
        </p:nvSpPr>
        <p:spPr>
          <a:xfrm>
            <a:off x="8550688"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53af3a69b4_0_85"/>
          <p:cNvSpPr/>
          <p:nvPr/>
        </p:nvSpPr>
        <p:spPr>
          <a:xfrm>
            <a:off x="8550688"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53af3a69b4_0_85"/>
          <p:cNvSpPr/>
          <p:nvPr/>
        </p:nvSpPr>
        <p:spPr>
          <a:xfrm>
            <a:off x="8550688"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53af3a69b4_0_85"/>
          <p:cNvSpPr/>
          <p:nvPr/>
        </p:nvSpPr>
        <p:spPr>
          <a:xfrm>
            <a:off x="8550688"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53af3a69b4_0_85"/>
          <p:cNvSpPr/>
          <p:nvPr/>
        </p:nvSpPr>
        <p:spPr>
          <a:xfrm>
            <a:off x="1253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g53af3a69b4_0_85"/>
          <p:cNvSpPr/>
          <p:nvPr/>
        </p:nvSpPr>
        <p:spPr>
          <a:xfrm>
            <a:off x="1253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g53af3a69b4_0_85"/>
          <p:cNvSpPr/>
          <p:nvPr/>
        </p:nvSpPr>
        <p:spPr>
          <a:xfrm>
            <a:off x="1253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g53af3a69b4_0_85"/>
          <p:cNvSpPr/>
          <p:nvPr/>
        </p:nvSpPr>
        <p:spPr>
          <a:xfrm>
            <a:off x="1253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53af3a69b4_0_85"/>
          <p:cNvSpPr/>
          <p:nvPr/>
        </p:nvSpPr>
        <p:spPr>
          <a:xfrm>
            <a:off x="1253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53af3a69b4_0_85"/>
          <p:cNvSpPr/>
          <p:nvPr/>
        </p:nvSpPr>
        <p:spPr>
          <a:xfrm>
            <a:off x="1253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g53af3a69b4_0_85"/>
          <p:cNvSpPr/>
          <p:nvPr/>
        </p:nvSpPr>
        <p:spPr>
          <a:xfrm>
            <a:off x="1253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53af3a69b4_0_85"/>
          <p:cNvSpPr/>
          <p:nvPr/>
        </p:nvSpPr>
        <p:spPr>
          <a:xfrm>
            <a:off x="1253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53af3a69b4_0_85"/>
          <p:cNvSpPr/>
          <p:nvPr/>
        </p:nvSpPr>
        <p:spPr>
          <a:xfrm>
            <a:off x="1772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53af3a69b4_0_85"/>
          <p:cNvSpPr/>
          <p:nvPr/>
        </p:nvSpPr>
        <p:spPr>
          <a:xfrm>
            <a:off x="1772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g53af3a69b4_0_85"/>
          <p:cNvSpPr/>
          <p:nvPr/>
        </p:nvSpPr>
        <p:spPr>
          <a:xfrm>
            <a:off x="1772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53af3a69b4_0_85"/>
          <p:cNvSpPr/>
          <p:nvPr/>
        </p:nvSpPr>
        <p:spPr>
          <a:xfrm>
            <a:off x="1772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53af3a69b4_0_85"/>
          <p:cNvSpPr/>
          <p:nvPr/>
        </p:nvSpPr>
        <p:spPr>
          <a:xfrm>
            <a:off x="1772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53af3a69b4_0_85"/>
          <p:cNvSpPr/>
          <p:nvPr/>
        </p:nvSpPr>
        <p:spPr>
          <a:xfrm>
            <a:off x="1772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53af3a69b4_0_85"/>
          <p:cNvSpPr/>
          <p:nvPr/>
        </p:nvSpPr>
        <p:spPr>
          <a:xfrm>
            <a:off x="1772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53af3a69b4_0_85"/>
          <p:cNvSpPr/>
          <p:nvPr/>
        </p:nvSpPr>
        <p:spPr>
          <a:xfrm>
            <a:off x="1253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53af3a69b4_0_85"/>
          <p:cNvSpPr/>
          <p:nvPr/>
        </p:nvSpPr>
        <p:spPr>
          <a:xfrm>
            <a:off x="1772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53af3a69b4_0_85"/>
          <p:cNvSpPr/>
          <p:nvPr/>
        </p:nvSpPr>
        <p:spPr>
          <a:xfrm>
            <a:off x="214400" y="103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53af3a69b4_0_85"/>
          <p:cNvSpPr/>
          <p:nvPr/>
        </p:nvSpPr>
        <p:spPr>
          <a:xfrm>
            <a:off x="214400" y="7003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53af3a69b4_0_85"/>
          <p:cNvSpPr/>
          <p:nvPr/>
        </p:nvSpPr>
        <p:spPr>
          <a:xfrm>
            <a:off x="214400" y="12972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53af3a69b4_0_85"/>
          <p:cNvSpPr/>
          <p:nvPr/>
        </p:nvSpPr>
        <p:spPr>
          <a:xfrm>
            <a:off x="214400" y="18941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53af3a69b4_0_85"/>
          <p:cNvSpPr/>
          <p:nvPr/>
        </p:nvSpPr>
        <p:spPr>
          <a:xfrm>
            <a:off x="214400" y="24910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g53af3a69b4_0_85"/>
          <p:cNvSpPr/>
          <p:nvPr/>
        </p:nvSpPr>
        <p:spPr>
          <a:xfrm>
            <a:off x="214400" y="30879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g53af3a69b4_0_85"/>
          <p:cNvSpPr/>
          <p:nvPr/>
        </p:nvSpPr>
        <p:spPr>
          <a:xfrm>
            <a:off x="214400" y="36477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53af3a69b4_0_85"/>
          <p:cNvSpPr/>
          <p:nvPr/>
        </p:nvSpPr>
        <p:spPr>
          <a:xfrm>
            <a:off x="214400" y="420748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53af3a69b4_0_85"/>
          <p:cNvSpPr/>
          <p:nvPr/>
        </p:nvSpPr>
        <p:spPr>
          <a:xfrm>
            <a:off x="733900" y="382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53af3a69b4_0_85"/>
          <p:cNvSpPr/>
          <p:nvPr/>
        </p:nvSpPr>
        <p:spPr>
          <a:xfrm>
            <a:off x="733900" y="9795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53af3a69b4_0_85"/>
          <p:cNvSpPr/>
          <p:nvPr/>
        </p:nvSpPr>
        <p:spPr>
          <a:xfrm>
            <a:off x="733900" y="15764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53af3a69b4_0_85"/>
          <p:cNvSpPr/>
          <p:nvPr/>
        </p:nvSpPr>
        <p:spPr>
          <a:xfrm>
            <a:off x="733900" y="21733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g53af3a69b4_0_85"/>
          <p:cNvSpPr/>
          <p:nvPr/>
        </p:nvSpPr>
        <p:spPr>
          <a:xfrm>
            <a:off x="733900" y="27702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g53af3a69b4_0_85"/>
          <p:cNvSpPr/>
          <p:nvPr/>
        </p:nvSpPr>
        <p:spPr>
          <a:xfrm>
            <a:off x="733900" y="33671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53af3a69b4_0_85"/>
          <p:cNvSpPr/>
          <p:nvPr/>
        </p:nvSpPr>
        <p:spPr>
          <a:xfrm>
            <a:off x="733900" y="392691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53af3a69b4_0_85"/>
          <p:cNvSpPr/>
          <p:nvPr/>
        </p:nvSpPr>
        <p:spPr>
          <a:xfrm>
            <a:off x="214400" y="4767238"/>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53af3a69b4_0_85"/>
          <p:cNvSpPr/>
          <p:nvPr/>
        </p:nvSpPr>
        <p:spPr>
          <a:xfrm>
            <a:off x="733900" y="4486663"/>
            <a:ext cx="378900" cy="328500"/>
          </a:xfrm>
          <a:prstGeom prst="hexagon">
            <a:avLst>
              <a:gd name="adj" fmla="val 25000"/>
              <a:gd name="vf" fmla="val 115470"/>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175"/>
        <p:cNvGrpSpPr/>
        <p:nvPr/>
      </p:nvGrpSpPr>
      <p:grpSpPr>
        <a:xfrm>
          <a:off x="0" y="0"/>
          <a:ext cx="0" cy="0"/>
          <a:chOff x="0" y="0"/>
          <a:chExt cx="0" cy="0"/>
        </a:xfrm>
      </p:grpSpPr>
      <p:sp>
        <p:nvSpPr>
          <p:cNvPr id="176" name="Google Shape;176;g53af3a69b4_0_792"/>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53af3a69b4_0_792"/>
          <p:cNvSpPr/>
          <p:nvPr/>
        </p:nvSpPr>
        <p:spPr>
          <a:xfrm>
            <a:off x="22924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53af3a69b4_0_792"/>
          <p:cNvSpPr/>
          <p:nvPr/>
        </p:nvSpPr>
        <p:spPr>
          <a:xfrm>
            <a:off x="22924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53af3a69b4_0_792"/>
          <p:cNvSpPr/>
          <p:nvPr/>
        </p:nvSpPr>
        <p:spPr>
          <a:xfrm>
            <a:off x="22924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53af3a69b4_0_792"/>
          <p:cNvSpPr/>
          <p:nvPr/>
        </p:nvSpPr>
        <p:spPr>
          <a:xfrm>
            <a:off x="22924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53af3a69b4_0_792"/>
          <p:cNvSpPr/>
          <p:nvPr/>
        </p:nvSpPr>
        <p:spPr>
          <a:xfrm>
            <a:off x="22924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g53af3a69b4_0_792"/>
          <p:cNvSpPr/>
          <p:nvPr/>
        </p:nvSpPr>
        <p:spPr>
          <a:xfrm>
            <a:off x="22924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g53af3a69b4_0_792"/>
          <p:cNvSpPr/>
          <p:nvPr/>
        </p:nvSpPr>
        <p:spPr>
          <a:xfrm>
            <a:off x="22924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53af3a69b4_0_792"/>
          <p:cNvSpPr/>
          <p:nvPr/>
        </p:nvSpPr>
        <p:spPr>
          <a:xfrm>
            <a:off x="22924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53af3a69b4_0_792"/>
          <p:cNvSpPr/>
          <p:nvPr/>
        </p:nvSpPr>
        <p:spPr>
          <a:xfrm>
            <a:off x="28119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53af3a69b4_0_792"/>
          <p:cNvSpPr/>
          <p:nvPr/>
        </p:nvSpPr>
        <p:spPr>
          <a:xfrm>
            <a:off x="28119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g53af3a69b4_0_792"/>
          <p:cNvSpPr/>
          <p:nvPr/>
        </p:nvSpPr>
        <p:spPr>
          <a:xfrm>
            <a:off x="28119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53af3a69b4_0_792"/>
          <p:cNvSpPr/>
          <p:nvPr/>
        </p:nvSpPr>
        <p:spPr>
          <a:xfrm>
            <a:off x="28119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53af3a69b4_0_792"/>
          <p:cNvSpPr/>
          <p:nvPr/>
        </p:nvSpPr>
        <p:spPr>
          <a:xfrm>
            <a:off x="28119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53af3a69b4_0_792"/>
          <p:cNvSpPr/>
          <p:nvPr/>
        </p:nvSpPr>
        <p:spPr>
          <a:xfrm>
            <a:off x="28119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53af3a69b4_0_792"/>
          <p:cNvSpPr/>
          <p:nvPr/>
        </p:nvSpPr>
        <p:spPr>
          <a:xfrm>
            <a:off x="28119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53af3a69b4_0_792"/>
          <p:cNvSpPr/>
          <p:nvPr/>
        </p:nvSpPr>
        <p:spPr>
          <a:xfrm>
            <a:off x="22924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g53af3a69b4_0_792"/>
          <p:cNvSpPr/>
          <p:nvPr/>
        </p:nvSpPr>
        <p:spPr>
          <a:xfrm>
            <a:off x="28119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53af3a69b4_0_792"/>
          <p:cNvSpPr/>
          <p:nvPr/>
        </p:nvSpPr>
        <p:spPr>
          <a:xfrm>
            <a:off x="33394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53af3a69b4_0_792"/>
          <p:cNvSpPr/>
          <p:nvPr/>
        </p:nvSpPr>
        <p:spPr>
          <a:xfrm>
            <a:off x="33394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53af3a69b4_0_792"/>
          <p:cNvSpPr/>
          <p:nvPr/>
        </p:nvSpPr>
        <p:spPr>
          <a:xfrm>
            <a:off x="33394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53af3a69b4_0_792"/>
          <p:cNvSpPr/>
          <p:nvPr/>
        </p:nvSpPr>
        <p:spPr>
          <a:xfrm>
            <a:off x="33394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53af3a69b4_0_792"/>
          <p:cNvSpPr/>
          <p:nvPr/>
        </p:nvSpPr>
        <p:spPr>
          <a:xfrm>
            <a:off x="33394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53af3a69b4_0_792"/>
          <p:cNvSpPr/>
          <p:nvPr/>
        </p:nvSpPr>
        <p:spPr>
          <a:xfrm>
            <a:off x="33394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53af3a69b4_0_792"/>
          <p:cNvSpPr/>
          <p:nvPr/>
        </p:nvSpPr>
        <p:spPr>
          <a:xfrm>
            <a:off x="33394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53af3a69b4_0_792"/>
          <p:cNvSpPr/>
          <p:nvPr/>
        </p:nvSpPr>
        <p:spPr>
          <a:xfrm>
            <a:off x="33394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53af3a69b4_0_792"/>
          <p:cNvSpPr/>
          <p:nvPr/>
        </p:nvSpPr>
        <p:spPr>
          <a:xfrm>
            <a:off x="38589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53af3a69b4_0_792"/>
          <p:cNvSpPr/>
          <p:nvPr/>
        </p:nvSpPr>
        <p:spPr>
          <a:xfrm>
            <a:off x="38589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53af3a69b4_0_792"/>
          <p:cNvSpPr/>
          <p:nvPr/>
        </p:nvSpPr>
        <p:spPr>
          <a:xfrm>
            <a:off x="38589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53af3a69b4_0_792"/>
          <p:cNvSpPr/>
          <p:nvPr/>
        </p:nvSpPr>
        <p:spPr>
          <a:xfrm>
            <a:off x="38589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53af3a69b4_0_792"/>
          <p:cNvSpPr/>
          <p:nvPr/>
        </p:nvSpPr>
        <p:spPr>
          <a:xfrm>
            <a:off x="38589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53af3a69b4_0_792"/>
          <p:cNvSpPr/>
          <p:nvPr/>
        </p:nvSpPr>
        <p:spPr>
          <a:xfrm>
            <a:off x="38589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53af3a69b4_0_792"/>
          <p:cNvSpPr/>
          <p:nvPr/>
        </p:nvSpPr>
        <p:spPr>
          <a:xfrm>
            <a:off x="38589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53af3a69b4_0_792"/>
          <p:cNvSpPr/>
          <p:nvPr/>
        </p:nvSpPr>
        <p:spPr>
          <a:xfrm>
            <a:off x="33394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53af3a69b4_0_792"/>
          <p:cNvSpPr/>
          <p:nvPr/>
        </p:nvSpPr>
        <p:spPr>
          <a:xfrm>
            <a:off x="38589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53af3a69b4_0_792"/>
          <p:cNvSpPr/>
          <p:nvPr/>
        </p:nvSpPr>
        <p:spPr>
          <a:xfrm>
            <a:off x="4378500"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53af3a69b4_0_792"/>
          <p:cNvSpPr/>
          <p:nvPr/>
        </p:nvSpPr>
        <p:spPr>
          <a:xfrm>
            <a:off x="4378500"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53af3a69b4_0_792"/>
          <p:cNvSpPr/>
          <p:nvPr/>
        </p:nvSpPr>
        <p:spPr>
          <a:xfrm>
            <a:off x="4378500"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53af3a69b4_0_792"/>
          <p:cNvSpPr/>
          <p:nvPr/>
        </p:nvSpPr>
        <p:spPr>
          <a:xfrm>
            <a:off x="4378500"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53af3a69b4_0_792"/>
          <p:cNvSpPr/>
          <p:nvPr/>
        </p:nvSpPr>
        <p:spPr>
          <a:xfrm>
            <a:off x="4378500"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53af3a69b4_0_792"/>
          <p:cNvSpPr/>
          <p:nvPr/>
        </p:nvSpPr>
        <p:spPr>
          <a:xfrm>
            <a:off x="4378500"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53af3a69b4_0_792"/>
          <p:cNvSpPr/>
          <p:nvPr/>
        </p:nvSpPr>
        <p:spPr>
          <a:xfrm>
            <a:off x="4378500"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53af3a69b4_0_792"/>
          <p:cNvSpPr/>
          <p:nvPr/>
        </p:nvSpPr>
        <p:spPr>
          <a:xfrm>
            <a:off x="4378500"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53af3a69b4_0_792"/>
          <p:cNvSpPr/>
          <p:nvPr/>
        </p:nvSpPr>
        <p:spPr>
          <a:xfrm>
            <a:off x="4898000"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53af3a69b4_0_792"/>
          <p:cNvSpPr/>
          <p:nvPr/>
        </p:nvSpPr>
        <p:spPr>
          <a:xfrm>
            <a:off x="4898000"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53af3a69b4_0_792"/>
          <p:cNvSpPr/>
          <p:nvPr/>
        </p:nvSpPr>
        <p:spPr>
          <a:xfrm>
            <a:off x="4898000"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53af3a69b4_0_792"/>
          <p:cNvSpPr/>
          <p:nvPr/>
        </p:nvSpPr>
        <p:spPr>
          <a:xfrm>
            <a:off x="4898000"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g53af3a69b4_0_792"/>
          <p:cNvSpPr/>
          <p:nvPr/>
        </p:nvSpPr>
        <p:spPr>
          <a:xfrm>
            <a:off x="4898000"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53af3a69b4_0_792"/>
          <p:cNvSpPr/>
          <p:nvPr/>
        </p:nvSpPr>
        <p:spPr>
          <a:xfrm>
            <a:off x="4898000"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53af3a69b4_0_792"/>
          <p:cNvSpPr/>
          <p:nvPr/>
        </p:nvSpPr>
        <p:spPr>
          <a:xfrm>
            <a:off x="4898000"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53af3a69b4_0_792"/>
          <p:cNvSpPr/>
          <p:nvPr/>
        </p:nvSpPr>
        <p:spPr>
          <a:xfrm>
            <a:off x="4378500"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53af3a69b4_0_792"/>
          <p:cNvSpPr/>
          <p:nvPr/>
        </p:nvSpPr>
        <p:spPr>
          <a:xfrm>
            <a:off x="4898000"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53af3a69b4_0_792"/>
          <p:cNvSpPr/>
          <p:nvPr/>
        </p:nvSpPr>
        <p:spPr>
          <a:xfrm>
            <a:off x="5425588" y="47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53af3a69b4_0_792"/>
          <p:cNvSpPr/>
          <p:nvPr/>
        </p:nvSpPr>
        <p:spPr>
          <a:xfrm>
            <a:off x="5425588" y="644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g53af3a69b4_0_792"/>
          <p:cNvSpPr/>
          <p:nvPr/>
        </p:nvSpPr>
        <p:spPr>
          <a:xfrm>
            <a:off x="5425588" y="1241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g53af3a69b4_0_792"/>
          <p:cNvSpPr/>
          <p:nvPr/>
        </p:nvSpPr>
        <p:spPr>
          <a:xfrm>
            <a:off x="5425588" y="1838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53af3a69b4_0_792"/>
          <p:cNvSpPr/>
          <p:nvPr/>
        </p:nvSpPr>
        <p:spPr>
          <a:xfrm>
            <a:off x="5425588" y="2435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53af3a69b4_0_792"/>
          <p:cNvSpPr/>
          <p:nvPr/>
        </p:nvSpPr>
        <p:spPr>
          <a:xfrm>
            <a:off x="5425588" y="3032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53af3a69b4_0_792"/>
          <p:cNvSpPr/>
          <p:nvPr/>
        </p:nvSpPr>
        <p:spPr>
          <a:xfrm>
            <a:off x="5425588" y="35920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53af3a69b4_0_792"/>
          <p:cNvSpPr/>
          <p:nvPr/>
        </p:nvSpPr>
        <p:spPr>
          <a:xfrm>
            <a:off x="5425588" y="41517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53af3a69b4_0_792"/>
          <p:cNvSpPr/>
          <p:nvPr/>
        </p:nvSpPr>
        <p:spPr>
          <a:xfrm>
            <a:off x="5945088" y="326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53af3a69b4_0_792"/>
          <p:cNvSpPr/>
          <p:nvPr/>
        </p:nvSpPr>
        <p:spPr>
          <a:xfrm>
            <a:off x="5945088" y="9238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3af3a69b4_0_792"/>
          <p:cNvSpPr/>
          <p:nvPr/>
        </p:nvSpPr>
        <p:spPr>
          <a:xfrm>
            <a:off x="5945088" y="1520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53af3a69b4_0_792"/>
          <p:cNvSpPr/>
          <p:nvPr/>
        </p:nvSpPr>
        <p:spPr>
          <a:xfrm>
            <a:off x="5945088" y="21176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53af3a69b4_0_792"/>
          <p:cNvSpPr/>
          <p:nvPr/>
        </p:nvSpPr>
        <p:spPr>
          <a:xfrm>
            <a:off x="5945088" y="27145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53af3a69b4_0_792"/>
          <p:cNvSpPr/>
          <p:nvPr/>
        </p:nvSpPr>
        <p:spPr>
          <a:xfrm>
            <a:off x="5945088" y="33114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53af3a69b4_0_792"/>
          <p:cNvSpPr/>
          <p:nvPr/>
        </p:nvSpPr>
        <p:spPr>
          <a:xfrm>
            <a:off x="5945088" y="3871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53af3a69b4_0_792"/>
          <p:cNvSpPr/>
          <p:nvPr/>
        </p:nvSpPr>
        <p:spPr>
          <a:xfrm>
            <a:off x="5425588" y="47115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g53af3a69b4_0_792"/>
          <p:cNvSpPr/>
          <p:nvPr/>
        </p:nvSpPr>
        <p:spPr>
          <a:xfrm>
            <a:off x="5945088" y="44309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g53af3a69b4_0_792"/>
          <p:cNvSpPr/>
          <p:nvPr/>
        </p:nvSpPr>
        <p:spPr>
          <a:xfrm>
            <a:off x="64646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53af3a69b4_0_792"/>
          <p:cNvSpPr/>
          <p:nvPr/>
        </p:nvSpPr>
        <p:spPr>
          <a:xfrm>
            <a:off x="64646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53af3a69b4_0_792"/>
          <p:cNvSpPr/>
          <p:nvPr/>
        </p:nvSpPr>
        <p:spPr>
          <a:xfrm>
            <a:off x="64646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g53af3a69b4_0_792"/>
          <p:cNvSpPr/>
          <p:nvPr/>
        </p:nvSpPr>
        <p:spPr>
          <a:xfrm>
            <a:off x="64646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53af3a69b4_0_792"/>
          <p:cNvSpPr/>
          <p:nvPr/>
        </p:nvSpPr>
        <p:spPr>
          <a:xfrm>
            <a:off x="64646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53af3a69b4_0_792"/>
          <p:cNvSpPr/>
          <p:nvPr/>
        </p:nvSpPr>
        <p:spPr>
          <a:xfrm>
            <a:off x="64646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53af3a69b4_0_792"/>
          <p:cNvSpPr/>
          <p:nvPr/>
        </p:nvSpPr>
        <p:spPr>
          <a:xfrm>
            <a:off x="64646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53af3a69b4_0_792"/>
          <p:cNvSpPr/>
          <p:nvPr/>
        </p:nvSpPr>
        <p:spPr>
          <a:xfrm>
            <a:off x="64646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53af3a69b4_0_792"/>
          <p:cNvSpPr/>
          <p:nvPr/>
        </p:nvSpPr>
        <p:spPr>
          <a:xfrm>
            <a:off x="69841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53af3a69b4_0_792"/>
          <p:cNvSpPr/>
          <p:nvPr/>
        </p:nvSpPr>
        <p:spPr>
          <a:xfrm>
            <a:off x="69841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53af3a69b4_0_792"/>
          <p:cNvSpPr/>
          <p:nvPr/>
        </p:nvSpPr>
        <p:spPr>
          <a:xfrm>
            <a:off x="69841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53af3a69b4_0_792"/>
          <p:cNvSpPr/>
          <p:nvPr/>
        </p:nvSpPr>
        <p:spPr>
          <a:xfrm>
            <a:off x="69841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53af3a69b4_0_792"/>
          <p:cNvSpPr/>
          <p:nvPr/>
        </p:nvSpPr>
        <p:spPr>
          <a:xfrm>
            <a:off x="69841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53af3a69b4_0_792"/>
          <p:cNvSpPr/>
          <p:nvPr/>
        </p:nvSpPr>
        <p:spPr>
          <a:xfrm>
            <a:off x="69841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53af3a69b4_0_792"/>
          <p:cNvSpPr/>
          <p:nvPr/>
        </p:nvSpPr>
        <p:spPr>
          <a:xfrm>
            <a:off x="69841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53af3a69b4_0_792"/>
          <p:cNvSpPr/>
          <p:nvPr/>
        </p:nvSpPr>
        <p:spPr>
          <a:xfrm>
            <a:off x="64646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53af3a69b4_0_792"/>
          <p:cNvSpPr/>
          <p:nvPr/>
        </p:nvSpPr>
        <p:spPr>
          <a:xfrm>
            <a:off x="69841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53af3a69b4_0_792"/>
          <p:cNvSpPr/>
          <p:nvPr/>
        </p:nvSpPr>
        <p:spPr>
          <a:xfrm>
            <a:off x="7511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53af3a69b4_0_792"/>
          <p:cNvSpPr/>
          <p:nvPr/>
        </p:nvSpPr>
        <p:spPr>
          <a:xfrm>
            <a:off x="7511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53af3a69b4_0_792"/>
          <p:cNvSpPr/>
          <p:nvPr/>
        </p:nvSpPr>
        <p:spPr>
          <a:xfrm>
            <a:off x="7511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53af3a69b4_0_792"/>
          <p:cNvSpPr/>
          <p:nvPr/>
        </p:nvSpPr>
        <p:spPr>
          <a:xfrm>
            <a:off x="7511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g53af3a69b4_0_792"/>
          <p:cNvSpPr/>
          <p:nvPr/>
        </p:nvSpPr>
        <p:spPr>
          <a:xfrm>
            <a:off x="7511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53af3a69b4_0_792"/>
          <p:cNvSpPr/>
          <p:nvPr/>
        </p:nvSpPr>
        <p:spPr>
          <a:xfrm>
            <a:off x="7511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53af3a69b4_0_792"/>
          <p:cNvSpPr/>
          <p:nvPr/>
        </p:nvSpPr>
        <p:spPr>
          <a:xfrm>
            <a:off x="7511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53af3a69b4_0_792"/>
          <p:cNvSpPr/>
          <p:nvPr/>
        </p:nvSpPr>
        <p:spPr>
          <a:xfrm>
            <a:off x="7511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53af3a69b4_0_792"/>
          <p:cNvSpPr/>
          <p:nvPr/>
        </p:nvSpPr>
        <p:spPr>
          <a:xfrm>
            <a:off x="8031188"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53af3a69b4_0_792"/>
          <p:cNvSpPr/>
          <p:nvPr/>
        </p:nvSpPr>
        <p:spPr>
          <a:xfrm>
            <a:off x="8031188"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53af3a69b4_0_792"/>
          <p:cNvSpPr/>
          <p:nvPr/>
        </p:nvSpPr>
        <p:spPr>
          <a:xfrm>
            <a:off x="8031188"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53af3a69b4_0_792"/>
          <p:cNvSpPr/>
          <p:nvPr/>
        </p:nvSpPr>
        <p:spPr>
          <a:xfrm>
            <a:off x="8031188"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53af3a69b4_0_792"/>
          <p:cNvSpPr/>
          <p:nvPr/>
        </p:nvSpPr>
        <p:spPr>
          <a:xfrm>
            <a:off x="8031188"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53af3a69b4_0_792"/>
          <p:cNvSpPr/>
          <p:nvPr/>
        </p:nvSpPr>
        <p:spPr>
          <a:xfrm>
            <a:off x="8031188"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53af3a69b4_0_792"/>
          <p:cNvSpPr/>
          <p:nvPr/>
        </p:nvSpPr>
        <p:spPr>
          <a:xfrm>
            <a:off x="8031188"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53af3a69b4_0_792"/>
          <p:cNvSpPr/>
          <p:nvPr/>
        </p:nvSpPr>
        <p:spPr>
          <a:xfrm>
            <a:off x="7511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53af3a69b4_0_792"/>
          <p:cNvSpPr/>
          <p:nvPr/>
        </p:nvSpPr>
        <p:spPr>
          <a:xfrm>
            <a:off x="8031188"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53af3a69b4_0_792"/>
          <p:cNvSpPr/>
          <p:nvPr/>
        </p:nvSpPr>
        <p:spPr>
          <a:xfrm>
            <a:off x="8550688"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53af3a69b4_0_792"/>
          <p:cNvSpPr/>
          <p:nvPr/>
        </p:nvSpPr>
        <p:spPr>
          <a:xfrm>
            <a:off x="8550688"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53af3a69b4_0_792"/>
          <p:cNvSpPr/>
          <p:nvPr/>
        </p:nvSpPr>
        <p:spPr>
          <a:xfrm>
            <a:off x="8550688"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53af3a69b4_0_792"/>
          <p:cNvSpPr/>
          <p:nvPr/>
        </p:nvSpPr>
        <p:spPr>
          <a:xfrm>
            <a:off x="8550688"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53af3a69b4_0_792"/>
          <p:cNvSpPr/>
          <p:nvPr/>
        </p:nvSpPr>
        <p:spPr>
          <a:xfrm>
            <a:off x="8550688"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53af3a69b4_0_792"/>
          <p:cNvSpPr/>
          <p:nvPr/>
        </p:nvSpPr>
        <p:spPr>
          <a:xfrm>
            <a:off x="8550688"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53af3a69b4_0_792"/>
          <p:cNvSpPr/>
          <p:nvPr/>
        </p:nvSpPr>
        <p:spPr>
          <a:xfrm>
            <a:off x="8550688"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53af3a69b4_0_792"/>
          <p:cNvSpPr/>
          <p:nvPr/>
        </p:nvSpPr>
        <p:spPr>
          <a:xfrm>
            <a:off x="8550688"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53af3a69b4_0_792"/>
          <p:cNvSpPr/>
          <p:nvPr/>
        </p:nvSpPr>
        <p:spPr>
          <a:xfrm>
            <a:off x="8550688"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53af3a69b4_0_792"/>
          <p:cNvSpPr/>
          <p:nvPr/>
        </p:nvSpPr>
        <p:spPr>
          <a:xfrm>
            <a:off x="1253400"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53af3a69b4_0_792"/>
          <p:cNvSpPr/>
          <p:nvPr/>
        </p:nvSpPr>
        <p:spPr>
          <a:xfrm>
            <a:off x="1253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53af3a69b4_0_792"/>
          <p:cNvSpPr/>
          <p:nvPr/>
        </p:nvSpPr>
        <p:spPr>
          <a:xfrm>
            <a:off x="1253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53af3a69b4_0_792"/>
          <p:cNvSpPr/>
          <p:nvPr/>
        </p:nvSpPr>
        <p:spPr>
          <a:xfrm>
            <a:off x="1253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53af3a69b4_0_792"/>
          <p:cNvSpPr/>
          <p:nvPr/>
        </p:nvSpPr>
        <p:spPr>
          <a:xfrm>
            <a:off x="1253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53af3a69b4_0_792"/>
          <p:cNvSpPr/>
          <p:nvPr/>
        </p:nvSpPr>
        <p:spPr>
          <a:xfrm>
            <a:off x="1253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53af3a69b4_0_792"/>
          <p:cNvSpPr/>
          <p:nvPr/>
        </p:nvSpPr>
        <p:spPr>
          <a:xfrm>
            <a:off x="1253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53af3a69b4_0_792"/>
          <p:cNvSpPr/>
          <p:nvPr/>
        </p:nvSpPr>
        <p:spPr>
          <a:xfrm>
            <a:off x="1253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53af3a69b4_0_792"/>
          <p:cNvSpPr/>
          <p:nvPr/>
        </p:nvSpPr>
        <p:spPr>
          <a:xfrm>
            <a:off x="1772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53af3a69b4_0_792"/>
          <p:cNvSpPr/>
          <p:nvPr/>
        </p:nvSpPr>
        <p:spPr>
          <a:xfrm>
            <a:off x="1772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53af3a69b4_0_792"/>
          <p:cNvSpPr/>
          <p:nvPr/>
        </p:nvSpPr>
        <p:spPr>
          <a:xfrm>
            <a:off x="1772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53af3a69b4_0_792"/>
          <p:cNvSpPr/>
          <p:nvPr/>
        </p:nvSpPr>
        <p:spPr>
          <a:xfrm>
            <a:off x="1772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53af3a69b4_0_792"/>
          <p:cNvSpPr/>
          <p:nvPr/>
        </p:nvSpPr>
        <p:spPr>
          <a:xfrm>
            <a:off x="1772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53af3a69b4_0_792"/>
          <p:cNvSpPr/>
          <p:nvPr/>
        </p:nvSpPr>
        <p:spPr>
          <a:xfrm>
            <a:off x="1772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53af3a69b4_0_792"/>
          <p:cNvSpPr/>
          <p:nvPr/>
        </p:nvSpPr>
        <p:spPr>
          <a:xfrm>
            <a:off x="1772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53af3a69b4_0_792"/>
          <p:cNvSpPr/>
          <p:nvPr/>
        </p:nvSpPr>
        <p:spPr>
          <a:xfrm>
            <a:off x="1253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53af3a69b4_0_792"/>
          <p:cNvSpPr/>
          <p:nvPr/>
        </p:nvSpPr>
        <p:spPr>
          <a:xfrm>
            <a:off x="1772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g53af3a69b4_0_792"/>
          <p:cNvSpPr/>
          <p:nvPr/>
        </p:nvSpPr>
        <p:spPr>
          <a:xfrm>
            <a:off x="214425" y="103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53af3a69b4_0_792"/>
          <p:cNvSpPr/>
          <p:nvPr/>
        </p:nvSpPr>
        <p:spPr>
          <a:xfrm>
            <a:off x="214400" y="7003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53af3a69b4_0_792"/>
          <p:cNvSpPr/>
          <p:nvPr/>
        </p:nvSpPr>
        <p:spPr>
          <a:xfrm>
            <a:off x="214400" y="12972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g53af3a69b4_0_792"/>
          <p:cNvSpPr/>
          <p:nvPr/>
        </p:nvSpPr>
        <p:spPr>
          <a:xfrm>
            <a:off x="214400" y="18941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53af3a69b4_0_792"/>
          <p:cNvSpPr/>
          <p:nvPr/>
        </p:nvSpPr>
        <p:spPr>
          <a:xfrm>
            <a:off x="214400" y="24910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53af3a69b4_0_792"/>
          <p:cNvSpPr/>
          <p:nvPr/>
        </p:nvSpPr>
        <p:spPr>
          <a:xfrm>
            <a:off x="214400" y="30879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53af3a69b4_0_792"/>
          <p:cNvSpPr/>
          <p:nvPr/>
        </p:nvSpPr>
        <p:spPr>
          <a:xfrm>
            <a:off x="214400" y="36477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53af3a69b4_0_792"/>
          <p:cNvSpPr/>
          <p:nvPr/>
        </p:nvSpPr>
        <p:spPr>
          <a:xfrm>
            <a:off x="214400" y="420748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53af3a69b4_0_792"/>
          <p:cNvSpPr/>
          <p:nvPr/>
        </p:nvSpPr>
        <p:spPr>
          <a:xfrm>
            <a:off x="733900" y="382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53af3a69b4_0_792"/>
          <p:cNvSpPr/>
          <p:nvPr/>
        </p:nvSpPr>
        <p:spPr>
          <a:xfrm>
            <a:off x="733900" y="9795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53af3a69b4_0_792"/>
          <p:cNvSpPr/>
          <p:nvPr/>
        </p:nvSpPr>
        <p:spPr>
          <a:xfrm>
            <a:off x="733900" y="15764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53af3a69b4_0_792"/>
          <p:cNvSpPr/>
          <p:nvPr/>
        </p:nvSpPr>
        <p:spPr>
          <a:xfrm>
            <a:off x="733900" y="21733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53af3a69b4_0_792"/>
          <p:cNvSpPr/>
          <p:nvPr/>
        </p:nvSpPr>
        <p:spPr>
          <a:xfrm>
            <a:off x="733900" y="27702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53af3a69b4_0_792"/>
          <p:cNvSpPr/>
          <p:nvPr/>
        </p:nvSpPr>
        <p:spPr>
          <a:xfrm>
            <a:off x="733900" y="33671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53af3a69b4_0_792"/>
          <p:cNvSpPr/>
          <p:nvPr/>
        </p:nvSpPr>
        <p:spPr>
          <a:xfrm>
            <a:off x="733900" y="392691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53af3a69b4_0_792"/>
          <p:cNvSpPr/>
          <p:nvPr/>
        </p:nvSpPr>
        <p:spPr>
          <a:xfrm>
            <a:off x="214400" y="4767238"/>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53af3a69b4_0_792"/>
          <p:cNvSpPr/>
          <p:nvPr/>
        </p:nvSpPr>
        <p:spPr>
          <a:xfrm>
            <a:off x="733900" y="4486663"/>
            <a:ext cx="378900" cy="328500"/>
          </a:xfrm>
          <a:prstGeom prst="hexagon">
            <a:avLst>
              <a:gd name="adj" fmla="val 25000"/>
              <a:gd name="vf" fmla="val 115470"/>
            </a:avLst>
          </a:pr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2" name="Google Shape;322;g53af3a69b4_0_792"/>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323" name="Google Shape;323;g53af3a69b4_0_792"/>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324" name="Google Shape;324;g53af3a69b4_0_792"/>
          <p:cNvPicPr preferRelativeResize="0"/>
          <p:nvPr/>
        </p:nvPicPr>
        <p:blipFill rotWithShape="1">
          <a:blip r:embed="rId2">
            <a:alphaModFix/>
          </a:blip>
          <a:srcRect l="7510" t="20809" r="7431" b="18628"/>
          <a:stretch/>
        </p:blipFill>
        <p:spPr>
          <a:xfrm>
            <a:off x="570469" y="3633345"/>
            <a:ext cx="1145673" cy="328402"/>
          </a:xfrm>
          <a:prstGeom prst="rect">
            <a:avLst/>
          </a:prstGeom>
          <a:noFill/>
          <a:ln>
            <a:noFill/>
          </a:ln>
        </p:spPr>
      </p:pic>
      <p:pic>
        <p:nvPicPr>
          <p:cNvPr id="325" name="Google Shape;325;g53af3a69b4_0_792"/>
          <p:cNvPicPr preferRelativeResize="0"/>
          <p:nvPr/>
        </p:nvPicPr>
        <p:blipFill rotWithShape="1">
          <a:blip r:embed="rId3">
            <a:alphaModFix/>
          </a:blip>
          <a:srcRect l="19861" t="18103" r="19307" b="17724"/>
          <a:stretch/>
        </p:blipFill>
        <p:spPr>
          <a:xfrm>
            <a:off x="901770" y="4572177"/>
            <a:ext cx="483078" cy="360402"/>
          </a:xfrm>
          <a:prstGeom prst="rect">
            <a:avLst/>
          </a:prstGeom>
          <a:noFill/>
          <a:ln>
            <a:noFill/>
          </a:ln>
        </p:spPr>
      </p:pic>
      <p:pic>
        <p:nvPicPr>
          <p:cNvPr id="326" name="Google Shape;326;g53af3a69b4_0_792"/>
          <p:cNvPicPr preferRelativeResize="0"/>
          <p:nvPr/>
        </p:nvPicPr>
        <p:blipFill rotWithShape="1">
          <a:blip r:embed="rId4">
            <a:alphaModFix/>
          </a:blip>
          <a:srcRect l="6451" t="11076" r="5295" b="19990"/>
          <a:stretch/>
        </p:blipFill>
        <p:spPr>
          <a:xfrm>
            <a:off x="433614" y="2556215"/>
            <a:ext cx="1419414" cy="450900"/>
          </a:xfrm>
          <a:prstGeom prst="rect">
            <a:avLst/>
          </a:prstGeom>
          <a:noFill/>
          <a:ln>
            <a:noFill/>
          </a:ln>
        </p:spPr>
      </p:pic>
      <p:pic>
        <p:nvPicPr>
          <p:cNvPr id="327" name="Google Shape;327;g53af3a69b4_0_792"/>
          <p:cNvPicPr preferRelativeResize="0"/>
          <p:nvPr/>
        </p:nvPicPr>
        <p:blipFill rotWithShape="1">
          <a:blip r:embed="rId5">
            <a:alphaModFix/>
          </a:blip>
          <a:srcRect/>
          <a:stretch/>
        </p:blipFill>
        <p:spPr>
          <a:xfrm>
            <a:off x="104975" y="508352"/>
            <a:ext cx="2076703" cy="794252"/>
          </a:xfrm>
          <a:prstGeom prst="rect">
            <a:avLst/>
          </a:prstGeom>
          <a:noFill/>
          <a:ln>
            <a:noFill/>
          </a:ln>
        </p:spPr>
      </p:pic>
      <p:sp>
        <p:nvSpPr>
          <p:cNvPr id="328" name="Google Shape;328;g53af3a69b4_0_792"/>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329" name="Google Shape;329;g53af3a69b4_0_792"/>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330" name="Google Shape;330;g53af3a69b4_0_792"/>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331" name="Google Shape;331;g53af3a69b4_0_792"/>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332" name="Google Shape;332;g53af3a69b4_0_792"/>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333" name="Google Shape;333;g53af3a69b4_0_792"/>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334" name="Google Shape;334;g53af3a69b4_0_792"/>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7" name="Google Shape;337;p2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8" name="Google Shape;338;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9" name="Google Shape;339;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0" name="Google Shape;34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41" name="Google Shape;341;p25"/>
          <p:cNvPicPr preferRelativeResize="0"/>
          <p:nvPr/>
        </p:nvPicPr>
        <p:blipFill rotWithShape="1">
          <a:blip r:embed="rId2">
            <a:alphaModFix/>
          </a:blip>
          <a:srcRect l="17829" t="14273" r="11504" b="20929"/>
          <a:stretch/>
        </p:blipFill>
        <p:spPr>
          <a:xfrm>
            <a:off x="8668850" y="44575"/>
            <a:ext cx="422372" cy="273902"/>
          </a:xfrm>
          <a:prstGeom prst="rect">
            <a:avLst/>
          </a:prstGeom>
          <a:noFill/>
          <a:ln>
            <a:noFill/>
          </a:ln>
        </p:spPr>
      </p:pic>
      <p:pic>
        <p:nvPicPr>
          <p:cNvPr id="342" name="Google Shape;342;p25"/>
          <p:cNvPicPr preferRelativeResize="0"/>
          <p:nvPr/>
        </p:nvPicPr>
        <p:blipFill rotWithShape="1">
          <a:blip r:embed="rId3">
            <a:alphaModFix/>
          </a:blip>
          <a:srcRect t="12163" b="12564"/>
          <a:stretch/>
        </p:blipFill>
        <p:spPr>
          <a:xfrm>
            <a:off x="39400" y="50650"/>
            <a:ext cx="782852" cy="2617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3"/>
        <p:cNvGrpSpPr/>
        <p:nvPr/>
      </p:nvGrpSpPr>
      <p:grpSpPr>
        <a:xfrm>
          <a:off x="0" y="0"/>
          <a:ext cx="0" cy="0"/>
          <a:chOff x="0" y="0"/>
          <a:chExt cx="0" cy="0"/>
        </a:xfrm>
      </p:grpSpPr>
      <p:sp>
        <p:nvSpPr>
          <p:cNvPr id="344" name="Google Shape;344;p2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5" name="Google Shape;345;p2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6" name="Google Shape;346;p2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7" name="Google Shape;347;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8" name="Google Shape;348;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9" name="Google Shape;3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350" name="Google Shape;350;p28"/>
          <p:cNvGrpSpPr/>
          <p:nvPr/>
        </p:nvGrpSpPr>
        <p:grpSpPr>
          <a:xfrm rot="-5400000" flipH="1">
            <a:off x="8782794" y="4842739"/>
            <a:ext cx="391627" cy="240707"/>
            <a:chOff x="8783950" y="4921900"/>
            <a:chExt cx="360150" cy="185975"/>
          </a:xfrm>
        </p:grpSpPr>
        <p:cxnSp>
          <p:nvCxnSpPr>
            <p:cNvPr id="351" name="Google Shape;351;p28"/>
            <p:cNvCxnSpPr/>
            <p:nvPr/>
          </p:nvCxnSpPr>
          <p:spPr>
            <a:xfrm>
              <a:off x="8884750" y="5013775"/>
              <a:ext cx="259200" cy="0"/>
            </a:xfrm>
            <a:prstGeom prst="straightConnector1">
              <a:avLst/>
            </a:prstGeom>
            <a:noFill/>
            <a:ln w="38100" cap="flat" cmpd="sng">
              <a:solidFill>
                <a:srgbClr val="B5C266"/>
              </a:solidFill>
              <a:prstDash val="solid"/>
              <a:round/>
              <a:headEnd type="none" w="sm" len="sm"/>
              <a:tailEnd type="none" w="sm" len="sm"/>
            </a:ln>
          </p:spPr>
        </p:cxnSp>
        <p:cxnSp>
          <p:nvCxnSpPr>
            <p:cNvPr id="352" name="Google Shape;352;p28"/>
            <p:cNvCxnSpPr/>
            <p:nvPr/>
          </p:nvCxnSpPr>
          <p:spPr>
            <a:xfrm>
              <a:off x="8931700" y="4963075"/>
              <a:ext cx="212400" cy="0"/>
            </a:xfrm>
            <a:prstGeom prst="straightConnector1">
              <a:avLst/>
            </a:prstGeom>
            <a:noFill/>
            <a:ln w="19050" cap="flat" cmpd="sng">
              <a:solidFill>
                <a:srgbClr val="B5C266"/>
              </a:solidFill>
              <a:prstDash val="solid"/>
              <a:round/>
              <a:headEnd type="none" w="sm" len="sm"/>
              <a:tailEnd type="none" w="sm" len="sm"/>
            </a:ln>
          </p:spPr>
        </p:cxnSp>
        <p:cxnSp>
          <p:nvCxnSpPr>
            <p:cNvPr id="353" name="Google Shape;353;p28"/>
            <p:cNvCxnSpPr/>
            <p:nvPr/>
          </p:nvCxnSpPr>
          <p:spPr>
            <a:xfrm>
              <a:off x="8828400" y="5064472"/>
              <a:ext cx="315600" cy="0"/>
            </a:xfrm>
            <a:prstGeom prst="straightConnector1">
              <a:avLst/>
            </a:prstGeom>
            <a:noFill/>
            <a:ln w="19050" cap="flat" cmpd="sng">
              <a:solidFill>
                <a:srgbClr val="B5C266"/>
              </a:solidFill>
              <a:prstDash val="solid"/>
              <a:round/>
              <a:headEnd type="none" w="sm" len="sm"/>
              <a:tailEnd type="none" w="sm" len="sm"/>
            </a:ln>
          </p:spPr>
        </p:cxnSp>
        <p:cxnSp>
          <p:nvCxnSpPr>
            <p:cNvPr id="354" name="Google Shape;354;p28"/>
            <p:cNvCxnSpPr/>
            <p:nvPr/>
          </p:nvCxnSpPr>
          <p:spPr>
            <a:xfrm>
              <a:off x="8991600" y="4921900"/>
              <a:ext cx="152400" cy="0"/>
            </a:xfrm>
            <a:prstGeom prst="straightConnector1">
              <a:avLst/>
            </a:prstGeom>
            <a:noFill/>
            <a:ln w="9525" cap="flat" cmpd="sng">
              <a:solidFill>
                <a:srgbClr val="B5C266"/>
              </a:solidFill>
              <a:prstDash val="solid"/>
              <a:round/>
              <a:headEnd type="none" w="sm" len="sm"/>
              <a:tailEnd type="none" w="sm" len="sm"/>
            </a:ln>
          </p:spPr>
        </p:cxnSp>
        <p:cxnSp>
          <p:nvCxnSpPr>
            <p:cNvPr id="355" name="Google Shape;355;p28"/>
            <p:cNvCxnSpPr/>
            <p:nvPr/>
          </p:nvCxnSpPr>
          <p:spPr>
            <a:xfrm>
              <a:off x="8783950" y="5107875"/>
              <a:ext cx="360000" cy="0"/>
            </a:xfrm>
            <a:prstGeom prst="straightConnector1">
              <a:avLst/>
            </a:prstGeom>
            <a:noFill/>
            <a:ln w="9525" cap="flat" cmpd="sng">
              <a:solidFill>
                <a:srgbClr val="B5C266"/>
              </a:solidFill>
              <a:prstDash val="solid"/>
              <a:round/>
              <a:headEnd type="none" w="sm" len="sm"/>
              <a:tailEnd type="none" w="sm" len="sm"/>
            </a:ln>
          </p:spPr>
        </p:cxnSp>
      </p:grpSp>
      <p:sp>
        <p:nvSpPr>
          <p:cNvPr id="356" name="Google Shape;356;p28"/>
          <p:cNvSpPr/>
          <p:nvPr/>
        </p:nvSpPr>
        <p:spPr>
          <a:xfrm rot="-5400000">
            <a:off x="8712725" y="5039075"/>
            <a:ext cx="102900" cy="107100"/>
          </a:xfrm>
          <a:prstGeom prst="rtTriangle">
            <a:avLst/>
          </a:prstGeom>
          <a:solidFill>
            <a:srgbClr val="B5C2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7"/>
        <p:cNvGrpSpPr/>
        <p:nvPr/>
      </p:nvGrpSpPr>
      <p:grpSpPr>
        <a:xfrm>
          <a:off x="0" y="0"/>
          <a:ext cx="0" cy="0"/>
          <a:chOff x="0" y="0"/>
          <a:chExt cx="0" cy="0"/>
        </a:xfrm>
      </p:grpSpPr>
      <p:sp>
        <p:nvSpPr>
          <p:cNvPr id="358" name="Google Shape;358;p2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9" name="Google Shape;359;p2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0" name="Google Shape;360;p2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1" name="Google Shape;361;p2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62" name="Google Shape;362;p2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3" name="Google Shape;363;p2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4" name="Google Shape;364;p2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5" name="Google Shape;36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6"/>
        <p:cNvGrpSpPr/>
        <p:nvPr/>
      </p:nvGrpSpPr>
      <p:grpSpPr>
        <a:xfrm>
          <a:off x="0" y="0"/>
          <a:ext cx="0" cy="0"/>
          <a:chOff x="0" y="0"/>
          <a:chExt cx="0" cy="0"/>
        </a:xfrm>
      </p:grpSpPr>
      <p:sp>
        <p:nvSpPr>
          <p:cNvPr id="367" name="Google Shape;367;p3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8" name="Google Shape;368;p3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9" name="Google Shape;369;p3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0" name="Google Shape;370;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1"/>
        <p:cNvGrpSpPr/>
        <p:nvPr/>
      </p:nvGrpSpPr>
      <p:grpSpPr>
        <a:xfrm>
          <a:off x="0" y="0"/>
          <a:ext cx="0" cy="0"/>
          <a:chOff x="0" y="0"/>
          <a:chExt cx="0" cy="0"/>
        </a:xfrm>
      </p:grpSpPr>
      <p:sp>
        <p:nvSpPr>
          <p:cNvPr id="372" name="Google Shape;372;p3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3" name="Google Shape;373;p3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4" name="Google Shape;37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TAV7byK4zKDC3t3foD1V0EA-svxb_Vtf/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SHWAR-333/Hexart.In---AI-Center/blob/main/Jupyter%20NoteBook/breast%20cancer%20model.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rive.google.com/file/d/1bZtlGZmRbHAm3o7MQlTzxn6N0VPDvrqB/view?usp=share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53af3a69b4_0_29"/>
          <p:cNvSpPr txBox="1"/>
          <p:nvPr/>
        </p:nvSpPr>
        <p:spPr>
          <a:xfrm>
            <a:off x="455825" y="3308375"/>
            <a:ext cx="8367300" cy="573600"/>
          </a:xfrm>
          <a:prstGeom prst="rect">
            <a:avLst/>
          </a:prstGeom>
          <a:noFill/>
          <a:ln>
            <a:noFill/>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4000"/>
              <a:buFont typeface="Arial"/>
              <a:buNone/>
            </a:pPr>
            <a:r>
              <a:rPr lang="en-US" sz="2800" b="0" i="0" dirty="0">
                <a:solidFill>
                  <a:srgbClr val="92D050"/>
                </a:solidFill>
                <a:effectLst/>
                <a:latin typeface="Söhne"/>
              </a:rPr>
              <a:t>Breast Cancer Survival Prediction with Machine Learning</a:t>
            </a:r>
            <a:endParaRPr sz="2800" b="0" i="0" u="none" strike="noStrike" cap="none" dirty="0">
              <a:solidFill>
                <a:srgbClr val="92D050"/>
              </a:solidFill>
              <a:latin typeface="Roboto Medium"/>
              <a:ea typeface="Roboto Medium"/>
              <a:cs typeface="Roboto Medium"/>
              <a:sym typeface="Roboto Medium"/>
            </a:endParaRPr>
          </a:p>
        </p:txBody>
      </p:sp>
      <p:sp>
        <p:nvSpPr>
          <p:cNvPr id="406" name="Google Shape;406;g53af3a69b4_0_29"/>
          <p:cNvSpPr txBox="1"/>
          <p:nvPr/>
        </p:nvSpPr>
        <p:spPr>
          <a:xfrm>
            <a:off x="7495147" y="4744373"/>
            <a:ext cx="1603500" cy="300300"/>
          </a:xfrm>
          <a:prstGeom prst="rect">
            <a:avLst/>
          </a:prstGeom>
          <a:noFill/>
          <a:ln>
            <a:noFill/>
          </a:ln>
        </p:spPr>
        <p:txBody>
          <a:bodyPr spcFirstLastPara="1" wrap="square" lIns="91425" tIns="91425" rIns="91425" bIns="91425" anchor="t" anchorCtr="0">
            <a:noAutofit/>
          </a:bodyPr>
          <a:lstStyle/>
          <a:p>
            <a:pPr marL="0" marR="0" lvl="0" indent="0" algn="r" rtl="0">
              <a:lnSpc>
                <a:spcPct val="150000"/>
              </a:lnSpc>
              <a:spcBef>
                <a:spcPts val="0"/>
              </a:spcBef>
              <a:spcAft>
                <a:spcPts val="0"/>
              </a:spcAft>
              <a:buClr>
                <a:srgbClr val="000000"/>
              </a:buClr>
              <a:buSzPts val="1000"/>
              <a:buFont typeface="Arial"/>
              <a:buNone/>
            </a:pPr>
            <a:r>
              <a:rPr lang="en-US" sz="1200" b="0" i="0" u="none" strike="noStrike" cap="none">
                <a:solidFill>
                  <a:schemeClr val="lt2"/>
                </a:solidFill>
                <a:latin typeface="Roboto"/>
                <a:ea typeface="Roboto"/>
                <a:cs typeface="Roboto"/>
                <a:sym typeface="Roboto"/>
              </a:rPr>
              <a:t>Report</a:t>
            </a:r>
            <a:endParaRPr sz="1200" b="0" i="0" u="none" strike="noStrike" cap="none">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9b5d515bb1_0_46"/>
          <p:cNvSpPr txBox="1">
            <a:spLocks noGrp="1"/>
          </p:cNvSpPr>
          <p:nvPr>
            <p:ph type="body" idx="4294967295"/>
          </p:nvPr>
        </p:nvSpPr>
        <p:spPr>
          <a:xfrm>
            <a:off x="830562" y="812122"/>
            <a:ext cx="8200023" cy="4142649"/>
          </a:xfrm>
          <a:prstGeom prst="rect">
            <a:avLst/>
          </a:prstGeom>
          <a:noFill/>
          <a:ln>
            <a:noFill/>
          </a:ln>
        </p:spPr>
        <p:txBody>
          <a:bodyPr spcFirstLastPara="1" wrap="square" lIns="68575" tIns="34275" rIns="68575" bIns="34275" anchor="t" anchorCtr="0">
            <a:noAutofit/>
          </a:bodyPr>
          <a:lstStyle/>
          <a:p>
            <a:r>
              <a:rPr lang="en-US" sz="1400" b="0" i="0" dirty="0">
                <a:solidFill>
                  <a:srgbClr val="374151"/>
                </a:solidFill>
                <a:effectLst/>
                <a:latin typeface="Söhne"/>
              </a:rPr>
              <a:t>Breast cancer is a leading cause of death among women worldwide.</a:t>
            </a:r>
          </a:p>
          <a:p>
            <a:r>
              <a:rPr lang="en-US" sz="1400" b="0" i="0" dirty="0">
                <a:solidFill>
                  <a:srgbClr val="374151"/>
                </a:solidFill>
                <a:effectLst/>
                <a:latin typeface="Söhne"/>
              </a:rPr>
              <a:t>The current methods of breast cancer survival prediction have limitations in terms of accuracy and accessibility.</a:t>
            </a:r>
          </a:p>
          <a:p>
            <a:r>
              <a:rPr lang="en-US" sz="1400" b="0" i="0" dirty="0">
                <a:solidFill>
                  <a:srgbClr val="374151"/>
                </a:solidFill>
                <a:effectLst/>
                <a:latin typeface="Söhne"/>
              </a:rPr>
              <a:t>There is a need for a more accurate and efficient method of predicting breast cancer survival that utilizes large amounts of patient data.</a:t>
            </a:r>
          </a:p>
          <a:p>
            <a:r>
              <a:rPr lang="en-US" sz="1400" b="0" i="0" dirty="0">
                <a:solidFill>
                  <a:srgbClr val="374151"/>
                </a:solidFill>
                <a:effectLst/>
                <a:latin typeface="Söhne"/>
              </a:rPr>
              <a:t>The goal of this project is to develop a machine learning model that can predict the survival rate of breast cancer patients with high accuracy.</a:t>
            </a:r>
          </a:p>
          <a:p>
            <a:r>
              <a:rPr lang="en-US" sz="1400" b="0" i="0" dirty="0">
                <a:solidFill>
                  <a:srgbClr val="374151"/>
                </a:solidFill>
                <a:effectLst/>
                <a:latin typeface="Söhne"/>
              </a:rPr>
              <a:t>The problem to be addressed is how to improve the accuracy of breast cancer survival prediction by utilizing large amounts of patient data and developing a model that can identify patterns and relationships within the data.</a:t>
            </a:r>
          </a:p>
          <a:p>
            <a:r>
              <a:rPr lang="en-US" sz="1400" b="0" i="0" dirty="0">
                <a:solidFill>
                  <a:srgbClr val="374151"/>
                </a:solidFill>
                <a:effectLst/>
                <a:latin typeface="Söhne"/>
              </a:rPr>
              <a:t>The model will be trained on various features such as patient demographics, lifestyle factors, medical history, and genetic information to improve the accuracy of the survival prediction.</a:t>
            </a:r>
          </a:p>
          <a:p>
            <a:r>
              <a:rPr lang="en-US" sz="1400" b="0" i="0" dirty="0">
                <a:solidFill>
                  <a:srgbClr val="374151"/>
                </a:solidFill>
                <a:effectLst/>
                <a:latin typeface="Söhne"/>
              </a:rPr>
              <a:t>The final model will be deployed in the clinical decision-making process to aid in the management of breast cancer patients.</a:t>
            </a:r>
          </a:p>
          <a:p>
            <a:r>
              <a:rPr lang="en-US" sz="1400" b="0" i="0" dirty="0">
                <a:solidFill>
                  <a:srgbClr val="374151"/>
                </a:solidFill>
                <a:effectLst/>
                <a:latin typeface="Söhne"/>
              </a:rPr>
              <a:t>The success of this project will be measured by the model's performance using metrics such as accuracy, precision, recall, and AUC</a:t>
            </a:r>
          </a:p>
        </p:txBody>
      </p:sp>
      <p:sp>
        <p:nvSpPr>
          <p:cNvPr id="413" name="Google Shape;413;g9b5d515bb1_0_46"/>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Problem Statement</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d8bbee3e9d_0_1"/>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600" b="0" i="0" dirty="0">
                <a:solidFill>
                  <a:srgbClr val="374151"/>
                </a:solidFill>
                <a:effectLst/>
                <a:latin typeface="Söhne"/>
              </a:rPr>
              <a:t>Data Collection: Gather a large dataset of breast cancer patient information, including demographic information, medical history, and survival outcome.</a:t>
            </a:r>
          </a:p>
          <a:p>
            <a:r>
              <a:rPr lang="en-US" sz="1600" b="0" i="0" dirty="0">
                <a:solidFill>
                  <a:srgbClr val="374151"/>
                </a:solidFill>
                <a:effectLst/>
                <a:latin typeface="Söhne"/>
              </a:rPr>
              <a:t>Data Preprocessing: Clean and preprocess the dataset to ensure the data is in a format suitable for analysis.</a:t>
            </a:r>
          </a:p>
          <a:p>
            <a:r>
              <a:rPr lang="en-US" sz="1600" b="0" i="0" dirty="0">
                <a:solidFill>
                  <a:srgbClr val="374151"/>
                </a:solidFill>
                <a:effectLst/>
                <a:latin typeface="Söhne"/>
              </a:rPr>
              <a:t>Feature Selection: Select relevant features from the dataset that will be used to train the model.</a:t>
            </a:r>
          </a:p>
          <a:p>
            <a:r>
              <a:rPr lang="en-US" sz="1600" b="0" i="0" dirty="0">
                <a:solidFill>
                  <a:srgbClr val="374151"/>
                </a:solidFill>
                <a:effectLst/>
                <a:latin typeface="Söhne"/>
              </a:rPr>
              <a:t>Model Selection: Select an appropriate machine learning model that will be used to predict breast cancer survival.</a:t>
            </a:r>
          </a:p>
          <a:p>
            <a:r>
              <a:rPr lang="en-US" sz="1600" b="0" i="0" dirty="0">
                <a:solidFill>
                  <a:srgbClr val="374151"/>
                </a:solidFill>
                <a:effectLst/>
                <a:latin typeface="Söhne"/>
              </a:rPr>
              <a:t>Model Training: Train the selected model using the preprocessed dataset and selected features.</a:t>
            </a:r>
          </a:p>
          <a:p>
            <a:r>
              <a:rPr lang="en-US" sz="1600" b="0" i="0" dirty="0">
                <a:solidFill>
                  <a:srgbClr val="374151"/>
                </a:solidFill>
                <a:effectLst/>
                <a:latin typeface="Söhne"/>
              </a:rPr>
              <a:t>Model Evaluation: Evaluate the performance of the trained model using metrics such as accuracy, precision, recall, and AUC.</a:t>
            </a:r>
          </a:p>
          <a:p>
            <a:pPr marL="177800" lvl="0" indent="-139700" algn="l" rtl="0">
              <a:lnSpc>
                <a:spcPct val="200000"/>
              </a:lnSpc>
              <a:spcBef>
                <a:spcPts val="0"/>
              </a:spcBef>
              <a:spcAft>
                <a:spcPts val="0"/>
              </a:spcAft>
              <a:buClr>
                <a:srgbClr val="000000"/>
              </a:buClr>
              <a:buSzPts val="1200"/>
              <a:buFont typeface="Roboto"/>
              <a:buChar char="•"/>
            </a:pPr>
            <a:endParaRPr sz="1200" dirty="0">
              <a:solidFill>
                <a:srgbClr val="000000"/>
              </a:solidFill>
              <a:latin typeface="Roboto"/>
              <a:ea typeface="Roboto"/>
              <a:cs typeface="Roboto"/>
              <a:sym typeface="Roboto"/>
            </a:endParaRPr>
          </a:p>
        </p:txBody>
      </p:sp>
      <p:sp>
        <p:nvSpPr>
          <p:cNvPr id="419" name="Google Shape;419;g1d8bbee3e9d_0_1"/>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6C8B5D"/>
                </a:solidFill>
                <a:latin typeface="Roboto"/>
                <a:ea typeface="Roboto"/>
                <a:cs typeface="Roboto"/>
                <a:sym typeface="Roboto"/>
              </a:rPr>
              <a:t>Project Design</a:t>
            </a:r>
            <a:endParaRPr sz="1100" b="0" i="0" u="none" strike="noStrike" cap="none">
              <a:solidFill>
                <a:srgbClr val="6C8B5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d8bbee3e9d_0_7"/>
          <p:cNvSpPr txBox="1">
            <a:spLocks noGrp="1"/>
          </p:cNvSpPr>
          <p:nvPr>
            <p:ph type="body" idx="4294967295"/>
          </p:nvPr>
        </p:nvSpPr>
        <p:spPr>
          <a:xfrm>
            <a:off x="538716" y="812123"/>
            <a:ext cx="8363647" cy="3622800"/>
          </a:xfrm>
          <a:prstGeom prst="rect">
            <a:avLst/>
          </a:prstGeom>
          <a:noFill/>
          <a:ln>
            <a:noFill/>
          </a:ln>
        </p:spPr>
        <p:txBody>
          <a:bodyPr spcFirstLastPara="1" wrap="square" lIns="68575" tIns="34275" rIns="68575" bIns="34275" anchor="t" anchorCtr="0">
            <a:noAutofit/>
          </a:bodyPr>
          <a:lstStyle/>
          <a:p>
            <a:r>
              <a:rPr lang="en-US" sz="1400" b="1" i="0" dirty="0">
                <a:solidFill>
                  <a:srgbClr val="374151"/>
                </a:solidFill>
                <a:effectLst/>
                <a:latin typeface="Söhne"/>
              </a:rPr>
              <a:t>Data Collection</a:t>
            </a:r>
            <a:r>
              <a:rPr lang="en-US" sz="1400" b="0" i="0" dirty="0">
                <a:solidFill>
                  <a:srgbClr val="374151"/>
                </a:solidFill>
                <a:effectLst/>
                <a:latin typeface="Söhne"/>
              </a:rPr>
              <a:t>: Collect a large dataset of breast cancer patient information from various sources such as electronic medical records, clinical trials, and public datasets but in this is case the dataset is provided by the hexart.in only. The data should include demographic information, medical history, treatment information, and survival outcome.</a:t>
            </a:r>
          </a:p>
          <a:p>
            <a:endParaRPr lang="en-US" sz="1400" b="0" i="0" dirty="0">
              <a:solidFill>
                <a:srgbClr val="374151"/>
              </a:solidFill>
              <a:effectLst/>
              <a:latin typeface="Söhne"/>
            </a:endParaRPr>
          </a:p>
          <a:p>
            <a:r>
              <a:rPr lang="en-US" sz="1400" b="1" i="0" dirty="0">
                <a:solidFill>
                  <a:srgbClr val="374151"/>
                </a:solidFill>
                <a:effectLst/>
                <a:latin typeface="Söhne"/>
              </a:rPr>
              <a:t>Data cleaning</a:t>
            </a:r>
            <a:r>
              <a:rPr lang="en-US" sz="1400" b="0" i="0" dirty="0">
                <a:solidFill>
                  <a:srgbClr val="374151"/>
                </a:solidFill>
                <a:effectLst/>
                <a:latin typeface="Söhne"/>
              </a:rPr>
              <a:t>: Remove any duplicate or irrelevant data, correct any errors or inconsistencies in the data, and handle missing values.</a:t>
            </a:r>
          </a:p>
          <a:p>
            <a:endParaRPr lang="en-US" sz="1400" b="0" i="0" dirty="0">
              <a:solidFill>
                <a:srgbClr val="374151"/>
              </a:solidFill>
              <a:effectLst/>
              <a:latin typeface="Söhne"/>
            </a:endParaRPr>
          </a:p>
          <a:p>
            <a:r>
              <a:rPr lang="en-US" sz="1400" b="1" i="0" dirty="0">
                <a:solidFill>
                  <a:srgbClr val="374151"/>
                </a:solidFill>
                <a:effectLst/>
                <a:latin typeface="Söhne"/>
              </a:rPr>
              <a:t>Data transformation</a:t>
            </a:r>
            <a:r>
              <a:rPr lang="en-US" sz="1400" b="0" i="0" dirty="0">
                <a:solidFill>
                  <a:srgbClr val="374151"/>
                </a:solidFill>
                <a:effectLst/>
                <a:latin typeface="Söhne"/>
              </a:rPr>
              <a:t>: Transform the data into a format that can be used to train the machine learning model, such as converting categorical variables into numerical values.</a:t>
            </a:r>
          </a:p>
          <a:p>
            <a:endParaRPr lang="en-US" sz="1400" b="0" i="0" dirty="0">
              <a:solidFill>
                <a:srgbClr val="374151"/>
              </a:solidFill>
              <a:effectLst/>
              <a:latin typeface="Söhne"/>
            </a:endParaRPr>
          </a:p>
          <a:p>
            <a:r>
              <a:rPr lang="en-US" sz="1400" b="1" i="0" dirty="0">
                <a:solidFill>
                  <a:srgbClr val="374151"/>
                </a:solidFill>
                <a:effectLst/>
                <a:latin typeface="Söhne"/>
              </a:rPr>
              <a:t>Data splitting</a:t>
            </a:r>
            <a:r>
              <a:rPr lang="en-US" sz="1400" b="0" i="0" dirty="0">
                <a:solidFill>
                  <a:srgbClr val="374151"/>
                </a:solidFill>
                <a:effectLst/>
                <a:latin typeface="Söhne"/>
              </a:rPr>
              <a:t>: Split the dataset into training, validation, and test sets to be used for model training, evaluation, and testing.</a:t>
            </a:r>
          </a:p>
        </p:txBody>
      </p:sp>
      <p:sp>
        <p:nvSpPr>
          <p:cNvPr id="425" name="Google Shape;425;g1d8bbee3e9d_0_7"/>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Data Collection and Preprocessing</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d8bbee3e9d_0_24"/>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r>
              <a:rPr lang="en-US" sz="1600" b="0" i="0" dirty="0">
                <a:solidFill>
                  <a:srgbClr val="374151"/>
                </a:solidFill>
                <a:effectLst/>
                <a:latin typeface="Söhne"/>
              </a:rPr>
              <a:t>Model selection: Select an appropriate machine learning model for predicting breast cancer survival based on the characteristics of the data and the problem being solved. Some examples of models that can be used for this task include </a:t>
            </a:r>
            <a:r>
              <a:rPr lang="en-US" sz="1600" b="1" i="0" dirty="0">
                <a:solidFill>
                  <a:srgbClr val="374151"/>
                </a:solidFill>
                <a:effectLst/>
                <a:latin typeface="Söhne"/>
              </a:rPr>
              <a:t>decision trees, random forests, gradient boosting machines.</a:t>
            </a:r>
          </a:p>
          <a:p>
            <a:r>
              <a:rPr lang="en-US" sz="1600" b="0" i="0" dirty="0">
                <a:solidFill>
                  <a:srgbClr val="374151"/>
                </a:solidFill>
                <a:effectLst/>
                <a:latin typeface="Söhne"/>
              </a:rPr>
              <a:t>Model training: Train the selected model using the preprocessed dataset and selected features. This process involves providing the model with a large number of examples of labeled data, so that the model can learn to identify patterns and relationships in the data.</a:t>
            </a:r>
          </a:p>
          <a:p>
            <a:r>
              <a:rPr lang="en-US" sz="1600" b="0" i="0" dirty="0">
                <a:solidFill>
                  <a:srgbClr val="374151"/>
                </a:solidFill>
                <a:effectLst/>
                <a:latin typeface="Söhne"/>
              </a:rPr>
              <a:t>Model evaluation: Evaluate the performance of the trained model using metrics such as accuracy, precision, recall, and AUC. This process involves using a separate test set of data to evaluate how well the model can predict outcomes on unseen data</a:t>
            </a:r>
            <a:r>
              <a:rPr lang="en-US" sz="1050" b="0" i="0" dirty="0">
                <a:solidFill>
                  <a:srgbClr val="374151"/>
                </a:solidFill>
                <a:effectLst/>
                <a:latin typeface="Söhne"/>
              </a:rPr>
              <a:t>.</a:t>
            </a:r>
          </a:p>
          <a:p>
            <a:pPr marL="38100" lvl="0" indent="0" algn="l" rtl="0">
              <a:lnSpc>
                <a:spcPct val="200000"/>
              </a:lnSpc>
              <a:spcBef>
                <a:spcPts val="0"/>
              </a:spcBef>
              <a:spcAft>
                <a:spcPts val="0"/>
              </a:spcAft>
              <a:buClr>
                <a:srgbClr val="000000"/>
              </a:buClr>
              <a:buSzPts val="1200"/>
              <a:buNone/>
            </a:pPr>
            <a:endParaRPr sz="1200" dirty="0">
              <a:solidFill>
                <a:srgbClr val="000000"/>
              </a:solidFill>
              <a:latin typeface="Roboto"/>
              <a:ea typeface="Roboto"/>
              <a:cs typeface="Roboto"/>
              <a:sym typeface="Roboto"/>
            </a:endParaRPr>
          </a:p>
        </p:txBody>
      </p:sp>
      <p:sp>
        <p:nvSpPr>
          <p:cNvPr id="431" name="Google Shape;431;g1d8bbee3e9d_0_24"/>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6C8B5D"/>
                </a:solidFill>
                <a:latin typeface="Roboto"/>
                <a:ea typeface="Roboto"/>
                <a:cs typeface="Roboto"/>
                <a:sym typeface="Roboto"/>
              </a:rPr>
              <a:t>Machine Learning Models</a:t>
            </a:r>
            <a:endParaRPr sz="11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g1d7620bafe7_0_0"/>
          <p:cNvSpPr txBox="1"/>
          <p:nvPr/>
        </p:nvSpPr>
        <p:spPr>
          <a:xfrm>
            <a:off x="875525" y="297900"/>
            <a:ext cx="4377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rgbClr val="6C8B5D"/>
                </a:solidFill>
                <a:latin typeface="Calibri"/>
                <a:ea typeface="Calibri"/>
                <a:cs typeface="Calibri"/>
                <a:sym typeface="Calibri"/>
              </a:rPr>
              <a:t>Project Output</a:t>
            </a:r>
            <a:endParaRPr sz="1900">
              <a:solidFill>
                <a:srgbClr val="6C8B5D"/>
              </a:solidFill>
              <a:latin typeface="Calibri"/>
              <a:ea typeface="Calibri"/>
              <a:cs typeface="Calibri"/>
              <a:sym typeface="Calibri"/>
            </a:endParaRPr>
          </a:p>
        </p:txBody>
      </p:sp>
      <p:sp>
        <p:nvSpPr>
          <p:cNvPr id="437" name="Google Shape;437;g1d7620bafe7_0_0"/>
          <p:cNvSpPr txBox="1"/>
          <p:nvPr/>
        </p:nvSpPr>
        <p:spPr>
          <a:xfrm>
            <a:off x="197600" y="887400"/>
            <a:ext cx="8253300"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Video of the output:</a:t>
            </a:r>
            <a:br>
              <a:rPr lang="en-US" dirty="0">
                <a:latin typeface="Calibri"/>
                <a:ea typeface="Calibri"/>
                <a:cs typeface="Calibri"/>
                <a:sym typeface="Calibri"/>
              </a:rPr>
            </a:br>
            <a:r>
              <a:rPr lang="en-US" dirty="0">
                <a:latin typeface="Calibri"/>
                <a:ea typeface="Calibri"/>
                <a:cs typeface="Calibri"/>
                <a:sym typeface="Calibri"/>
                <a:hlinkClick r:id="rId3"/>
              </a:rPr>
              <a:t>https://drive.google.com/file/d/1TAV7byK4zKDC3t3foD1V0EA-svxb_Vtf/view?usp=sharing</a:t>
            </a:r>
            <a:endParaRPr lang="en-US"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1d8bbee3e9d_0_19"/>
          <p:cNvSpPr txBox="1">
            <a:spLocks noGrp="1"/>
          </p:cNvSpPr>
          <p:nvPr>
            <p:ph type="body" idx="4294967295"/>
          </p:nvPr>
        </p:nvSpPr>
        <p:spPr>
          <a:xfrm>
            <a:off x="830563" y="812123"/>
            <a:ext cx="8071800" cy="3622800"/>
          </a:xfrm>
          <a:prstGeom prst="rect">
            <a:avLst/>
          </a:prstGeom>
          <a:noFill/>
          <a:ln>
            <a:noFill/>
          </a:ln>
        </p:spPr>
        <p:txBody>
          <a:bodyPr spcFirstLastPara="1" wrap="square" lIns="68575" tIns="34275" rIns="68575" bIns="34275" anchor="t" anchorCtr="0">
            <a:noAutofit/>
          </a:bodyPr>
          <a:lstStyle/>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Further research: Continue to conduct research and improve the model by incorporating new data and techniques</a:t>
            </a:r>
          </a:p>
          <a:p>
            <a:pPr marL="38100" indent="0">
              <a:lnSpc>
                <a:spcPct val="150000"/>
              </a:lnSpc>
              <a:spcBef>
                <a:spcPts val="0"/>
              </a:spcBef>
              <a:buClr>
                <a:srgbClr val="000000"/>
              </a:buClr>
              <a:buSzPts val="1200"/>
              <a:buNone/>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Personalized medicine: Use the model to develop personalized treatment plans for individual patients based on their predicted survival outcomes.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Clinical decision support: Integrate the model into clinical decision support systems to aid physicians in the management of breast cancer patients.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Early detection: Use the model to identify high-risk individuals and improve the early detection of breast cancer.</a:t>
            </a: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Cost-effectiveness analysis: Use the model to conduct a cost-effectiveness analysis of different treatment options for breast cancer patients.</a:t>
            </a:r>
          </a:p>
          <a:p>
            <a:pPr marL="209550" indent="-171450">
              <a:lnSpc>
                <a:spcPct val="150000"/>
              </a:lnSpc>
              <a:spcBef>
                <a:spcPts val="0"/>
              </a:spcBef>
              <a:buClr>
                <a:srgbClr val="000000"/>
              </a:buClr>
              <a:buSzPts val="1200"/>
            </a:pPr>
            <a:endParaRPr lang="en-US" sz="1100" dirty="0">
              <a:solidFill>
                <a:srgbClr val="000000"/>
              </a:solidFill>
              <a:latin typeface="Roboto"/>
              <a:ea typeface="Roboto"/>
              <a:cs typeface="Roboto"/>
              <a:sym typeface="Roboto"/>
            </a:endParaRPr>
          </a:p>
          <a:p>
            <a:pPr marL="209550" indent="-171450">
              <a:lnSpc>
                <a:spcPct val="150000"/>
              </a:lnSpc>
              <a:spcBef>
                <a:spcPts val="0"/>
              </a:spcBef>
              <a:buClr>
                <a:srgbClr val="000000"/>
              </a:buClr>
              <a:buSzPts val="1200"/>
            </a:pPr>
            <a:r>
              <a:rPr lang="en-US" sz="1100" dirty="0">
                <a:solidFill>
                  <a:srgbClr val="000000"/>
                </a:solidFill>
                <a:latin typeface="Roboto"/>
                <a:ea typeface="Roboto"/>
                <a:cs typeface="Roboto"/>
                <a:sym typeface="Roboto"/>
              </a:rPr>
              <a:t>Scalability: Scale the model to be used in a variety of settings, such as hospitals, clinics, and remote health monitoring systems.</a:t>
            </a:r>
            <a:endParaRPr sz="1100" dirty="0">
              <a:solidFill>
                <a:srgbClr val="000000"/>
              </a:solidFill>
              <a:latin typeface="Roboto"/>
              <a:ea typeface="Roboto"/>
              <a:cs typeface="Roboto"/>
              <a:sym typeface="Roboto"/>
            </a:endParaRPr>
          </a:p>
        </p:txBody>
      </p:sp>
      <p:sp>
        <p:nvSpPr>
          <p:cNvPr id="443" name="Google Shape;443;g1d8bbee3e9d_0_19"/>
          <p:cNvSpPr txBox="1"/>
          <p:nvPr/>
        </p:nvSpPr>
        <p:spPr>
          <a:xfrm>
            <a:off x="887863" y="364177"/>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dirty="0">
                <a:solidFill>
                  <a:srgbClr val="6C8B5D"/>
                </a:solidFill>
                <a:latin typeface="Roboto"/>
                <a:ea typeface="Roboto"/>
                <a:cs typeface="Roboto"/>
                <a:sym typeface="Roboto"/>
              </a:rPr>
              <a:t>Future Scope and Usability</a:t>
            </a: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rgbClr val="6C8B5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6C8B5D"/>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d7620baa2f_0_0"/>
          <p:cNvSpPr txBox="1">
            <a:spLocks noGrp="1"/>
          </p:cNvSpPr>
          <p:nvPr>
            <p:ph type="body" idx="4294967295"/>
          </p:nvPr>
        </p:nvSpPr>
        <p:spPr>
          <a:xfrm>
            <a:off x="1" y="812123"/>
            <a:ext cx="9214884" cy="1690072"/>
          </a:xfrm>
          <a:prstGeom prst="rect">
            <a:avLst/>
          </a:prstGeom>
          <a:noFill/>
          <a:ln>
            <a:noFill/>
          </a:ln>
        </p:spPr>
        <p:txBody>
          <a:bodyPr spcFirstLastPara="1" wrap="square" lIns="68575" tIns="34275" rIns="68575" bIns="34275" anchor="t" anchorCtr="0">
            <a:noAutofit/>
          </a:bodyPr>
          <a:lstStyle/>
          <a:p>
            <a:pPr marL="457200" lvl="0" indent="-323850" algn="l" rtl="0">
              <a:lnSpc>
                <a:spcPct val="200000"/>
              </a:lnSpc>
              <a:spcBef>
                <a:spcPts val="0"/>
              </a:spcBef>
              <a:spcAft>
                <a:spcPts val="0"/>
              </a:spcAft>
              <a:buClr>
                <a:srgbClr val="000000"/>
              </a:buClr>
              <a:buSzPts val="1500"/>
              <a:buFont typeface="Roboto"/>
              <a:buChar char="•"/>
            </a:pPr>
            <a:r>
              <a:rPr lang="en-US" sz="1500" dirty="0" err="1">
                <a:solidFill>
                  <a:srgbClr val="000000"/>
                </a:solidFill>
                <a:latin typeface="Roboto"/>
                <a:ea typeface="Roboto"/>
                <a:cs typeface="Roboto"/>
                <a:sym typeface="Roboto"/>
              </a:rPr>
              <a:t>Github</a:t>
            </a:r>
            <a:r>
              <a:rPr lang="en-US" sz="1500" dirty="0">
                <a:solidFill>
                  <a:srgbClr val="000000"/>
                </a:solidFill>
                <a:latin typeface="Roboto"/>
                <a:ea typeface="Roboto"/>
                <a:cs typeface="Roboto"/>
                <a:sym typeface="Roboto"/>
              </a:rPr>
              <a:t> Link: </a:t>
            </a:r>
            <a:r>
              <a:rPr lang="en-US" sz="1500" dirty="0">
                <a:solidFill>
                  <a:srgbClr val="000000"/>
                </a:solidFill>
                <a:latin typeface="Roboto"/>
                <a:ea typeface="Roboto"/>
                <a:cs typeface="Roboto"/>
                <a:sym typeface="Roboto"/>
                <a:hlinkClick r:id="rId3"/>
              </a:rPr>
              <a:t>breast cancer model project code</a:t>
            </a:r>
            <a:endParaRPr sz="1500" dirty="0">
              <a:solidFill>
                <a:srgbClr val="000000"/>
              </a:solidFill>
              <a:latin typeface="Roboto"/>
              <a:ea typeface="Roboto"/>
              <a:cs typeface="Roboto"/>
              <a:sym typeface="Roboto"/>
            </a:endParaRPr>
          </a:p>
          <a:p>
            <a:pPr marL="457200" lvl="0" indent="-323850" algn="l" rtl="0">
              <a:lnSpc>
                <a:spcPct val="200000"/>
              </a:lnSpc>
              <a:spcBef>
                <a:spcPts val="0"/>
              </a:spcBef>
              <a:spcAft>
                <a:spcPts val="0"/>
              </a:spcAft>
              <a:buClr>
                <a:srgbClr val="000000"/>
              </a:buClr>
              <a:buSzPts val="1500"/>
              <a:buFont typeface="Roboto"/>
              <a:buChar char="•"/>
            </a:pPr>
            <a:r>
              <a:rPr lang="en-US" sz="1500" dirty="0">
                <a:solidFill>
                  <a:srgbClr val="000000"/>
                </a:solidFill>
                <a:latin typeface="Roboto"/>
                <a:ea typeface="Roboto"/>
                <a:cs typeface="Roboto"/>
                <a:sym typeface="Roboto"/>
              </a:rPr>
              <a:t>Project Video Link : </a:t>
            </a:r>
            <a:r>
              <a:rPr lang="en-US" sz="1500" dirty="0">
                <a:solidFill>
                  <a:srgbClr val="000000"/>
                </a:solidFill>
                <a:latin typeface="Roboto"/>
                <a:ea typeface="Roboto"/>
                <a:cs typeface="Roboto"/>
                <a:sym typeface="Roboto"/>
                <a:hlinkClick r:id="rId4"/>
              </a:rPr>
              <a:t>https://drive.google.com/file/d/1bZtlGZmRbHAm3o7MQlTzxn6N0VPDvrqB/view?usp=share_link</a:t>
            </a:r>
            <a:endParaRPr lang="en-US" sz="900" dirty="0">
              <a:solidFill>
                <a:srgbClr val="000000"/>
              </a:solidFill>
              <a:latin typeface="Roboto"/>
              <a:ea typeface="Roboto"/>
              <a:cs typeface="Roboto"/>
              <a:sym typeface="Roboto"/>
            </a:endParaRPr>
          </a:p>
        </p:txBody>
      </p:sp>
      <p:sp>
        <p:nvSpPr>
          <p:cNvPr id="449" name="Google Shape;449;g1d7620baa2f_0_0"/>
          <p:cNvSpPr txBox="1"/>
          <p:nvPr/>
        </p:nvSpPr>
        <p:spPr>
          <a:xfrm>
            <a:off x="925184" y="336225"/>
            <a:ext cx="3978600" cy="34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a:solidFill>
                  <a:srgbClr val="6C8B5D"/>
                </a:solidFill>
                <a:latin typeface="Roboto"/>
                <a:ea typeface="Roboto"/>
                <a:cs typeface="Roboto"/>
                <a:sym typeface="Roboto"/>
              </a:rPr>
              <a:t>Project Data Links</a:t>
            </a:r>
            <a:endParaRPr sz="1800" b="0" i="0" u="none" strike="noStrike" cap="none">
              <a:solidFill>
                <a:srgbClr val="6C8B5D"/>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g53af3a69b4_0_106"/>
          <p:cNvSpPr/>
          <p:nvPr/>
        </p:nvSpPr>
        <p:spPr>
          <a:xfrm>
            <a:off x="0" y="0"/>
            <a:ext cx="2286600" cy="1961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5" name="Google Shape;455;g53af3a69b4_0_106"/>
          <p:cNvCxnSpPr/>
          <p:nvPr/>
        </p:nvCxnSpPr>
        <p:spPr>
          <a:xfrm>
            <a:off x="3878925" y="2781150"/>
            <a:ext cx="3361200" cy="0"/>
          </a:xfrm>
          <a:prstGeom prst="straightConnector1">
            <a:avLst/>
          </a:prstGeom>
          <a:noFill/>
          <a:ln w="9525" cap="flat" cmpd="sng">
            <a:solidFill>
              <a:srgbClr val="B9D87A"/>
            </a:solidFill>
            <a:prstDash val="solid"/>
            <a:round/>
            <a:headEnd type="none" w="sm" len="sm"/>
            <a:tailEnd type="none" w="sm" len="sm"/>
          </a:ln>
        </p:spPr>
      </p:cxnSp>
      <p:sp>
        <p:nvSpPr>
          <p:cNvPr id="456" name="Google Shape;456;g53af3a69b4_0_106"/>
          <p:cNvSpPr txBox="1"/>
          <p:nvPr/>
        </p:nvSpPr>
        <p:spPr>
          <a:xfrm>
            <a:off x="559850" y="1302606"/>
            <a:ext cx="1167000" cy="260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0" i="0" u="none" strike="noStrike" cap="none">
                <a:solidFill>
                  <a:srgbClr val="000000"/>
                </a:solidFill>
                <a:latin typeface="Roboto"/>
                <a:ea typeface="Roboto"/>
                <a:cs typeface="Roboto"/>
                <a:sym typeface="Roboto"/>
              </a:rPr>
              <a:t>www.hexart.in</a:t>
            </a:r>
            <a:endParaRPr sz="1200" b="0" i="0" u="none" strike="noStrike" cap="none">
              <a:solidFill>
                <a:srgbClr val="000000"/>
              </a:solidFill>
              <a:latin typeface="Roboto"/>
              <a:ea typeface="Roboto"/>
              <a:cs typeface="Roboto"/>
              <a:sym typeface="Roboto"/>
            </a:endParaRPr>
          </a:p>
        </p:txBody>
      </p:sp>
      <p:pic>
        <p:nvPicPr>
          <p:cNvPr id="457" name="Google Shape;457;g53af3a69b4_0_106"/>
          <p:cNvPicPr preferRelativeResize="0"/>
          <p:nvPr/>
        </p:nvPicPr>
        <p:blipFill rotWithShape="1">
          <a:blip r:embed="rId3">
            <a:alphaModFix/>
          </a:blip>
          <a:srcRect l="7510" t="20809" r="7431" b="18628"/>
          <a:stretch/>
        </p:blipFill>
        <p:spPr>
          <a:xfrm>
            <a:off x="570469" y="3633345"/>
            <a:ext cx="1145673" cy="328402"/>
          </a:xfrm>
          <a:prstGeom prst="rect">
            <a:avLst/>
          </a:prstGeom>
          <a:noFill/>
          <a:ln>
            <a:noFill/>
          </a:ln>
        </p:spPr>
      </p:pic>
      <p:pic>
        <p:nvPicPr>
          <p:cNvPr id="458" name="Google Shape;458;g53af3a69b4_0_106"/>
          <p:cNvPicPr preferRelativeResize="0"/>
          <p:nvPr/>
        </p:nvPicPr>
        <p:blipFill rotWithShape="1">
          <a:blip r:embed="rId4">
            <a:alphaModFix/>
          </a:blip>
          <a:srcRect l="19861" t="18103" r="19307" b="17724"/>
          <a:stretch/>
        </p:blipFill>
        <p:spPr>
          <a:xfrm>
            <a:off x="901770" y="4572177"/>
            <a:ext cx="483078" cy="360402"/>
          </a:xfrm>
          <a:prstGeom prst="rect">
            <a:avLst/>
          </a:prstGeom>
          <a:noFill/>
          <a:ln>
            <a:noFill/>
          </a:ln>
        </p:spPr>
      </p:pic>
      <p:pic>
        <p:nvPicPr>
          <p:cNvPr id="459" name="Google Shape;459;g53af3a69b4_0_106"/>
          <p:cNvPicPr preferRelativeResize="0"/>
          <p:nvPr/>
        </p:nvPicPr>
        <p:blipFill rotWithShape="1">
          <a:blip r:embed="rId5">
            <a:alphaModFix/>
          </a:blip>
          <a:srcRect l="6451" t="11076" r="5295" b="19990"/>
          <a:stretch/>
        </p:blipFill>
        <p:spPr>
          <a:xfrm>
            <a:off x="433614" y="2556215"/>
            <a:ext cx="1419414" cy="450900"/>
          </a:xfrm>
          <a:prstGeom prst="rect">
            <a:avLst/>
          </a:prstGeom>
          <a:noFill/>
          <a:ln>
            <a:noFill/>
          </a:ln>
        </p:spPr>
      </p:pic>
      <p:pic>
        <p:nvPicPr>
          <p:cNvPr id="460" name="Google Shape;460;g53af3a69b4_0_106"/>
          <p:cNvPicPr preferRelativeResize="0"/>
          <p:nvPr/>
        </p:nvPicPr>
        <p:blipFill rotWithShape="1">
          <a:blip r:embed="rId6">
            <a:alphaModFix/>
          </a:blip>
          <a:srcRect/>
          <a:stretch/>
        </p:blipFill>
        <p:spPr>
          <a:xfrm>
            <a:off x="104975" y="508352"/>
            <a:ext cx="2076703" cy="794252"/>
          </a:xfrm>
          <a:prstGeom prst="rect">
            <a:avLst/>
          </a:prstGeom>
          <a:noFill/>
          <a:ln>
            <a:noFill/>
          </a:ln>
        </p:spPr>
      </p:pic>
      <p:sp>
        <p:nvSpPr>
          <p:cNvPr id="461" name="Google Shape;461;g53af3a69b4_0_106"/>
          <p:cNvSpPr txBox="1"/>
          <p:nvPr/>
        </p:nvSpPr>
        <p:spPr>
          <a:xfrm>
            <a:off x="559825" y="2260688"/>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Sponsored by</a:t>
            </a:r>
            <a:endParaRPr sz="800" b="0" i="0" u="none" strike="noStrike" cap="none">
              <a:solidFill>
                <a:srgbClr val="0098BA"/>
              </a:solidFill>
              <a:latin typeface="Roboto"/>
              <a:ea typeface="Roboto"/>
              <a:cs typeface="Roboto"/>
              <a:sym typeface="Roboto"/>
            </a:endParaRPr>
          </a:p>
        </p:txBody>
      </p:sp>
      <p:sp>
        <p:nvSpPr>
          <p:cNvPr id="462" name="Google Shape;462;g53af3a69b4_0_106"/>
          <p:cNvSpPr txBox="1"/>
          <p:nvPr/>
        </p:nvSpPr>
        <p:spPr>
          <a:xfrm>
            <a:off x="559800" y="3322075"/>
            <a:ext cx="11670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CSR Partner</a:t>
            </a:r>
            <a:endParaRPr sz="800" b="0" i="0" u="none" strike="noStrike" cap="none">
              <a:solidFill>
                <a:srgbClr val="0098BA"/>
              </a:solidFill>
              <a:latin typeface="Roboto"/>
              <a:ea typeface="Roboto"/>
              <a:cs typeface="Roboto"/>
              <a:sym typeface="Roboto"/>
            </a:endParaRPr>
          </a:p>
        </p:txBody>
      </p:sp>
      <p:sp>
        <p:nvSpPr>
          <p:cNvPr id="463" name="Google Shape;463;g53af3a69b4_0_106"/>
          <p:cNvSpPr txBox="1"/>
          <p:nvPr/>
        </p:nvSpPr>
        <p:spPr>
          <a:xfrm>
            <a:off x="352363" y="4276700"/>
            <a:ext cx="1581900" cy="260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800" b="0" i="0" u="none" strike="noStrike" cap="none">
                <a:solidFill>
                  <a:srgbClr val="0098BA"/>
                </a:solidFill>
                <a:latin typeface="Roboto"/>
                <a:ea typeface="Roboto"/>
                <a:cs typeface="Roboto"/>
                <a:sym typeface="Roboto"/>
              </a:rPr>
              <a:t>Implementation Partner</a:t>
            </a:r>
            <a:endParaRPr sz="800" b="0" i="0" u="none" strike="noStrike" cap="none">
              <a:solidFill>
                <a:srgbClr val="0098BA"/>
              </a:solidFill>
              <a:latin typeface="Roboto"/>
              <a:ea typeface="Roboto"/>
              <a:cs typeface="Roboto"/>
              <a:sym typeface="Roboto"/>
            </a:endParaRPr>
          </a:p>
        </p:txBody>
      </p:sp>
      <p:cxnSp>
        <p:nvCxnSpPr>
          <p:cNvPr id="464" name="Google Shape;464;g53af3a69b4_0_106"/>
          <p:cNvCxnSpPr/>
          <p:nvPr/>
        </p:nvCxnSpPr>
        <p:spPr>
          <a:xfrm>
            <a:off x="4467975" y="2782200"/>
            <a:ext cx="2183100" cy="0"/>
          </a:xfrm>
          <a:prstGeom prst="straightConnector1">
            <a:avLst/>
          </a:prstGeom>
          <a:noFill/>
          <a:ln w="76200" cap="flat" cmpd="sng">
            <a:solidFill>
              <a:srgbClr val="B9D87A"/>
            </a:solidFill>
            <a:prstDash val="solid"/>
            <a:round/>
            <a:headEnd type="none" w="sm" len="sm"/>
            <a:tailEnd type="none" w="sm" len="sm"/>
          </a:ln>
        </p:spPr>
      </p:cxnSp>
      <p:sp>
        <p:nvSpPr>
          <p:cNvPr id="465" name="Google Shape;465;g53af3a69b4_0_106"/>
          <p:cNvSpPr txBox="1"/>
          <p:nvPr/>
        </p:nvSpPr>
        <p:spPr>
          <a:xfrm>
            <a:off x="4300725" y="2334275"/>
            <a:ext cx="2517600" cy="406500"/>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4000"/>
              <a:buFont typeface="Arial"/>
              <a:buNone/>
            </a:pPr>
            <a:r>
              <a:rPr lang="en-US" sz="3000" b="0" i="0" u="none" strike="noStrike" cap="none">
                <a:solidFill>
                  <a:srgbClr val="0098BA"/>
                </a:solidFill>
                <a:latin typeface="Roboto Medium"/>
                <a:ea typeface="Roboto Medium"/>
                <a:cs typeface="Roboto Medium"/>
                <a:sym typeface="Roboto Medium"/>
              </a:rPr>
              <a:t>THANK YOU</a:t>
            </a:r>
            <a:endParaRPr sz="3000" b="0" i="0" u="none" strike="noStrike" cap="none">
              <a:solidFill>
                <a:srgbClr val="0098BA"/>
              </a:solidFill>
              <a:latin typeface="Roboto Medium"/>
              <a:ea typeface="Roboto Medium"/>
              <a:cs typeface="Roboto Medium"/>
              <a:sym typeface="Roboto Medium"/>
            </a:endParaRPr>
          </a:p>
        </p:txBody>
      </p:sp>
      <p:sp>
        <p:nvSpPr>
          <p:cNvPr id="466" name="Google Shape;466;g53af3a69b4_0_106"/>
          <p:cNvSpPr/>
          <p:nvPr/>
        </p:nvSpPr>
        <p:spPr>
          <a:xfrm>
            <a:off x="7525440" y="0"/>
            <a:ext cx="378" cy="80713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
        <p:nvSpPr>
          <p:cNvPr id="467" name="Google Shape;467;g53af3a69b4_0_106"/>
          <p:cNvSpPr/>
          <p:nvPr/>
        </p:nvSpPr>
        <p:spPr>
          <a:xfrm>
            <a:off x="7918920" y="1046880"/>
            <a:ext cx="1235520" cy="378"/>
          </a:xfrm>
          <a:custGeom>
            <a:avLst/>
            <a:gdLst/>
            <a:ahLst/>
            <a:cxnLst/>
            <a:rect l="l" t="t" r="r" b="b"/>
            <a:pathLst>
              <a:path w="21600" h="21600" extrusionOk="0">
                <a:moveTo>
                  <a:pt x="0" y="0"/>
                </a:moveTo>
                <a:lnTo>
                  <a:pt x="21600" y="21600"/>
                </a:lnTo>
              </a:path>
            </a:pathLst>
          </a:custGeom>
          <a:noFill/>
          <a:ln w="19075" cap="flat" cmpd="sng">
            <a:solidFill>
              <a:srgbClr val="EFEFEF"/>
            </a:solidFill>
            <a:prstDash val="solid"/>
            <a:roun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On-screen Show (16:9)</PresentationFormat>
  <Paragraphs>51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Roboto Medium</vt:lpstr>
      <vt:lpstr>Arial</vt:lpstr>
      <vt:lpstr>Roboto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 GUPTA</dc:creator>
  <cp:lastModifiedBy>chalamalla eshwar</cp:lastModifiedBy>
  <cp:revision>5</cp:revision>
  <dcterms:created xsi:type="dcterms:W3CDTF">2020-09-14T08:09:03Z</dcterms:created>
  <dcterms:modified xsi:type="dcterms:W3CDTF">2023-01-28T17:20:17Z</dcterms:modified>
</cp:coreProperties>
</file>