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Medium"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smqk6Y+4R6q9U0GnHUahLxrK9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3af3a69b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53af3a69b4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b5d515bb1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g9b5d515bb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d8bbee3e9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g1d8bbee3e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d8bbee3e9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g1d8bbee3e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d8bbee3e9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g1d8bbee3e9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d7620baf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d7620baf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d8bbee3e9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0" name="Google Shape;440;g1d8bbee3e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d7620baa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6" name="Google Shape;446;g1d7620baa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3af3a69b4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53af3a69b4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1"/>
        <p:cNvGrpSpPr/>
        <p:nvPr/>
      </p:nvGrpSpPr>
      <p:grpSpPr>
        <a:xfrm>
          <a:off x="0" y="0"/>
          <a:ext cx="0" cy="0"/>
          <a:chOff x="0" y="0"/>
          <a:chExt cx="0" cy="0"/>
        </a:xfrm>
      </p:grpSpPr>
      <p:sp>
        <p:nvSpPr>
          <p:cNvPr id="12" name="Google Shape;12;g9b5d515bb1_0_78"/>
          <p:cNvSpPr/>
          <p:nvPr/>
        </p:nvSpPr>
        <p:spPr>
          <a:xfrm>
            <a:off x="0" y="0"/>
            <a:ext cx="9169800" cy="5143500"/>
          </a:xfrm>
          <a:prstGeom prst="rect">
            <a:avLst/>
          </a:prstGeom>
          <a:solidFill>
            <a:srgbClr val="0098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9b5d515bb1_0_7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 name="Google Shape;14;g9b5d515bb1_0_7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g9b5d515bb1_0_78"/>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g9b5d515bb1_0_78"/>
          <p:cNvPicPr preferRelativeResize="0"/>
          <p:nvPr/>
        </p:nvPicPr>
        <p:blipFill rotWithShape="1">
          <a:blip r:embed="rId2">
            <a:alphaModFix/>
          </a:blip>
          <a:srcRect/>
          <a:stretch/>
        </p:blipFill>
        <p:spPr>
          <a:xfrm>
            <a:off x="104950" y="508352"/>
            <a:ext cx="2076703" cy="794252"/>
          </a:xfrm>
          <a:prstGeom prst="rect">
            <a:avLst/>
          </a:prstGeom>
          <a:noFill/>
          <a:ln>
            <a:noFill/>
          </a:ln>
        </p:spPr>
      </p:pic>
      <p:sp>
        <p:nvSpPr>
          <p:cNvPr id="17" name="Google Shape;17;g9b5d515bb1_0_78"/>
          <p:cNvSpPr txBox="1"/>
          <p:nvPr/>
        </p:nvSpPr>
        <p:spPr>
          <a:xfrm>
            <a:off x="46275" y="48055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F3F3F3"/>
                </a:solidFill>
                <a:latin typeface="Roboto"/>
                <a:ea typeface="Roboto"/>
                <a:cs typeface="Roboto"/>
                <a:sym typeface="Roboto"/>
              </a:rPr>
              <a:t>www.hexart.in</a:t>
            </a:r>
            <a:endParaRPr sz="1200" b="0" i="0" u="none" strike="noStrike" cap="none">
              <a:solidFill>
                <a:srgbClr val="F3F3F3"/>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7" name="Google Shape;377;p3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78" name="Google Shape;378;p3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79" name="Google Shape;379;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0" name="Google Shape;38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1" name="Google Shape;381;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2"/>
        <p:cNvGrpSpPr/>
        <p:nvPr/>
      </p:nvGrpSpPr>
      <p:grpSpPr>
        <a:xfrm>
          <a:off x="0" y="0"/>
          <a:ext cx="0" cy="0"/>
          <a:chOff x="0" y="0"/>
          <a:chExt cx="0" cy="0"/>
        </a:xfrm>
      </p:grpSpPr>
      <p:sp>
        <p:nvSpPr>
          <p:cNvPr id="383" name="Google Shape;383;p3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4" name="Google Shape;384;p33"/>
          <p:cNvSpPr>
            <a:spLocks noGrp="1"/>
          </p:cNvSpPr>
          <p:nvPr>
            <p:ph type="pic" idx="2"/>
          </p:nvPr>
        </p:nvSpPr>
        <p:spPr>
          <a:xfrm>
            <a:off x="3887391" y="740569"/>
            <a:ext cx="4629000" cy="3655200"/>
          </a:xfrm>
          <a:prstGeom prst="rect">
            <a:avLst/>
          </a:prstGeom>
          <a:noFill/>
          <a:ln>
            <a:noFill/>
          </a:ln>
        </p:spPr>
      </p:sp>
      <p:sp>
        <p:nvSpPr>
          <p:cNvPr id="385" name="Google Shape;385;p3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86" name="Google Shape;386;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7" name="Google Shape;387;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8" name="Google Shape;388;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9"/>
        <p:cNvGrpSpPr/>
        <p:nvPr/>
      </p:nvGrpSpPr>
      <p:grpSpPr>
        <a:xfrm>
          <a:off x="0" y="0"/>
          <a:ext cx="0" cy="0"/>
          <a:chOff x="0" y="0"/>
          <a:chExt cx="0" cy="0"/>
        </a:xfrm>
      </p:grpSpPr>
      <p:sp>
        <p:nvSpPr>
          <p:cNvPr id="390" name="Google Shape;390;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1" name="Google Shape;391;p3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2" name="Google Shape;392;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3" name="Google Shape;393;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4" name="Google Shape;394;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5"/>
        <p:cNvGrpSpPr/>
        <p:nvPr/>
      </p:nvGrpSpPr>
      <p:grpSpPr>
        <a:xfrm>
          <a:off x="0" y="0"/>
          <a:ext cx="0" cy="0"/>
          <a:chOff x="0" y="0"/>
          <a:chExt cx="0" cy="0"/>
        </a:xfrm>
      </p:grpSpPr>
      <p:sp>
        <p:nvSpPr>
          <p:cNvPr id="396" name="Google Shape;396;p3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7" name="Google Shape;397;p3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8" name="Google Shape;398;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9" name="Google Shape;399;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0" name="Google Shape;400;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7"/>
          <p:cNvSpPr/>
          <p:nvPr/>
        </p:nvSpPr>
        <p:spPr>
          <a:xfrm rot="10800000">
            <a:off x="497825" y="-264150"/>
            <a:ext cx="3916800" cy="5417700"/>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7"/>
          <p:cNvSpPr/>
          <p:nvPr/>
        </p:nvSpPr>
        <p:spPr>
          <a:xfrm rot="-5400000">
            <a:off x="2851500" y="-3355858"/>
            <a:ext cx="3621300" cy="93468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p:nvPr/>
        </p:nvSpPr>
        <p:spPr>
          <a:xfrm rot="5400000">
            <a:off x="-651700" y="490900"/>
            <a:ext cx="3289200" cy="19857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7"/>
          <p:cNvSpPr/>
          <p:nvPr/>
        </p:nvSpPr>
        <p:spPr>
          <a:xfrm rot="-7001467">
            <a:off x="5268188" y="-881029"/>
            <a:ext cx="2865886" cy="6561444"/>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27"/>
          <p:cNvCxnSpPr/>
          <p:nvPr/>
        </p:nvCxnSpPr>
        <p:spPr>
          <a:xfrm rot="10800000" flipH="1">
            <a:off x="0" y="683075"/>
            <a:ext cx="953400" cy="2100"/>
          </a:xfrm>
          <a:prstGeom prst="straightConnector1">
            <a:avLst/>
          </a:prstGeom>
          <a:noFill/>
          <a:ln w="76200" cap="flat" cmpd="sng">
            <a:solidFill>
              <a:srgbClr val="B9D87A"/>
            </a:solidFill>
            <a:prstDash val="solid"/>
            <a:round/>
            <a:headEnd type="none" w="sm" len="sm"/>
            <a:tailEnd type="none" w="sm" len="sm"/>
          </a:ln>
        </p:spPr>
      </p:cxnSp>
      <p:cxnSp>
        <p:nvCxnSpPr>
          <p:cNvPr id="24" name="Google Shape;24;p27"/>
          <p:cNvCxnSpPr/>
          <p:nvPr/>
        </p:nvCxnSpPr>
        <p:spPr>
          <a:xfrm>
            <a:off x="812825" y="685175"/>
            <a:ext cx="4706100" cy="0"/>
          </a:xfrm>
          <a:prstGeom prst="straightConnector1">
            <a:avLst/>
          </a:prstGeom>
          <a:noFill/>
          <a:ln w="9525" cap="flat" cmpd="sng">
            <a:solidFill>
              <a:srgbClr val="B9D87A"/>
            </a:solidFill>
            <a:prstDash val="solid"/>
            <a:round/>
            <a:headEnd type="none" w="sm" len="sm"/>
            <a:tailEnd type="none" w="sm" len="sm"/>
          </a:ln>
        </p:spPr>
      </p:cxnSp>
      <p:pic>
        <p:nvPicPr>
          <p:cNvPr id="25" name="Google Shape;25;p27"/>
          <p:cNvPicPr preferRelativeResize="0"/>
          <p:nvPr/>
        </p:nvPicPr>
        <p:blipFill rotWithShape="1">
          <a:blip r:embed="rId2">
            <a:alphaModFix/>
          </a:blip>
          <a:srcRect/>
          <a:stretch/>
        </p:blipFill>
        <p:spPr>
          <a:xfrm>
            <a:off x="36450" y="47525"/>
            <a:ext cx="874448" cy="334425"/>
          </a:xfrm>
          <a:prstGeom prst="rect">
            <a:avLst/>
          </a:prstGeom>
          <a:noFill/>
          <a:ln>
            <a:noFill/>
          </a:ln>
        </p:spPr>
      </p:pic>
      <p:sp>
        <p:nvSpPr>
          <p:cNvPr id="26" name="Google Shape;26;p27"/>
          <p:cNvSpPr txBox="1"/>
          <p:nvPr/>
        </p:nvSpPr>
        <p:spPr>
          <a:xfrm>
            <a:off x="0" y="48240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b="0" i="0" u="none" strike="noStrike" cap="none">
                <a:solidFill>
                  <a:srgbClr val="000000"/>
                </a:solidFill>
                <a:latin typeface="Roboto"/>
                <a:ea typeface="Roboto"/>
                <a:cs typeface="Roboto"/>
                <a:sym typeface="Roboto"/>
              </a:rPr>
              <a:t>www.hexart.in</a:t>
            </a:r>
            <a:endParaRPr sz="1000" b="0" i="0" u="none" strike="noStrike" cap="none">
              <a:solidFill>
                <a:srgbClr val="000000"/>
              </a:solidFill>
              <a:latin typeface="Roboto"/>
              <a:ea typeface="Roboto"/>
              <a:cs typeface="Roboto"/>
              <a:sym typeface="Roboto"/>
            </a:endParaRPr>
          </a:p>
        </p:txBody>
      </p:sp>
      <p:sp>
        <p:nvSpPr>
          <p:cNvPr id="27" name="Google Shape;27;p27"/>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28" name="Google Shape;28;p27"/>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9"/>
        <p:cNvGrpSpPr/>
        <p:nvPr/>
      </p:nvGrpSpPr>
      <p:grpSpPr>
        <a:xfrm>
          <a:off x="0" y="0"/>
          <a:ext cx="0" cy="0"/>
          <a:chOff x="0" y="0"/>
          <a:chExt cx="0" cy="0"/>
        </a:xfrm>
      </p:grpSpPr>
      <p:sp>
        <p:nvSpPr>
          <p:cNvPr id="30" name="Google Shape;30;g53af3a69b4_0_85"/>
          <p:cNvSpPr/>
          <p:nvPr/>
        </p:nvSpPr>
        <p:spPr>
          <a:xfrm>
            <a:off x="22924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53af3a69b4_0_85"/>
          <p:cNvSpPr/>
          <p:nvPr/>
        </p:nvSpPr>
        <p:spPr>
          <a:xfrm>
            <a:off x="22924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53af3a69b4_0_85"/>
          <p:cNvSpPr/>
          <p:nvPr/>
        </p:nvSpPr>
        <p:spPr>
          <a:xfrm>
            <a:off x="22924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53af3a69b4_0_85"/>
          <p:cNvSpPr/>
          <p:nvPr/>
        </p:nvSpPr>
        <p:spPr>
          <a:xfrm>
            <a:off x="22924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53af3a69b4_0_85"/>
          <p:cNvSpPr/>
          <p:nvPr/>
        </p:nvSpPr>
        <p:spPr>
          <a:xfrm>
            <a:off x="22924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53af3a69b4_0_85"/>
          <p:cNvSpPr/>
          <p:nvPr/>
        </p:nvSpPr>
        <p:spPr>
          <a:xfrm>
            <a:off x="22924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53af3a69b4_0_85"/>
          <p:cNvSpPr/>
          <p:nvPr/>
        </p:nvSpPr>
        <p:spPr>
          <a:xfrm>
            <a:off x="22924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53af3a69b4_0_85"/>
          <p:cNvSpPr/>
          <p:nvPr/>
        </p:nvSpPr>
        <p:spPr>
          <a:xfrm>
            <a:off x="22924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53af3a69b4_0_85"/>
          <p:cNvSpPr/>
          <p:nvPr/>
        </p:nvSpPr>
        <p:spPr>
          <a:xfrm>
            <a:off x="28119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53af3a69b4_0_85"/>
          <p:cNvSpPr/>
          <p:nvPr/>
        </p:nvSpPr>
        <p:spPr>
          <a:xfrm>
            <a:off x="28119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53af3a69b4_0_85"/>
          <p:cNvSpPr/>
          <p:nvPr/>
        </p:nvSpPr>
        <p:spPr>
          <a:xfrm>
            <a:off x="28119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53af3a69b4_0_85"/>
          <p:cNvSpPr/>
          <p:nvPr/>
        </p:nvSpPr>
        <p:spPr>
          <a:xfrm>
            <a:off x="28119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53af3a69b4_0_85"/>
          <p:cNvSpPr/>
          <p:nvPr/>
        </p:nvSpPr>
        <p:spPr>
          <a:xfrm>
            <a:off x="28119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53af3a69b4_0_85"/>
          <p:cNvSpPr/>
          <p:nvPr/>
        </p:nvSpPr>
        <p:spPr>
          <a:xfrm>
            <a:off x="28119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53af3a69b4_0_85"/>
          <p:cNvSpPr/>
          <p:nvPr/>
        </p:nvSpPr>
        <p:spPr>
          <a:xfrm>
            <a:off x="28119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53af3a69b4_0_85"/>
          <p:cNvSpPr/>
          <p:nvPr/>
        </p:nvSpPr>
        <p:spPr>
          <a:xfrm>
            <a:off x="22924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g53af3a69b4_0_85"/>
          <p:cNvSpPr/>
          <p:nvPr/>
        </p:nvSpPr>
        <p:spPr>
          <a:xfrm>
            <a:off x="28119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g53af3a69b4_0_85"/>
          <p:cNvSpPr/>
          <p:nvPr/>
        </p:nvSpPr>
        <p:spPr>
          <a:xfrm>
            <a:off x="33394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53af3a69b4_0_85"/>
          <p:cNvSpPr/>
          <p:nvPr/>
        </p:nvSpPr>
        <p:spPr>
          <a:xfrm>
            <a:off x="33394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g53af3a69b4_0_85"/>
          <p:cNvSpPr/>
          <p:nvPr/>
        </p:nvSpPr>
        <p:spPr>
          <a:xfrm>
            <a:off x="33394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53af3a69b4_0_85"/>
          <p:cNvSpPr/>
          <p:nvPr/>
        </p:nvSpPr>
        <p:spPr>
          <a:xfrm>
            <a:off x="33394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g53af3a69b4_0_85"/>
          <p:cNvSpPr/>
          <p:nvPr/>
        </p:nvSpPr>
        <p:spPr>
          <a:xfrm>
            <a:off x="33394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g53af3a69b4_0_85"/>
          <p:cNvSpPr/>
          <p:nvPr/>
        </p:nvSpPr>
        <p:spPr>
          <a:xfrm>
            <a:off x="33394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g53af3a69b4_0_85"/>
          <p:cNvSpPr/>
          <p:nvPr/>
        </p:nvSpPr>
        <p:spPr>
          <a:xfrm>
            <a:off x="33394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g53af3a69b4_0_85"/>
          <p:cNvSpPr/>
          <p:nvPr/>
        </p:nvSpPr>
        <p:spPr>
          <a:xfrm>
            <a:off x="33394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53af3a69b4_0_85"/>
          <p:cNvSpPr/>
          <p:nvPr/>
        </p:nvSpPr>
        <p:spPr>
          <a:xfrm>
            <a:off x="38589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53af3a69b4_0_85"/>
          <p:cNvSpPr/>
          <p:nvPr/>
        </p:nvSpPr>
        <p:spPr>
          <a:xfrm>
            <a:off x="38589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53af3a69b4_0_85"/>
          <p:cNvSpPr/>
          <p:nvPr/>
        </p:nvSpPr>
        <p:spPr>
          <a:xfrm>
            <a:off x="38589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g53af3a69b4_0_85"/>
          <p:cNvSpPr/>
          <p:nvPr/>
        </p:nvSpPr>
        <p:spPr>
          <a:xfrm>
            <a:off x="38589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g53af3a69b4_0_85"/>
          <p:cNvSpPr/>
          <p:nvPr/>
        </p:nvSpPr>
        <p:spPr>
          <a:xfrm>
            <a:off x="38589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53af3a69b4_0_85"/>
          <p:cNvSpPr/>
          <p:nvPr/>
        </p:nvSpPr>
        <p:spPr>
          <a:xfrm>
            <a:off x="38589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53af3a69b4_0_85"/>
          <p:cNvSpPr/>
          <p:nvPr/>
        </p:nvSpPr>
        <p:spPr>
          <a:xfrm>
            <a:off x="38589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53af3a69b4_0_85"/>
          <p:cNvSpPr/>
          <p:nvPr/>
        </p:nvSpPr>
        <p:spPr>
          <a:xfrm>
            <a:off x="33394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53af3a69b4_0_85"/>
          <p:cNvSpPr/>
          <p:nvPr/>
        </p:nvSpPr>
        <p:spPr>
          <a:xfrm>
            <a:off x="38589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53af3a69b4_0_85"/>
          <p:cNvSpPr/>
          <p:nvPr/>
        </p:nvSpPr>
        <p:spPr>
          <a:xfrm>
            <a:off x="43785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53af3a69b4_0_85"/>
          <p:cNvSpPr/>
          <p:nvPr/>
        </p:nvSpPr>
        <p:spPr>
          <a:xfrm>
            <a:off x="43785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53af3a69b4_0_85"/>
          <p:cNvSpPr/>
          <p:nvPr/>
        </p:nvSpPr>
        <p:spPr>
          <a:xfrm>
            <a:off x="43785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53af3a69b4_0_85"/>
          <p:cNvSpPr/>
          <p:nvPr/>
        </p:nvSpPr>
        <p:spPr>
          <a:xfrm>
            <a:off x="43785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53af3a69b4_0_85"/>
          <p:cNvSpPr/>
          <p:nvPr/>
        </p:nvSpPr>
        <p:spPr>
          <a:xfrm>
            <a:off x="43785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g53af3a69b4_0_85"/>
          <p:cNvSpPr/>
          <p:nvPr/>
        </p:nvSpPr>
        <p:spPr>
          <a:xfrm>
            <a:off x="43785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53af3a69b4_0_85"/>
          <p:cNvSpPr/>
          <p:nvPr/>
        </p:nvSpPr>
        <p:spPr>
          <a:xfrm>
            <a:off x="43785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53af3a69b4_0_85"/>
          <p:cNvSpPr/>
          <p:nvPr/>
        </p:nvSpPr>
        <p:spPr>
          <a:xfrm>
            <a:off x="43785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53af3a69b4_0_85"/>
          <p:cNvSpPr/>
          <p:nvPr/>
        </p:nvSpPr>
        <p:spPr>
          <a:xfrm>
            <a:off x="48980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53af3a69b4_0_85"/>
          <p:cNvSpPr/>
          <p:nvPr/>
        </p:nvSpPr>
        <p:spPr>
          <a:xfrm>
            <a:off x="48980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53af3a69b4_0_85"/>
          <p:cNvSpPr/>
          <p:nvPr/>
        </p:nvSpPr>
        <p:spPr>
          <a:xfrm>
            <a:off x="48980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53af3a69b4_0_85"/>
          <p:cNvSpPr/>
          <p:nvPr/>
        </p:nvSpPr>
        <p:spPr>
          <a:xfrm>
            <a:off x="48980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53af3a69b4_0_85"/>
          <p:cNvSpPr/>
          <p:nvPr/>
        </p:nvSpPr>
        <p:spPr>
          <a:xfrm>
            <a:off x="48980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53af3a69b4_0_85"/>
          <p:cNvSpPr/>
          <p:nvPr/>
        </p:nvSpPr>
        <p:spPr>
          <a:xfrm>
            <a:off x="48980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53af3a69b4_0_85"/>
          <p:cNvSpPr/>
          <p:nvPr/>
        </p:nvSpPr>
        <p:spPr>
          <a:xfrm>
            <a:off x="48980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53af3a69b4_0_85"/>
          <p:cNvSpPr/>
          <p:nvPr/>
        </p:nvSpPr>
        <p:spPr>
          <a:xfrm>
            <a:off x="43785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53af3a69b4_0_85"/>
          <p:cNvSpPr/>
          <p:nvPr/>
        </p:nvSpPr>
        <p:spPr>
          <a:xfrm>
            <a:off x="48980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53af3a69b4_0_85"/>
          <p:cNvSpPr/>
          <p:nvPr/>
        </p:nvSpPr>
        <p:spPr>
          <a:xfrm>
            <a:off x="54255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53af3a69b4_0_85"/>
          <p:cNvSpPr/>
          <p:nvPr/>
        </p:nvSpPr>
        <p:spPr>
          <a:xfrm>
            <a:off x="54255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53af3a69b4_0_85"/>
          <p:cNvSpPr/>
          <p:nvPr/>
        </p:nvSpPr>
        <p:spPr>
          <a:xfrm>
            <a:off x="54255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53af3a69b4_0_85"/>
          <p:cNvSpPr/>
          <p:nvPr/>
        </p:nvSpPr>
        <p:spPr>
          <a:xfrm>
            <a:off x="54255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53af3a69b4_0_85"/>
          <p:cNvSpPr/>
          <p:nvPr/>
        </p:nvSpPr>
        <p:spPr>
          <a:xfrm>
            <a:off x="54255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53af3a69b4_0_85"/>
          <p:cNvSpPr/>
          <p:nvPr/>
        </p:nvSpPr>
        <p:spPr>
          <a:xfrm>
            <a:off x="54255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53af3a69b4_0_85"/>
          <p:cNvSpPr/>
          <p:nvPr/>
        </p:nvSpPr>
        <p:spPr>
          <a:xfrm>
            <a:off x="54255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53af3a69b4_0_85"/>
          <p:cNvSpPr/>
          <p:nvPr/>
        </p:nvSpPr>
        <p:spPr>
          <a:xfrm>
            <a:off x="54255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53af3a69b4_0_85"/>
          <p:cNvSpPr/>
          <p:nvPr/>
        </p:nvSpPr>
        <p:spPr>
          <a:xfrm>
            <a:off x="59450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53af3a69b4_0_85"/>
          <p:cNvSpPr/>
          <p:nvPr/>
        </p:nvSpPr>
        <p:spPr>
          <a:xfrm>
            <a:off x="59450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53af3a69b4_0_85"/>
          <p:cNvSpPr/>
          <p:nvPr/>
        </p:nvSpPr>
        <p:spPr>
          <a:xfrm>
            <a:off x="59450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53af3a69b4_0_85"/>
          <p:cNvSpPr/>
          <p:nvPr/>
        </p:nvSpPr>
        <p:spPr>
          <a:xfrm>
            <a:off x="59450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53af3a69b4_0_85"/>
          <p:cNvSpPr/>
          <p:nvPr/>
        </p:nvSpPr>
        <p:spPr>
          <a:xfrm>
            <a:off x="59450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53af3a69b4_0_85"/>
          <p:cNvSpPr/>
          <p:nvPr/>
        </p:nvSpPr>
        <p:spPr>
          <a:xfrm>
            <a:off x="59450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53af3a69b4_0_85"/>
          <p:cNvSpPr/>
          <p:nvPr/>
        </p:nvSpPr>
        <p:spPr>
          <a:xfrm>
            <a:off x="59450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53af3a69b4_0_85"/>
          <p:cNvSpPr/>
          <p:nvPr/>
        </p:nvSpPr>
        <p:spPr>
          <a:xfrm>
            <a:off x="54255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53af3a69b4_0_85"/>
          <p:cNvSpPr/>
          <p:nvPr/>
        </p:nvSpPr>
        <p:spPr>
          <a:xfrm>
            <a:off x="59450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53af3a69b4_0_85"/>
          <p:cNvSpPr/>
          <p:nvPr/>
        </p:nvSpPr>
        <p:spPr>
          <a:xfrm>
            <a:off x="64646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53af3a69b4_0_85"/>
          <p:cNvSpPr/>
          <p:nvPr/>
        </p:nvSpPr>
        <p:spPr>
          <a:xfrm>
            <a:off x="64646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53af3a69b4_0_85"/>
          <p:cNvSpPr/>
          <p:nvPr/>
        </p:nvSpPr>
        <p:spPr>
          <a:xfrm>
            <a:off x="64646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53af3a69b4_0_85"/>
          <p:cNvSpPr/>
          <p:nvPr/>
        </p:nvSpPr>
        <p:spPr>
          <a:xfrm>
            <a:off x="64646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53af3a69b4_0_85"/>
          <p:cNvSpPr/>
          <p:nvPr/>
        </p:nvSpPr>
        <p:spPr>
          <a:xfrm>
            <a:off x="64646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53af3a69b4_0_85"/>
          <p:cNvSpPr/>
          <p:nvPr/>
        </p:nvSpPr>
        <p:spPr>
          <a:xfrm>
            <a:off x="64646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53af3a69b4_0_85"/>
          <p:cNvSpPr/>
          <p:nvPr/>
        </p:nvSpPr>
        <p:spPr>
          <a:xfrm>
            <a:off x="64646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53af3a69b4_0_85"/>
          <p:cNvSpPr/>
          <p:nvPr/>
        </p:nvSpPr>
        <p:spPr>
          <a:xfrm>
            <a:off x="64646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53af3a69b4_0_85"/>
          <p:cNvSpPr/>
          <p:nvPr/>
        </p:nvSpPr>
        <p:spPr>
          <a:xfrm>
            <a:off x="69841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53af3a69b4_0_85"/>
          <p:cNvSpPr/>
          <p:nvPr/>
        </p:nvSpPr>
        <p:spPr>
          <a:xfrm>
            <a:off x="69841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53af3a69b4_0_85"/>
          <p:cNvSpPr/>
          <p:nvPr/>
        </p:nvSpPr>
        <p:spPr>
          <a:xfrm>
            <a:off x="69841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53af3a69b4_0_85"/>
          <p:cNvSpPr/>
          <p:nvPr/>
        </p:nvSpPr>
        <p:spPr>
          <a:xfrm>
            <a:off x="69841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53af3a69b4_0_85"/>
          <p:cNvSpPr/>
          <p:nvPr/>
        </p:nvSpPr>
        <p:spPr>
          <a:xfrm>
            <a:off x="69841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53af3a69b4_0_85"/>
          <p:cNvSpPr/>
          <p:nvPr/>
        </p:nvSpPr>
        <p:spPr>
          <a:xfrm>
            <a:off x="69841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53af3a69b4_0_85"/>
          <p:cNvSpPr/>
          <p:nvPr/>
        </p:nvSpPr>
        <p:spPr>
          <a:xfrm>
            <a:off x="69841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53af3a69b4_0_85"/>
          <p:cNvSpPr/>
          <p:nvPr/>
        </p:nvSpPr>
        <p:spPr>
          <a:xfrm>
            <a:off x="64646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53af3a69b4_0_85"/>
          <p:cNvSpPr/>
          <p:nvPr/>
        </p:nvSpPr>
        <p:spPr>
          <a:xfrm>
            <a:off x="69841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53af3a69b4_0_85"/>
          <p:cNvSpPr/>
          <p:nvPr/>
        </p:nvSpPr>
        <p:spPr>
          <a:xfrm>
            <a:off x="7511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53af3a69b4_0_85"/>
          <p:cNvSpPr/>
          <p:nvPr/>
        </p:nvSpPr>
        <p:spPr>
          <a:xfrm>
            <a:off x="7511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53af3a69b4_0_85"/>
          <p:cNvSpPr/>
          <p:nvPr/>
        </p:nvSpPr>
        <p:spPr>
          <a:xfrm>
            <a:off x="7511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53af3a69b4_0_85"/>
          <p:cNvSpPr/>
          <p:nvPr/>
        </p:nvSpPr>
        <p:spPr>
          <a:xfrm>
            <a:off x="7511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53af3a69b4_0_85"/>
          <p:cNvSpPr/>
          <p:nvPr/>
        </p:nvSpPr>
        <p:spPr>
          <a:xfrm>
            <a:off x="7511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53af3a69b4_0_85"/>
          <p:cNvSpPr/>
          <p:nvPr/>
        </p:nvSpPr>
        <p:spPr>
          <a:xfrm>
            <a:off x="7511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53af3a69b4_0_85"/>
          <p:cNvSpPr/>
          <p:nvPr/>
        </p:nvSpPr>
        <p:spPr>
          <a:xfrm>
            <a:off x="7511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53af3a69b4_0_85"/>
          <p:cNvSpPr/>
          <p:nvPr/>
        </p:nvSpPr>
        <p:spPr>
          <a:xfrm>
            <a:off x="7511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53af3a69b4_0_85"/>
          <p:cNvSpPr/>
          <p:nvPr/>
        </p:nvSpPr>
        <p:spPr>
          <a:xfrm>
            <a:off x="8031188"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53af3a69b4_0_85"/>
          <p:cNvSpPr/>
          <p:nvPr/>
        </p:nvSpPr>
        <p:spPr>
          <a:xfrm>
            <a:off x="8031188"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53af3a69b4_0_85"/>
          <p:cNvSpPr/>
          <p:nvPr/>
        </p:nvSpPr>
        <p:spPr>
          <a:xfrm>
            <a:off x="8031188"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53af3a69b4_0_85"/>
          <p:cNvSpPr/>
          <p:nvPr/>
        </p:nvSpPr>
        <p:spPr>
          <a:xfrm>
            <a:off x="8031188"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53af3a69b4_0_85"/>
          <p:cNvSpPr/>
          <p:nvPr/>
        </p:nvSpPr>
        <p:spPr>
          <a:xfrm>
            <a:off x="8031188"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53af3a69b4_0_85"/>
          <p:cNvSpPr/>
          <p:nvPr/>
        </p:nvSpPr>
        <p:spPr>
          <a:xfrm>
            <a:off x="8031188"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53af3a69b4_0_85"/>
          <p:cNvSpPr/>
          <p:nvPr/>
        </p:nvSpPr>
        <p:spPr>
          <a:xfrm>
            <a:off x="8031188"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53af3a69b4_0_85"/>
          <p:cNvSpPr/>
          <p:nvPr/>
        </p:nvSpPr>
        <p:spPr>
          <a:xfrm>
            <a:off x="7511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53af3a69b4_0_85"/>
          <p:cNvSpPr/>
          <p:nvPr/>
        </p:nvSpPr>
        <p:spPr>
          <a:xfrm>
            <a:off x="8031188"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53af3a69b4_0_85"/>
          <p:cNvSpPr/>
          <p:nvPr/>
        </p:nvSpPr>
        <p:spPr>
          <a:xfrm>
            <a:off x="8550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53af3a69b4_0_85"/>
          <p:cNvSpPr/>
          <p:nvPr/>
        </p:nvSpPr>
        <p:spPr>
          <a:xfrm>
            <a:off x="8550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53af3a69b4_0_85"/>
          <p:cNvSpPr/>
          <p:nvPr/>
        </p:nvSpPr>
        <p:spPr>
          <a:xfrm>
            <a:off x="8550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53af3a69b4_0_85"/>
          <p:cNvSpPr/>
          <p:nvPr/>
        </p:nvSpPr>
        <p:spPr>
          <a:xfrm>
            <a:off x="8550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53af3a69b4_0_85"/>
          <p:cNvSpPr/>
          <p:nvPr/>
        </p:nvSpPr>
        <p:spPr>
          <a:xfrm>
            <a:off x="8550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53af3a69b4_0_85"/>
          <p:cNvSpPr/>
          <p:nvPr/>
        </p:nvSpPr>
        <p:spPr>
          <a:xfrm>
            <a:off x="8550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53af3a69b4_0_85"/>
          <p:cNvSpPr/>
          <p:nvPr/>
        </p:nvSpPr>
        <p:spPr>
          <a:xfrm>
            <a:off x="8550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53af3a69b4_0_85"/>
          <p:cNvSpPr/>
          <p:nvPr/>
        </p:nvSpPr>
        <p:spPr>
          <a:xfrm>
            <a:off x="8550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53af3a69b4_0_85"/>
          <p:cNvSpPr/>
          <p:nvPr/>
        </p:nvSpPr>
        <p:spPr>
          <a:xfrm>
            <a:off x="8550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53af3a69b4_0_85"/>
          <p:cNvSpPr/>
          <p:nvPr/>
        </p:nvSpPr>
        <p:spPr>
          <a:xfrm>
            <a:off x="1253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53af3a69b4_0_85"/>
          <p:cNvSpPr/>
          <p:nvPr/>
        </p:nvSpPr>
        <p:spPr>
          <a:xfrm>
            <a:off x="1253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g53af3a69b4_0_85"/>
          <p:cNvSpPr/>
          <p:nvPr/>
        </p:nvSpPr>
        <p:spPr>
          <a:xfrm>
            <a:off x="1253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g53af3a69b4_0_85"/>
          <p:cNvSpPr/>
          <p:nvPr/>
        </p:nvSpPr>
        <p:spPr>
          <a:xfrm>
            <a:off x="1253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53af3a69b4_0_85"/>
          <p:cNvSpPr/>
          <p:nvPr/>
        </p:nvSpPr>
        <p:spPr>
          <a:xfrm>
            <a:off x="1253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53af3a69b4_0_85"/>
          <p:cNvSpPr/>
          <p:nvPr/>
        </p:nvSpPr>
        <p:spPr>
          <a:xfrm>
            <a:off x="1253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53af3a69b4_0_85"/>
          <p:cNvSpPr/>
          <p:nvPr/>
        </p:nvSpPr>
        <p:spPr>
          <a:xfrm>
            <a:off x="1253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g53af3a69b4_0_85"/>
          <p:cNvSpPr/>
          <p:nvPr/>
        </p:nvSpPr>
        <p:spPr>
          <a:xfrm>
            <a:off x="1253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53af3a69b4_0_85"/>
          <p:cNvSpPr/>
          <p:nvPr/>
        </p:nvSpPr>
        <p:spPr>
          <a:xfrm>
            <a:off x="1772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53af3a69b4_0_85"/>
          <p:cNvSpPr/>
          <p:nvPr/>
        </p:nvSpPr>
        <p:spPr>
          <a:xfrm>
            <a:off x="1772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53af3a69b4_0_85"/>
          <p:cNvSpPr/>
          <p:nvPr/>
        </p:nvSpPr>
        <p:spPr>
          <a:xfrm>
            <a:off x="1772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53af3a69b4_0_85"/>
          <p:cNvSpPr/>
          <p:nvPr/>
        </p:nvSpPr>
        <p:spPr>
          <a:xfrm>
            <a:off x="1772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53af3a69b4_0_85"/>
          <p:cNvSpPr/>
          <p:nvPr/>
        </p:nvSpPr>
        <p:spPr>
          <a:xfrm>
            <a:off x="1772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53af3a69b4_0_85"/>
          <p:cNvSpPr/>
          <p:nvPr/>
        </p:nvSpPr>
        <p:spPr>
          <a:xfrm>
            <a:off x="1772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53af3a69b4_0_85"/>
          <p:cNvSpPr/>
          <p:nvPr/>
        </p:nvSpPr>
        <p:spPr>
          <a:xfrm>
            <a:off x="1772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53af3a69b4_0_85"/>
          <p:cNvSpPr/>
          <p:nvPr/>
        </p:nvSpPr>
        <p:spPr>
          <a:xfrm>
            <a:off x="1253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53af3a69b4_0_85"/>
          <p:cNvSpPr/>
          <p:nvPr/>
        </p:nvSpPr>
        <p:spPr>
          <a:xfrm>
            <a:off x="1772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53af3a69b4_0_85"/>
          <p:cNvSpPr/>
          <p:nvPr/>
        </p:nvSpPr>
        <p:spPr>
          <a:xfrm>
            <a:off x="214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3af3a69b4_0_85"/>
          <p:cNvSpPr/>
          <p:nvPr/>
        </p:nvSpPr>
        <p:spPr>
          <a:xfrm>
            <a:off x="214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53af3a69b4_0_85"/>
          <p:cNvSpPr/>
          <p:nvPr/>
        </p:nvSpPr>
        <p:spPr>
          <a:xfrm>
            <a:off x="214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53af3a69b4_0_85"/>
          <p:cNvSpPr/>
          <p:nvPr/>
        </p:nvSpPr>
        <p:spPr>
          <a:xfrm>
            <a:off x="214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g53af3a69b4_0_85"/>
          <p:cNvSpPr/>
          <p:nvPr/>
        </p:nvSpPr>
        <p:spPr>
          <a:xfrm>
            <a:off x="214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53af3a69b4_0_85"/>
          <p:cNvSpPr/>
          <p:nvPr/>
        </p:nvSpPr>
        <p:spPr>
          <a:xfrm>
            <a:off x="214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53af3a69b4_0_85"/>
          <p:cNvSpPr/>
          <p:nvPr/>
        </p:nvSpPr>
        <p:spPr>
          <a:xfrm>
            <a:off x="214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g53af3a69b4_0_85"/>
          <p:cNvSpPr/>
          <p:nvPr/>
        </p:nvSpPr>
        <p:spPr>
          <a:xfrm>
            <a:off x="214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53af3a69b4_0_85"/>
          <p:cNvSpPr/>
          <p:nvPr/>
        </p:nvSpPr>
        <p:spPr>
          <a:xfrm>
            <a:off x="733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53af3a69b4_0_85"/>
          <p:cNvSpPr/>
          <p:nvPr/>
        </p:nvSpPr>
        <p:spPr>
          <a:xfrm>
            <a:off x="733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3af3a69b4_0_85"/>
          <p:cNvSpPr/>
          <p:nvPr/>
        </p:nvSpPr>
        <p:spPr>
          <a:xfrm>
            <a:off x="733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53af3a69b4_0_85"/>
          <p:cNvSpPr/>
          <p:nvPr/>
        </p:nvSpPr>
        <p:spPr>
          <a:xfrm>
            <a:off x="733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53af3a69b4_0_85"/>
          <p:cNvSpPr/>
          <p:nvPr/>
        </p:nvSpPr>
        <p:spPr>
          <a:xfrm>
            <a:off x="733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g53af3a69b4_0_85"/>
          <p:cNvSpPr/>
          <p:nvPr/>
        </p:nvSpPr>
        <p:spPr>
          <a:xfrm>
            <a:off x="733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53af3a69b4_0_85"/>
          <p:cNvSpPr/>
          <p:nvPr/>
        </p:nvSpPr>
        <p:spPr>
          <a:xfrm>
            <a:off x="733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53af3a69b4_0_85"/>
          <p:cNvSpPr/>
          <p:nvPr/>
        </p:nvSpPr>
        <p:spPr>
          <a:xfrm>
            <a:off x="214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53af3a69b4_0_85"/>
          <p:cNvSpPr/>
          <p:nvPr/>
        </p:nvSpPr>
        <p:spPr>
          <a:xfrm>
            <a:off x="733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175"/>
        <p:cNvGrpSpPr/>
        <p:nvPr/>
      </p:nvGrpSpPr>
      <p:grpSpPr>
        <a:xfrm>
          <a:off x="0" y="0"/>
          <a:ext cx="0" cy="0"/>
          <a:chOff x="0" y="0"/>
          <a:chExt cx="0" cy="0"/>
        </a:xfrm>
      </p:grpSpPr>
      <p:sp>
        <p:nvSpPr>
          <p:cNvPr id="176" name="Google Shape;176;g53af3a69b4_0_792"/>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53af3a69b4_0_792"/>
          <p:cNvSpPr/>
          <p:nvPr/>
        </p:nvSpPr>
        <p:spPr>
          <a:xfrm>
            <a:off x="22924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53af3a69b4_0_792"/>
          <p:cNvSpPr/>
          <p:nvPr/>
        </p:nvSpPr>
        <p:spPr>
          <a:xfrm>
            <a:off x="22924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53af3a69b4_0_792"/>
          <p:cNvSpPr/>
          <p:nvPr/>
        </p:nvSpPr>
        <p:spPr>
          <a:xfrm>
            <a:off x="22924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53af3a69b4_0_792"/>
          <p:cNvSpPr/>
          <p:nvPr/>
        </p:nvSpPr>
        <p:spPr>
          <a:xfrm>
            <a:off x="22924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53af3a69b4_0_792"/>
          <p:cNvSpPr/>
          <p:nvPr/>
        </p:nvSpPr>
        <p:spPr>
          <a:xfrm>
            <a:off x="22924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53af3a69b4_0_792"/>
          <p:cNvSpPr/>
          <p:nvPr/>
        </p:nvSpPr>
        <p:spPr>
          <a:xfrm>
            <a:off x="22924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53af3a69b4_0_792"/>
          <p:cNvSpPr/>
          <p:nvPr/>
        </p:nvSpPr>
        <p:spPr>
          <a:xfrm>
            <a:off x="22924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53af3a69b4_0_792"/>
          <p:cNvSpPr/>
          <p:nvPr/>
        </p:nvSpPr>
        <p:spPr>
          <a:xfrm>
            <a:off x="22924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53af3a69b4_0_792"/>
          <p:cNvSpPr/>
          <p:nvPr/>
        </p:nvSpPr>
        <p:spPr>
          <a:xfrm>
            <a:off x="28119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53af3a69b4_0_792"/>
          <p:cNvSpPr/>
          <p:nvPr/>
        </p:nvSpPr>
        <p:spPr>
          <a:xfrm>
            <a:off x="28119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53af3a69b4_0_792"/>
          <p:cNvSpPr/>
          <p:nvPr/>
        </p:nvSpPr>
        <p:spPr>
          <a:xfrm>
            <a:off x="28119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53af3a69b4_0_792"/>
          <p:cNvSpPr/>
          <p:nvPr/>
        </p:nvSpPr>
        <p:spPr>
          <a:xfrm>
            <a:off x="28119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53af3a69b4_0_792"/>
          <p:cNvSpPr/>
          <p:nvPr/>
        </p:nvSpPr>
        <p:spPr>
          <a:xfrm>
            <a:off x="28119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g53af3a69b4_0_792"/>
          <p:cNvSpPr/>
          <p:nvPr/>
        </p:nvSpPr>
        <p:spPr>
          <a:xfrm>
            <a:off x="28119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53af3a69b4_0_792"/>
          <p:cNvSpPr/>
          <p:nvPr/>
        </p:nvSpPr>
        <p:spPr>
          <a:xfrm>
            <a:off x="28119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g53af3a69b4_0_792"/>
          <p:cNvSpPr/>
          <p:nvPr/>
        </p:nvSpPr>
        <p:spPr>
          <a:xfrm>
            <a:off x="22924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g53af3a69b4_0_792"/>
          <p:cNvSpPr/>
          <p:nvPr/>
        </p:nvSpPr>
        <p:spPr>
          <a:xfrm>
            <a:off x="28119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53af3a69b4_0_792"/>
          <p:cNvSpPr/>
          <p:nvPr/>
        </p:nvSpPr>
        <p:spPr>
          <a:xfrm>
            <a:off x="33394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53af3a69b4_0_792"/>
          <p:cNvSpPr/>
          <p:nvPr/>
        </p:nvSpPr>
        <p:spPr>
          <a:xfrm>
            <a:off x="33394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53af3a69b4_0_792"/>
          <p:cNvSpPr/>
          <p:nvPr/>
        </p:nvSpPr>
        <p:spPr>
          <a:xfrm>
            <a:off x="33394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53af3a69b4_0_792"/>
          <p:cNvSpPr/>
          <p:nvPr/>
        </p:nvSpPr>
        <p:spPr>
          <a:xfrm>
            <a:off x="33394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53af3a69b4_0_792"/>
          <p:cNvSpPr/>
          <p:nvPr/>
        </p:nvSpPr>
        <p:spPr>
          <a:xfrm>
            <a:off x="33394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53af3a69b4_0_792"/>
          <p:cNvSpPr/>
          <p:nvPr/>
        </p:nvSpPr>
        <p:spPr>
          <a:xfrm>
            <a:off x="33394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53af3a69b4_0_792"/>
          <p:cNvSpPr/>
          <p:nvPr/>
        </p:nvSpPr>
        <p:spPr>
          <a:xfrm>
            <a:off x="33394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53af3a69b4_0_792"/>
          <p:cNvSpPr/>
          <p:nvPr/>
        </p:nvSpPr>
        <p:spPr>
          <a:xfrm>
            <a:off x="33394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53af3a69b4_0_792"/>
          <p:cNvSpPr/>
          <p:nvPr/>
        </p:nvSpPr>
        <p:spPr>
          <a:xfrm>
            <a:off x="38589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g53af3a69b4_0_792"/>
          <p:cNvSpPr/>
          <p:nvPr/>
        </p:nvSpPr>
        <p:spPr>
          <a:xfrm>
            <a:off x="38589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53af3a69b4_0_792"/>
          <p:cNvSpPr/>
          <p:nvPr/>
        </p:nvSpPr>
        <p:spPr>
          <a:xfrm>
            <a:off x="38589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53af3a69b4_0_792"/>
          <p:cNvSpPr/>
          <p:nvPr/>
        </p:nvSpPr>
        <p:spPr>
          <a:xfrm>
            <a:off x="38589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53af3a69b4_0_792"/>
          <p:cNvSpPr/>
          <p:nvPr/>
        </p:nvSpPr>
        <p:spPr>
          <a:xfrm>
            <a:off x="38589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53af3a69b4_0_792"/>
          <p:cNvSpPr/>
          <p:nvPr/>
        </p:nvSpPr>
        <p:spPr>
          <a:xfrm>
            <a:off x="38589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53af3a69b4_0_792"/>
          <p:cNvSpPr/>
          <p:nvPr/>
        </p:nvSpPr>
        <p:spPr>
          <a:xfrm>
            <a:off x="38589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53af3a69b4_0_792"/>
          <p:cNvSpPr/>
          <p:nvPr/>
        </p:nvSpPr>
        <p:spPr>
          <a:xfrm>
            <a:off x="33394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53af3a69b4_0_792"/>
          <p:cNvSpPr/>
          <p:nvPr/>
        </p:nvSpPr>
        <p:spPr>
          <a:xfrm>
            <a:off x="38589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g53af3a69b4_0_792"/>
          <p:cNvSpPr/>
          <p:nvPr/>
        </p:nvSpPr>
        <p:spPr>
          <a:xfrm>
            <a:off x="43785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53af3a69b4_0_792"/>
          <p:cNvSpPr/>
          <p:nvPr/>
        </p:nvSpPr>
        <p:spPr>
          <a:xfrm>
            <a:off x="43785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53af3a69b4_0_792"/>
          <p:cNvSpPr/>
          <p:nvPr/>
        </p:nvSpPr>
        <p:spPr>
          <a:xfrm>
            <a:off x="43785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53af3a69b4_0_792"/>
          <p:cNvSpPr/>
          <p:nvPr/>
        </p:nvSpPr>
        <p:spPr>
          <a:xfrm>
            <a:off x="43785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53af3a69b4_0_792"/>
          <p:cNvSpPr/>
          <p:nvPr/>
        </p:nvSpPr>
        <p:spPr>
          <a:xfrm>
            <a:off x="43785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53af3a69b4_0_792"/>
          <p:cNvSpPr/>
          <p:nvPr/>
        </p:nvSpPr>
        <p:spPr>
          <a:xfrm>
            <a:off x="43785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53af3a69b4_0_792"/>
          <p:cNvSpPr/>
          <p:nvPr/>
        </p:nvSpPr>
        <p:spPr>
          <a:xfrm>
            <a:off x="43785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53af3a69b4_0_792"/>
          <p:cNvSpPr/>
          <p:nvPr/>
        </p:nvSpPr>
        <p:spPr>
          <a:xfrm>
            <a:off x="43785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53af3a69b4_0_792"/>
          <p:cNvSpPr/>
          <p:nvPr/>
        </p:nvSpPr>
        <p:spPr>
          <a:xfrm>
            <a:off x="48980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53af3a69b4_0_792"/>
          <p:cNvSpPr/>
          <p:nvPr/>
        </p:nvSpPr>
        <p:spPr>
          <a:xfrm>
            <a:off x="48980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53af3a69b4_0_792"/>
          <p:cNvSpPr/>
          <p:nvPr/>
        </p:nvSpPr>
        <p:spPr>
          <a:xfrm>
            <a:off x="48980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53af3a69b4_0_792"/>
          <p:cNvSpPr/>
          <p:nvPr/>
        </p:nvSpPr>
        <p:spPr>
          <a:xfrm>
            <a:off x="48980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g53af3a69b4_0_792"/>
          <p:cNvSpPr/>
          <p:nvPr/>
        </p:nvSpPr>
        <p:spPr>
          <a:xfrm>
            <a:off x="48980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53af3a69b4_0_792"/>
          <p:cNvSpPr/>
          <p:nvPr/>
        </p:nvSpPr>
        <p:spPr>
          <a:xfrm>
            <a:off x="48980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53af3a69b4_0_792"/>
          <p:cNvSpPr/>
          <p:nvPr/>
        </p:nvSpPr>
        <p:spPr>
          <a:xfrm>
            <a:off x="48980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53af3a69b4_0_792"/>
          <p:cNvSpPr/>
          <p:nvPr/>
        </p:nvSpPr>
        <p:spPr>
          <a:xfrm>
            <a:off x="43785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53af3a69b4_0_792"/>
          <p:cNvSpPr/>
          <p:nvPr/>
        </p:nvSpPr>
        <p:spPr>
          <a:xfrm>
            <a:off x="48980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53af3a69b4_0_792"/>
          <p:cNvSpPr/>
          <p:nvPr/>
        </p:nvSpPr>
        <p:spPr>
          <a:xfrm>
            <a:off x="54255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53af3a69b4_0_792"/>
          <p:cNvSpPr/>
          <p:nvPr/>
        </p:nvSpPr>
        <p:spPr>
          <a:xfrm>
            <a:off x="54255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53af3a69b4_0_792"/>
          <p:cNvSpPr/>
          <p:nvPr/>
        </p:nvSpPr>
        <p:spPr>
          <a:xfrm>
            <a:off x="54255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g53af3a69b4_0_792"/>
          <p:cNvSpPr/>
          <p:nvPr/>
        </p:nvSpPr>
        <p:spPr>
          <a:xfrm>
            <a:off x="54255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g53af3a69b4_0_792"/>
          <p:cNvSpPr/>
          <p:nvPr/>
        </p:nvSpPr>
        <p:spPr>
          <a:xfrm>
            <a:off x="54255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g53af3a69b4_0_792"/>
          <p:cNvSpPr/>
          <p:nvPr/>
        </p:nvSpPr>
        <p:spPr>
          <a:xfrm>
            <a:off x="54255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53af3a69b4_0_792"/>
          <p:cNvSpPr/>
          <p:nvPr/>
        </p:nvSpPr>
        <p:spPr>
          <a:xfrm>
            <a:off x="54255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53af3a69b4_0_792"/>
          <p:cNvSpPr/>
          <p:nvPr/>
        </p:nvSpPr>
        <p:spPr>
          <a:xfrm>
            <a:off x="54255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53af3a69b4_0_792"/>
          <p:cNvSpPr/>
          <p:nvPr/>
        </p:nvSpPr>
        <p:spPr>
          <a:xfrm>
            <a:off x="59450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53af3a69b4_0_792"/>
          <p:cNvSpPr/>
          <p:nvPr/>
        </p:nvSpPr>
        <p:spPr>
          <a:xfrm>
            <a:off x="59450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53af3a69b4_0_792"/>
          <p:cNvSpPr/>
          <p:nvPr/>
        </p:nvSpPr>
        <p:spPr>
          <a:xfrm>
            <a:off x="59450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53af3a69b4_0_792"/>
          <p:cNvSpPr/>
          <p:nvPr/>
        </p:nvSpPr>
        <p:spPr>
          <a:xfrm>
            <a:off x="59450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53af3a69b4_0_792"/>
          <p:cNvSpPr/>
          <p:nvPr/>
        </p:nvSpPr>
        <p:spPr>
          <a:xfrm>
            <a:off x="59450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53af3a69b4_0_792"/>
          <p:cNvSpPr/>
          <p:nvPr/>
        </p:nvSpPr>
        <p:spPr>
          <a:xfrm>
            <a:off x="59450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53af3a69b4_0_792"/>
          <p:cNvSpPr/>
          <p:nvPr/>
        </p:nvSpPr>
        <p:spPr>
          <a:xfrm>
            <a:off x="59450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g53af3a69b4_0_792"/>
          <p:cNvSpPr/>
          <p:nvPr/>
        </p:nvSpPr>
        <p:spPr>
          <a:xfrm>
            <a:off x="54255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g53af3a69b4_0_792"/>
          <p:cNvSpPr/>
          <p:nvPr/>
        </p:nvSpPr>
        <p:spPr>
          <a:xfrm>
            <a:off x="59450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53af3a69b4_0_792"/>
          <p:cNvSpPr/>
          <p:nvPr/>
        </p:nvSpPr>
        <p:spPr>
          <a:xfrm>
            <a:off x="64646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53af3a69b4_0_792"/>
          <p:cNvSpPr/>
          <p:nvPr/>
        </p:nvSpPr>
        <p:spPr>
          <a:xfrm>
            <a:off x="64646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53af3a69b4_0_792"/>
          <p:cNvSpPr/>
          <p:nvPr/>
        </p:nvSpPr>
        <p:spPr>
          <a:xfrm>
            <a:off x="64646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g53af3a69b4_0_792"/>
          <p:cNvSpPr/>
          <p:nvPr/>
        </p:nvSpPr>
        <p:spPr>
          <a:xfrm>
            <a:off x="64646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53af3a69b4_0_792"/>
          <p:cNvSpPr/>
          <p:nvPr/>
        </p:nvSpPr>
        <p:spPr>
          <a:xfrm>
            <a:off x="64646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53af3a69b4_0_792"/>
          <p:cNvSpPr/>
          <p:nvPr/>
        </p:nvSpPr>
        <p:spPr>
          <a:xfrm>
            <a:off x="64646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53af3a69b4_0_792"/>
          <p:cNvSpPr/>
          <p:nvPr/>
        </p:nvSpPr>
        <p:spPr>
          <a:xfrm>
            <a:off x="64646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53af3a69b4_0_792"/>
          <p:cNvSpPr/>
          <p:nvPr/>
        </p:nvSpPr>
        <p:spPr>
          <a:xfrm>
            <a:off x="64646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53af3a69b4_0_792"/>
          <p:cNvSpPr/>
          <p:nvPr/>
        </p:nvSpPr>
        <p:spPr>
          <a:xfrm>
            <a:off x="69841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53af3a69b4_0_792"/>
          <p:cNvSpPr/>
          <p:nvPr/>
        </p:nvSpPr>
        <p:spPr>
          <a:xfrm>
            <a:off x="69841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53af3a69b4_0_792"/>
          <p:cNvSpPr/>
          <p:nvPr/>
        </p:nvSpPr>
        <p:spPr>
          <a:xfrm>
            <a:off x="69841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53af3a69b4_0_792"/>
          <p:cNvSpPr/>
          <p:nvPr/>
        </p:nvSpPr>
        <p:spPr>
          <a:xfrm>
            <a:off x="69841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53af3a69b4_0_792"/>
          <p:cNvSpPr/>
          <p:nvPr/>
        </p:nvSpPr>
        <p:spPr>
          <a:xfrm>
            <a:off x="69841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53af3a69b4_0_792"/>
          <p:cNvSpPr/>
          <p:nvPr/>
        </p:nvSpPr>
        <p:spPr>
          <a:xfrm>
            <a:off x="69841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53af3a69b4_0_792"/>
          <p:cNvSpPr/>
          <p:nvPr/>
        </p:nvSpPr>
        <p:spPr>
          <a:xfrm>
            <a:off x="69841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53af3a69b4_0_792"/>
          <p:cNvSpPr/>
          <p:nvPr/>
        </p:nvSpPr>
        <p:spPr>
          <a:xfrm>
            <a:off x="64646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53af3a69b4_0_792"/>
          <p:cNvSpPr/>
          <p:nvPr/>
        </p:nvSpPr>
        <p:spPr>
          <a:xfrm>
            <a:off x="69841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53af3a69b4_0_792"/>
          <p:cNvSpPr/>
          <p:nvPr/>
        </p:nvSpPr>
        <p:spPr>
          <a:xfrm>
            <a:off x="7511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53af3a69b4_0_792"/>
          <p:cNvSpPr/>
          <p:nvPr/>
        </p:nvSpPr>
        <p:spPr>
          <a:xfrm>
            <a:off x="7511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53af3a69b4_0_792"/>
          <p:cNvSpPr/>
          <p:nvPr/>
        </p:nvSpPr>
        <p:spPr>
          <a:xfrm>
            <a:off x="7511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53af3a69b4_0_792"/>
          <p:cNvSpPr/>
          <p:nvPr/>
        </p:nvSpPr>
        <p:spPr>
          <a:xfrm>
            <a:off x="7511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53af3a69b4_0_792"/>
          <p:cNvSpPr/>
          <p:nvPr/>
        </p:nvSpPr>
        <p:spPr>
          <a:xfrm>
            <a:off x="7511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53af3a69b4_0_792"/>
          <p:cNvSpPr/>
          <p:nvPr/>
        </p:nvSpPr>
        <p:spPr>
          <a:xfrm>
            <a:off x="7511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53af3a69b4_0_792"/>
          <p:cNvSpPr/>
          <p:nvPr/>
        </p:nvSpPr>
        <p:spPr>
          <a:xfrm>
            <a:off x="7511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53af3a69b4_0_792"/>
          <p:cNvSpPr/>
          <p:nvPr/>
        </p:nvSpPr>
        <p:spPr>
          <a:xfrm>
            <a:off x="7511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53af3a69b4_0_792"/>
          <p:cNvSpPr/>
          <p:nvPr/>
        </p:nvSpPr>
        <p:spPr>
          <a:xfrm>
            <a:off x="8031188"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53af3a69b4_0_792"/>
          <p:cNvSpPr/>
          <p:nvPr/>
        </p:nvSpPr>
        <p:spPr>
          <a:xfrm>
            <a:off x="8031188"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53af3a69b4_0_792"/>
          <p:cNvSpPr/>
          <p:nvPr/>
        </p:nvSpPr>
        <p:spPr>
          <a:xfrm>
            <a:off x="8031188"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53af3a69b4_0_792"/>
          <p:cNvSpPr/>
          <p:nvPr/>
        </p:nvSpPr>
        <p:spPr>
          <a:xfrm>
            <a:off x="8031188"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53af3a69b4_0_792"/>
          <p:cNvSpPr/>
          <p:nvPr/>
        </p:nvSpPr>
        <p:spPr>
          <a:xfrm>
            <a:off x="8031188"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53af3a69b4_0_792"/>
          <p:cNvSpPr/>
          <p:nvPr/>
        </p:nvSpPr>
        <p:spPr>
          <a:xfrm>
            <a:off x="8031188"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53af3a69b4_0_792"/>
          <p:cNvSpPr/>
          <p:nvPr/>
        </p:nvSpPr>
        <p:spPr>
          <a:xfrm>
            <a:off x="8031188"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53af3a69b4_0_792"/>
          <p:cNvSpPr/>
          <p:nvPr/>
        </p:nvSpPr>
        <p:spPr>
          <a:xfrm>
            <a:off x="7511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53af3a69b4_0_792"/>
          <p:cNvSpPr/>
          <p:nvPr/>
        </p:nvSpPr>
        <p:spPr>
          <a:xfrm>
            <a:off x="8031188"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53af3a69b4_0_792"/>
          <p:cNvSpPr/>
          <p:nvPr/>
        </p:nvSpPr>
        <p:spPr>
          <a:xfrm>
            <a:off x="8550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53af3a69b4_0_792"/>
          <p:cNvSpPr/>
          <p:nvPr/>
        </p:nvSpPr>
        <p:spPr>
          <a:xfrm>
            <a:off x="8550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g53af3a69b4_0_792"/>
          <p:cNvSpPr/>
          <p:nvPr/>
        </p:nvSpPr>
        <p:spPr>
          <a:xfrm>
            <a:off x="8550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53af3a69b4_0_792"/>
          <p:cNvSpPr/>
          <p:nvPr/>
        </p:nvSpPr>
        <p:spPr>
          <a:xfrm>
            <a:off x="8550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53af3a69b4_0_792"/>
          <p:cNvSpPr/>
          <p:nvPr/>
        </p:nvSpPr>
        <p:spPr>
          <a:xfrm>
            <a:off x="8550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53af3a69b4_0_792"/>
          <p:cNvSpPr/>
          <p:nvPr/>
        </p:nvSpPr>
        <p:spPr>
          <a:xfrm>
            <a:off x="8550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53af3a69b4_0_792"/>
          <p:cNvSpPr/>
          <p:nvPr/>
        </p:nvSpPr>
        <p:spPr>
          <a:xfrm>
            <a:off x="8550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53af3a69b4_0_792"/>
          <p:cNvSpPr/>
          <p:nvPr/>
        </p:nvSpPr>
        <p:spPr>
          <a:xfrm>
            <a:off x="8550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53af3a69b4_0_792"/>
          <p:cNvSpPr/>
          <p:nvPr/>
        </p:nvSpPr>
        <p:spPr>
          <a:xfrm>
            <a:off x="8550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53af3a69b4_0_792"/>
          <p:cNvSpPr/>
          <p:nvPr/>
        </p:nvSpPr>
        <p:spPr>
          <a:xfrm>
            <a:off x="12534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53af3a69b4_0_792"/>
          <p:cNvSpPr/>
          <p:nvPr/>
        </p:nvSpPr>
        <p:spPr>
          <a:xfrm>
            <a:off x="1253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53af3a69b4_0_792"/>
          <p:cNvSpPr/>
          <p:nvPr/>
        </p:nvSpPr>
        <p:spPr>
          <a:xfrm>
            <a:off x="1253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53af3a69b4_0_792"/>
          <p:cNvSpPr/>
          <p:nvPr/>
        </p:nvSpPr>
        <p:spPr>
          <a:xfrm>
            <a:off x="1253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53af3a69b4_0_792"/>
          <p:cNvSpPr/>
          <p:nvPr/>
        </p:nvSpPr>
        <p:spPr>
          <a:xfrm>
            <a:off x="1253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53af3a69b4_0_792"/>
          <p:cNvSpPr/>
          <p:nvPr/>
        </p:nvSpPr>
        <p:spPr>
          <a:xfrm>
            <a:off x="1253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53af3a69b4_0_792"/>
          <p:cNvSpPr/>
          <p:nvPr/>
        </p:nvSpPr>
        <p:spPr>
          <a:xfrm>
            <a:off x="1253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g53af3a69b4_0_792"/>
          <p:cNvSpPr/>
          <p:nvPr/>
        </p:nvSpPr>
        <p:spPr>
          <a:xfrm>
            <a:off x="1253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g53af3a69b4_0_792"/>
          <p:cNvSpPr/>
          <p:nvPr/>
        </p:nvSpPr>
        <p:spPr>
          <a:xfrm>
            <a:off x="1772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53af3a69b4_0_792"/>
          <p:cNvSpPr/>
          <p:nvPr/>
        </p:nvSpPr>
        <p:spPr>
          <a:xfrm>
            <a:off x="1772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53af3a69b4_0_792"/>
          <p:cNvSpPr/>
          <p:nvPr/>
        </p:nvSpPr>
        <p:spPr>
          <a:xfrm>
            <a:off x="1772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53af3a69b4_0_792"/>
          <p:cNvSpPr/>
          <p:nvPr/>
        </p:nvSpPr>
        <p:spPr>
          <a:xfrm>
            <a:off x="1772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53af3a69b4_0_792"/>
          <p:cNvSpPr/>
          <p:nvPr/>
        </p:nvSpPr>
        <p:spPr>
          <a:xfrm>
            <a:off x="1772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53af3a69b4_0_792"/>
          <p:cNvSpPr/>
          <p:nvPr/>
        </p:nvSpPr>
        <p:spPr>
          <a:xfrm>
            <a:off x="1772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53af3a69b4_0_792"/>
          <p:cNvSpPr/>
          <p:nvPr/>
        </p:nvSpPr>
        <p:spPr>
          <a:xfrm>
            <a:off x="1772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53af3a69b4_0_792"/>
          <p:cNvSpPr/>
          <p:nvPr/>
        </p:nvSpPr>
        <p:spPr>
          <a:xfrm>
            <a:off x="1253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53af3a69b4_0_792"/>
          <p:cNvSpPr/>
          <p:nvPr/>
        </p:nvSpPr>
        <p:spPr>
          <a:xfrm>
            <a:off x="1772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53af3a69b4_0_792"/>
          <p:cNvSpPr/>
          <p:nvPr/>
        </p:nvSpPr>
        <p:spPr>
          <a:xfrm>
            <a:off x="214425"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53af3a69b4_0_792"/>
          <p:cNvSpPr/>
          <p:nvPr/>
        </p:nvSpPr>
        <p:spPr>
          <a:xfrm>
            <a:off x="214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53af3a69b4_0_792"/>
          <p:cNvSpPr/>
          <p:nvPr/>
        </p:nvSpPr>
        <p:spPr>
          <a:xfrm>
            <a:off x="214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g53af3a69b4_0_792"/>
          <p:cNvSpPr/>
          <p:nvPr/>
        </p:nvSpPr>
        <p:spPr>
          <a:xfrm>
            <a:off x="214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53af3a69b4_0_792"/>
          <p:cNvSpPr/>
          <p:nvPr/>
        </p:nvSpPr>
        <p:spPr>
          <a:xfrm>
            <a:off x="214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53af3a69b4_0_792"/>
          <p:cNvSpPr/>
          <p:nvPr/>
        </p:nvSpPr>
        <p:spPr>
          <a:xfrm>
            <a:off x="214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53af3a69b4_0_792"/>
          <p:cNvSpPr/>
          <p:nvPr/>
        </p:nvSpPr>
        <p:spPr>
          <a:xfrm>
            <a:off x="214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53af3a69b4_0_792"/>
          <p:cNvSpPr/>
          <p:nvPr/>
        </p:nvSpPr>
        <p:spPr>
          <a:xfrm>
            <a:off x="214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53af3a69b4_0_792"/>
          <p:cNvSpPr/>
          <p:nvPr/>
        </p:nvSpPr>
        <p:spPr>
          <a:xfrm>
            <a:off x="733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53af3a69b4_0_792"/>
          <p:cNvSpPr/>
          <p:nvPr/>
        </p:nvSpPr>
        <p:spPr>
          <a:xfrm>
            <a:off x="733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53af3a69b4_0_792"/>
          <p:cNvSpPr/>
          <p:nvPr/>
        </p:nvSpPr>
        <p:spPr>
          <a:xfrm>
            <a:off x="733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53af3a69b4_0_792"/>
          <p:cNvSpPr/>
          <p:nvPr/>
        </p:nvSpPr>
        <p:spPr>
          <a:xfrm>
            <a:off x="733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53af3a69b4_0_792"/>
          <p:cNvSpPr/>
          <p:nvPr/>
        </p:nvSpPr>
        <p:spPr>
          <a:xfrm>
            <a:off x="733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53af3a69b4_0_792"/>
          <p:cNvSpPr/>
          <p:nvPr/>
        </p:nvSpPr>
        <p:spPr>
          <a:xfrm>
            <a:off x="733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53af3a69b4_0_792"/>
          <p:cNvSpPr/>
          <p:nvPr/>
        </p:nvSpPr>
        <p:spPr>
          <a:xfrm>
            <a:off x="733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53af3a69b4_0_792"/>
          <p:cNvSpPr/>
          <p:nvPr/>
        </p:nvSpPr>
        <p:spPr>
          <a:xfrm>
            <a:off x="214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53af3a69b4_0_792"/>
          <p:cNvSpPr/>
          <p:nvPr/>
        </p:nvSpPr>
        <p:spPr>
          <a:xfrm>
            <a:off x="733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2" name="Google Shape;322;g53af3a69b4_0_792"/>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323" name="Google Shape;323;g53af3a69b4_0_792"/>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324" name="Google Shape;324;g53af3a69b4_0_792"/>
          <p:cNvPicPr preferRelativeResize="0"/>
          <p:nvPr/>
        </p:nvPicPr>
        <p:blipFill rotWithShape="1">
          <a:blip r:embed="rId2">
            <a:alphaModFix/>
          </a:blip>
          <a:srcRect l="7510" t="20809" r="7431" b="18628"/>
          <a:stretch/>
        </p:blipFill>
        <p:spPr>
          <a:xfrm>
            <a:off x="570469" y="3633345"/>
            <a:ext cx="1145673" cy="328402"/>
          </a:xfrm>
          <a:prstGeom prst="rect">
            <a:avLst/>
          </a:prstGeom>
          <a:noFill/>
          <a:ln>
            <a:noFill/>
          </a:ln>
        </p:spPr>
      </p:pic>
      <p:pic>
        <p:nvPicPr>
          <p:cNvPr id="325" name="Google Shape;325;g53af3a69b4_0_792"/>
          <p:cNvPicPr preferRelativeResize="0"/>
          <p:nvPr/>
        </p:nvPicPr>
        <p:blipFill rotWithShape="1">
          <a:blip r:embed="rId3">
            <a:alphaModFix/>
          </a:blip>
          <a:srcRect l="19861" t="18103" r="19307" b="17724"/>
          <a:stretch/>
        </p:blipFill>
        <p:spPr>
          <a:xfrm>
            <a:off x="901770" y="4572177"/>
            <a:ext cx="483078" cy="360402"/>
          </a:xfrm>
          <a:prstGeom prst="rect">
            <a:avLst/>
          </a:prstGeom>
          <a:noFill/>
          <a:ln>
            <a:noFill/>
          </a:ln>
        </p:spPr>
      </p:pic>
      <p:pic>
        <p:nvPicPr>
          <p:cNvPr id="326" name="Google Shape;326;g53af3a69b4_0_792"/>
          <p:cNvPicPr preferRelativeResize="0"/>
          <p:nvPr/>
        </p:nvPicPr>
        <p:blipFill rotWithShape="1">
          <a:blip r:embed="rId4">
            <a:alphaModFix/>
          </a:blip>
          <a:srcRect l="6451" t="11076" r="5295" b="19990"/>
          <a:stretch/>
        </p:blipFill>
        <p:spPr>
          <a:xfrm>
            <a:off x="433614" y="2556215"/>
            <a:ext cx="1419414" cy="450900"/>
          </a:xfrm>
          <a:prstGeom prst="rect">
            <a:avLst/>
          </a:prstGeom>
          <a:noFill/>
          <a:ln>
            <a:noFill/>
          </a:ln>
        </p:spPr>
      </p:pic>
      <p:pic>
        <p:nvPicPr>
          <p:cNvPr id="327" name="Google Shape;327;g53af3a69b4_0_792"/>
          <p:cNvPicPr preferRelativeResize="0"/>
          <p:nvPr/>
        </p:nvPicPr>
        <p:blipFill rotWithShape="1">
          <a:blip r:embed="rId5">
            <a:alphaModFix/>
          </a:blip>
          <a:srcRect/>
          <a:stretch/>
        </p:blipFill>
        <p:spPr>
          <a:xfrm>
            <a:off x="104975" y="508352"/>
            <a:ext cx="2076703" cy="794252"/>
          </a:xfrm>
          <a:prstGeom prst="rect">
            <a:avLst/>
          </a:prstGeom>
          <a:noFill/>
          <a:ln>
            <a:noFill/>
          </a:ln>
        </p:spPr>
      </p:pic>
      <p:sp>
        <p:nvSpPr>
          <p:cNvPr id="328" name="Google Shape;328;g53af3a69b4_0_792"/>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329" name="Google Shape;329;g53af3a69b4_0_792"/>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330" name="Google Shape;330;g53af3a69b4_0_792"/>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331" name="Google Shape;331;g53af3a69b4_0_792"/>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332" name="Google Shape;332;g53af3a69b4_0_792"/>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333" name="Google Shape;333;g53af3a69b4_0_792"/>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334" name="Google Shape;334;g53af3a69b4_0_792"/>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7" name="Google Shape;337;p2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8" name="Google Shape;33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9" name="Google Shape;33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0" name="Google Shape;34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41" name="Google Shape;341;p25"/>
          <p:cNvPicPr preferRelativeResize="0"/>
          <p:nvPr/>
        </p:nvPicPr>
        <p:blipFill rotWithShape="1">
          <a:blip r:embed="rId2">
            <a:alphaModFix/>
          </a:blip>
          <a:srcRect l="17829" t="14273" r="11504" b="20929"/>
          <a:stretch/>
        </p:blipFill>
        <p:spPr>
          <a:xfrm>
            <a:off x="8668850" y="44575"/>
            <a:ext cx="422372" cy="273902"/>
          </a:xfrm>
          <a:prstGeom prst="rect">
            <a:avLst/>
          </a:prstGeom>
          <a:noFill/>
          <a:ln>
            <a:noFill/>
          </a:ln>
        </p:spPr>
      </p:pic>
      <p:pic>
        <p:nvPicPr>
          <p:cNvPr id="342" name="Google Shape;342;p25"/>
          <p:cNvPicPr preferRelativeResize="0"/>
          <p:nvPr/>
        </p:nvPicPr>
        <p:blipFill rotWithShape="1">
          <a:blip r:embed="rId3">
            <a:alphaModFix/>
          </a:blip>
          <a:srcRect t="12163" b="12564"/>
          <a:stretch/>
        </p:blipFill>
        <p:spPr>
          <a:xfrm>
            <a:off x="39400" y="50650"/>
            <a:ext cx="782852" cy="261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5" name="Google Shape;345;p2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2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8" name="Google Shape;348;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9" name="Google Shape;349;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350" name="Google Shape;350;p28"/>
          <p:cNvGrpSpPr/>
          <p:nvPr/>
        </p:nvGrpSpPr>
        <p:grpSpPr>
          <a:xfrm rot="-5400000" flipH="1">
            <a:off x="8782794" y="4842739"/>
            <a:ext cx="391627" cy="240707"/>
            <a:chOff x="8783950" y="4921900"/>
            <a:chExt cx="360150" cy="185975"/>
          </a:xfrm>
        </p:grpSpPr>
        <p:cxnSp>
          <p:nvCxnSpPr>
            <p:cNvPr id="351" name="Google Shape;351;p28"/>
            <p:cNvCxnSpPr/>
            <p:nvPr/>
          </p:nvCxnSpPr>
          <p:spPr>
            <a:xfrm>
              <a:off x="8884750" y="5013775"/>
              <a:ext cx="259200" cy="0"/>
            </a:xfrm>
            <a:prstGeom prst="straightConnector1">
              <a:avLst/>
            </a:prstGeom>
            <a:noFill/>
            <a:ln w="38100" cap="flat" cmpd="sng">
              <a:solidFill>
                <a:srgbClr val="B5C266"/>
              </a:solidFill>
              <a:prstDash val="solid"/>
              <a:round/>
              <a:headEnd type="none" w="sm" len="sm"/>
              <a:tailEnd type="none" w="sm" len="sm"/>
            </a:ln>
          </p:spPr>
        </p:cxnSp>
        <p:cxnSp>
          <p:nvCxnSpPr>
            <p:cNvPr id="352" name="Google Shape;352;p28"/>
            <p:cNvCxnSpPr/>
            <p:nvPr/>
          </p:nvCxnSpPr>
          <p:spPr>
            <a:xfrm>
              <a:off x="8931700" y="4963075"/>
              <a:ext cx="212400" cy="0"/>
            </a:xfrm>
            <a:prstGeom prst="straightConnector1">
              <a:avLst/>
            </a:prstGeom>
            <a:noFill/>
            <a:ln w="19050" cap="flat" cmpd="sng">
              <a:solidFill>
                <a:srgbClr val="B5C266"/>
              </a:solidFill>
              <a:prstDash val="solid"/>
              <a:round/>
              <a:headEnd type="none" w="sm" len="sm"/>
              <a:tailEnd type="none" w="sm" len="sm"/>
            </a:ln>
          </p:spPr>
        </p:cxnSp>
        <p:cxnSp>
          <p:nvCxnSpPr>
            <p:cNvPr id="353" name="Google Shape;353;p28"/>
            <p:cNvCxnSpPr/>
            <p:nvPr/>
          </p:nvCxnSpPr>
          <p:spPr>
            <a:xfrm>
              <a:off x="8828400" y="5064472"/>
              <a:ext cx="315600" cy="0"/>
            </a:xfrm>
            <a:prstGeom prst="straightConnector1">
              <a:avLst/>
            </a:prstGeom>
            <a:noFill/>
            <a:ln w="19050" cap="flat" cmpd="sng">
              <a:solidFill>
                <a:srgbClr val="B5C266"/>
              </a:solidFill>
              <a:prstDash val="solid"/>
              <a:round/>
              <a:headEnd type="none" w="sm" len="sm"/>
              <a:tailEnd type="none" w="sm" len="sm"/>
            </a:ln>
          </p:spPr>
        </p:cxnSp>
        <p:cxnSp>
          <p:nvCxnSpPr>
            <p:cNvPr id="354" name="Google Shape;354;p28"/>
            <p:cNvCxnSpPr/>
            <p:nvPr/>
          </p:nvCxnSpPr>
          <p:spPr>
            <a:xfrm>
              <a:off x="8991600" y="4921900"/>
              <a:ext cx="152400" cy="0"/>
            </a:xfrm>
            <a:prstGeom prst="straightConnector1">
              <a:avLst/>
            </a:prstGeom>
            <a:noFill/>
            <a:ln w="9525" cap="flat" cmpd="sng">
              <a:solidFill>
                <a:srgbClr val="B5C266"/>
              </a:solidFill>
              <a:prstDash val="solid"/>
              <a:round/>
              <a:headEnd type="none" w="sm" len="sm"/>
              <a:tailEnd type="none" w="sm" len="sm"/>
            </a:ln>
          </p:spPr>
        </p:cxnSp>
        <p:cxnSp>
          <p:nvCxnSpPr>
            <p:cNvPr id="355" name="Google Shape;355;p28"/>
            <p:cNvCxnSpPr/>
            <p:nvPr/>
          </p:nvCxnSpPr>
          <p:spPr>
            <a:xfrm>
              <a:off x="8783950" y="5107875"/>
              <a:ext cx="360000" cy="0"/>
            </a:xfrm>
            <a:prstGeom prst="straightConnector1">
              <a:avLst/>
            </a:prstGeom>
            <a:noFill/>
            <a:ln w="9525" cap="flat" cmpd="sng">
              <a:solidFill>
                <a:srgbClr val="B5C266"/>
              </a:solidFill>
              <a:prstDash val="solid"/>
              <a:round/>
              <a:headEnd type="none" w="sm" len="sm"/>
              <a:tailEnd type="none" w="sm" len="sm"/>
            </a:ln>
          </p:spPr>
        </p:cxnSp>
      </p:grpSp>
      <p:sp>
        <p:nvSpPr>
          <p:cNvPr id="356" name="Google Shape;356;p28"/>
          <p:cNvSpPr/>
          <p:nvPr/>
        </p:nvSpPr>
        <p:spPr>
          <a:xfrm rot="-5400000">
            <a:off x="8712725" y="5039075"/>
            <a:ext cx="102900" cy="107100"/>
          </a:xfrm>
          <a:prstGeom prst="rtTriangle">
            <a:avLst/>
          </a:prstGeom>
          <a:solidFill>
            <a:srgbClr val="B5C2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7"/>
        <p:cNvGrpSpPr/>
        <p:nvPr/>
      </p:nvGrpSpPr>
      <p:grpSpPr>
        <a:xfrm>
          <a:off x="0" y="0"/>
          <a:ext cx="0" cy="0"/>
          <a:chOff x="0" y="0"/>
          <a:chExt cx="0" cy="0"/>
        </a:xfrm>
      </p:grpSpPr>
      <p:sp>
        <p:nvSpPr>
          <p:cNvPr id="358" name="Google Shape;358;p2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9" name="Google Shape;359;p2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0" name="Google Shape;360;p2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2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2" name="Google Shape;362;p2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4" name="Google Shape;364;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5" name="Google Shape;36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8" name="Google Shape;368;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9" name="Google Shape;369;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0" name="Google Shape;370;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1"/>
        <p:cNvGrpSpPr/>
        <p:nvPr/>
      </p:nvGrpSpPr>
      <p:grpSpPr>
        <a:xfrm>
          <a:off x="0" y="0"/>
          <a:ext cx="0" cy="0"/>
          <a:chOff x="0" y="0"/>
          <a:chExt cx="0" cy="0"/>
        </a:xfrm>
      </p:grpSpPr>
      <p:sp>
        <p:nvSpPr>
          <p:cNvPr id="372" name="Google Shape;372;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3" name="Google Shape;373;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4" name="Google Shape;37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hmSiVcJl6xJSixGefUYPikSIHveQkdiu/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SHWAR-333/Hexart.In---AI-Center/blob/main/Jupyter%20NoteBook/Train%20and%20Give%20Inputs%20to%20a%20Machine%20Learning%20Model.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rive.google.com/file/d/1_Vl5ZV6iSMRiZuic5GZDqzLjOz2YyDGp/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53af3a69b4_0_29"/>
          <p:cNvSpPr txBox="1"/>
          <p:nvPr/>
        </p:nvSpPr>
        <p:spPr>
          <a:xfrm>
            <a:off x="308867" y="3320904"/>
            <a:ext cx="8367300" cy="1516912"/>
          </a:xfrm>
          <a:prstGeom prst="rect">
            <a:avLst/>
          </a:prstGeom>
          <a:noFill/>
          <a:ln>
            <a:noFill/>
          </a:ln>
        </p:spPr>
        <p:txBody>
          <a:bodyPr spcFirstLastPara="1" wrap="square" lIns="91425" tIns="91425" rIns="91425" bIns="91425" anchor="ctr" anchorCtr="0">
            <a:noAutofit/>
          </a:bodyPr>
          <a:lstStyle/>
          <a:p>
            <a:pPr>
              <a:lnSpc>
                <a:spcPct val="150000"/>
              </a:lnSpc>
              <a:buSzPts val="4000"/>
            </a:pPr>
            <a:r>
              <a:rPr lang="en-US" sz="2000" b="0" i="0" u="none" strike="noStrike" dirty="0">
                <a:solidFill>
                  <a:srgbClr val="92D050"/>
                </a:solidFill>
                <a:effectLst/>
                <a:latin typeface="Arial" panose="020B0604020202020204" pitchFamily="34" charset="0"/>
              </a:rPr>
              <a:t>Train and Give Inputs to a Machine Learning Model</a:t>
            </a:r>
            <a:br>
              <a:rPr lang="en-US" sz="2000" b="0" i="0" u="none" strike="noStrike" dirty="0">
                <a:solidFill>
                  <a:srgbClr val="92D050"/>
                </a:solidFill>
                <a:effectLst/>
                <a:latin typeface="Arial" panose="020B0604020202020204" pitchFamily="34" charset="0"/>
              </a:rPr>
            </a:br>
            <a:r>
              <a:rPr lang="en-IN" sz="2000" b="1" i="0" dirty="0">
                <a:solidFill>
                  <a:srgbClr val="92D050"/>
                </a:solidFill>
                <a:effectLst/>
                <a:latin typeface="-apple-system"/>
              </a:rPr>
              <a:t>House Price Prediction</a:t>
            </a:r>
          </a:p>
          <a:p>
            <a:pPr marL="0" marR="0" lvl="0" indent="0" algn="l" rtl="0">
              <a:lnSpc>
                <a:spcPct val="150000"/>
              </a:lnSpc>
              <a:spcBef>
                <a:spcPts val="0"/>
              </a:spcBef>
              <a:spcAft>
                <a:spcPts val="0"/>
              </a:spcAft>
              <a:buClr>
                <a:srgbClr val="000000"/>
              </a:buClr>
              <a:buSzPts val="4000"/>
              <a:buFont typeface="Arial"/>
              <a:buNone/>
            </a:pPr>
            <a:endParaRPr sz="2800" b="0" i="0" u="none" strike="noStrike" cap="none" dirty="0">
              <a:solidFill>
                <a:srgbClr val="B9D87A"/>
              </a:solidFill>
              <a:latin typeface="Roboto Medium"/>
              <a:ea typeface="Roboto Medium"/>
              <a:cs typeface="Roboto Medium"/>
              <a:sym typeface="Roboto Medium"/>
            </a:endParaRPr>
          </a:p>
        </p:txBody>
      </p:sp>
      <p:sp>
        <p:nvSpPr>
          <p:cNvPr id="406" name="Google Shape;406;g53af3a69b4_0_29"/>
          <p:cNvSpPr txBox="1"/>
          <p:nvPr/>
        </p:nvSpPr>
        <p:spPr>
          <a:xfrm>
            <a:off x="7495147" y="4744373"/>
            <a:ext cx="1603500" cy="300300"/>
          </a:xfrm>
          <a:prstGeom prst="rect">
            <a:avLst/>
          </a:prstGeom>
          <a:noFill/>
          <a:ln>
            <a:noFill/>
          </a:ln>
        </p:spPr>
        <p:txBody>
          <a:bodyPr spcFirstLastPara="1" wrap="square" lIns="91425" tIns="91425" rIns="91425" bIns="91425" anchor="t" anchorCtr="0">
            <a:noAutofit/>
          </a:bodyPr>
          <a:lstStyle/>
          <a:p>
            <a:pPr marL="0" marR="0" lvl="0" indent="0" algn="r" rtl="0">
              <a:lnSpc>
                <a:spcPct val="150000"/>
              </a:lnSpc>
              <a:spcBef>
                <a:spcPts val="0"/>
              </a:spcBef>
              <a:spcAft>
                <a:spcPts val="0"/>
              </a:spcAft>
              <a:buClr>
                <a:srgbClr val="000000"/>
              </a:buClr>
              <a:buSzPts val="1000"/>
              <a:buFont typeface="Arial"/>
              <a:buNone/>
            </a:pPr>
            <a:r>
              <a:rPr lang="en-US" sz="1200" b="0" i="0" u="none" strike="noStrike" cap="none">
                <a:solidFill>
                  <a:schemeClr val="lt2"/>
                </a:solidFill>
                <a:latin typeface="Roboto"/>
                <a:ea typeface="Roboto"/>
                <a:cs typeface="Roboto"/>
                <a:sym typeface="Roboto"/>
              </a:rPr>
              <a:t>Report</a:t>
            </a:r>
            <a:endParaRPr sz="1200" b="0" i="0" u="none" strike="noStrike" cap="none">
              <a:solidFill>
                <a:schemeClr val="lt2"/>
              </a:solidFill>
              <a:latin typeface="Roboto"/>
              <a:ea typeface="Roboto"/>
              <a:cs typeface="Roboto"/>
              <a:sym typeface="Roboto"/>
            </a:endParaRPr>
          </a:p>
        </p:txBody>
      </p:sp>
      <p:sp>
        <p:nvSpPr>
          <p:cNvPr id="407" name="Google Shape;407;g53af3a69b4_0_29"/>
          <p:cNvSpPr txBox="1"/>
          <p:nvPr/>
        </p:nvSpPr>
        <p:spPr>
          <a:xfrm>
            <a:off x="388350" y="2940661"/>
            <a:ext cx="4957200" cy="573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2300" b="0" i="0" u="none" strike="noStrike" cap="none" dirty="0">
                <a:solidFill>
                  <a:schemeClr val="lt2"/>
                </a:solidFill>
                <a:latin typeface="Roboto"/>
                <a:ea typeface="Roboto"/>
                <a:cs typeface="Roboto"/>
                <a:sym typeface="Roboto"/>
              </a:rPr>
              <a:t>Project</a:t>
            </a:r>
            <a:endParaRPr sz="2300" b="0" i="0" u="none" strike="noStrike" cap="none" dirty="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53af3a69b4_0_106"/>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5" name="Google Shape;455;g53af3a69b4_0_106"/>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456" name="Google Shape;456;g53af3a69b4_0_106"/>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457" name="Google Shape;457;g53af3a69b4_0_106"/>
          <p:cNvPicPr preferRelativeResize="0"/>
          <p:nvPr/>
        </p:nvPicPr>
        <p:blipFill rotWithShape="1">
          <a:blip r:embed="rId3">
            <a:alphaModFix/>
          </a:blip>
          <a:srcRect l="7510" t="20809" r="7431" b="18628"/>
          <a:stretch/>
        </p:blipFill>
        <p:spPr>
          <a:xfrm>
            <a:off x="570469" y="3633345"/>
            <a:ext cx="1145673" cy="328402"/>
          </a:xfrm>
          <a:prstGeom prst="rect">
            <a:avLst/>
          </a:prstGeom>
          <a:noFill/>
          <a:ln>
            <a:noFill/>
          </a:ln>
        </p:spPr>
      </p:pic>
      <p:pic>
        <p:nvPicPr>
          <p:cNvPr id="458" name="Google Shape;458;g53af3a69b4_0_106"/>
          <p:cNvPicPr preferRelativeResize="0"/>
          <p:nvPr/>
        </p:nvPicPr>
        <p:blipFill rotWithShape="1">
          <a:blip r:embed="rId4">
            <a:alphaModFix/>
          </a:blip>
          <a:srcRect l="19861" t="18103" r="19307" b="17724"/>
          <a:stretch/>
        </p:blipFill>
        <p:spPr>
          <a:xfrm>
            <a:off x="901770" y="4572177"/>
            <a:ext cx="483078" cy="360402"/>
          </a:xfrm>
          <a:prstGeom prst="rect">
            <a:avLst/>
          </a:prstGeom>
          <a:noFill/>
          <a:ln>
            <a:noFill/>
          </a:ln>
        </p:spPr>
      </p:pic>
      <p:pic>
        <p:nvPicPr>
          <p:cNvPr id="459" name="Google Shape;459;g53af3a69b4_0_106"/>
          <p:cNvPicPr preferRelativeResize="0"/>
          <p:nvPr/>
        </p:nvPicPr>
        <p:blipFill rotWithShape="1">
          <a:blip r:embed="rId5">
            <a:alphaModFix/>
          </a:blip>
          <a:srcRect l="6451" t="11076" r="5295" b="19990"/>
          <a:stretch/>
        </p:blipFill>
        <p:spPr>
          <a:xfrm>
            <a:off x="433614" y="2556215"/>
            <a:ext cx="1419414" cy="450900"/>
          </a:xfrm>
          <a:prstGeom prst="rect">
            <a:avLst/>
          </a:prstGeom>
          <a:noFill/>
          <a:ln>
            <a:noFill/>
          </a:ln>
        </p:spPr>
      </p:pic>
      <p:pic>
        <p:nvPicPr>
          <p:cNvPr id="460" name="Google Shape;460;g53af3a69b4_0_106"/>
          <p:cNvPicPr preferRelativeResize="0"/>
          <p:nvPr/>
        </p:nvPicPr>
        <p:blipFill rotWithShape="1">
          <a:blip r:embed="rId6">
            <a:alphaModFix/>
          </a:blip>
          <a:srcRect/>
          <a:stretch/>
        </p:blipFill>
        <p:spPr>
          <a:xfrm>
            <a:off x="104975" y="508352"/>
            <a:ext cx="2076703" cy="794252"/>
          </a:xfrm>
          <a:prstGeom prst="rect">
            <a:avLst/>
          </a:prstGeom>
          <a:noFill/>
          <a:ln>
            <a:noFill/>
          </a:ln>
        </p:spPr>
      </p:pic>
      <p:sp>
        <p:nvSpPr>
          <p:cNvPr id="461" name="Google Shape;461;g53af3a69b4_0_106"/>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462" name="Google Shape;462;g53af3a69b4_0_106"/>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463" name="Google Shape;463;g53af3a69b4_0_106"/>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464" name="Google Shape;464;g53af3a69b4_0_106"/>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465" name="Google Shape;465;g53af3a69b4_0_106"/>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466" name="Google Shape;466;g53af3a69b4_0_106"/>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467" name="Google Shape;467;g53af3a69b4_0_106"/>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9b5d515bb1_0_46"/>
          <p:cNvSpPr txBox="1">
            <a:spLocks noGrp="1"/>
          </p:cNvSpPr>
          <p:nvPr>
            <p:ph type="body" idx="4294967295"/>
          </p:nvPr>
        </p:nvSpPr>
        <p:spPr>
          <a:xfrm>
            <a:off x="830563" y="812122"/>
            <a:ext cx="8071800" cy="4100119"/>
          </a:xfrm>
          <a:prstGeom prst="rect">
            <a:avLst/>
          </a:prstGeom>
          <a:noFill/>
          <a:ln>
            <a:noFill/>
          </a:ln>
        </p:spPr>
        <p:txBody>
          <a:bodyPr spcFirstLastPara="1" wrap="square" lIns="68575" tIns="34275" rIns="68575" bIns="34275" anchor="t" anchorCtr="0">
            <a:noAutofit/>
          </a:bodyPr>
          <a:lstStyle/>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problem is to predict the prices of houses based on various features.</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solution is to use machine learning techniques to analyze the housing data.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goal is to accurately predict the prices of houses in a given area.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input data will be various features of the houses such as the  total_rooms,total_bedrooms,population,households,median_income,median_house_value,ocean_proximity..</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output will be a predicted price for the house.</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model will be trained and tested on a dataset of labeled housing data, including both the features and the prices of the houses.</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model will be evaluated based on its ability to accurately predict the prices of houses in unseen data.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end result will be a system that can be used to estimate the prices of houses in a given area, potentially helping real estate agents, buyers, and sellers make informed decisions.</a:t>
            </a:r>
          </a:p>
          <a:p>
            <a:pPr marL="209550" indent="-171450">
              <a:lnSpc>
                <a:spcPct val="200000"/>
              </a:lnSpc>
              <a:spcBef>
                <a:spcPts val="0"/>
              </a:spcBef>
              <a:buClr>
                <a:srgbClr val="000000"/>
              </a:buClr>
              <a:buSzPts val="1200"/>
            </a:pPr>
            <a:endParaRPr sz="1200" dirty="0">
              <a:solidFill>
                <a:srgbClr val="000000"/>
              </a:solidFill>
              <a:latin typeface="Roboto"/>
              <a:ea typeface="Roboto"/>
              <a:cs typeface="Roboto"/>
              <a:sym typeface="Roboto"/>
            </a:endParaRPr>
          </a:p>
        </p:txBody>
      </p:sp>
      <p:sp>
        <p:nvSpPr>
          <p:cNvPr id="413" name="Google Shape;413;g9b5d515bb1_0_46"/>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Problem Statement</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d8bbee3e9d_0_1"/>
          <p:cNvSpPr txBox="1">
            <a:spLocks noGrp="1"/>
          </p:cNvSpPr>
          <p:nvPr>
            <p:ph type="body" idx="4294967295"/>
          </p:nvPr>
        </p:nvSpPr>
        <p:spPr>
          <a:xfrm>
            <a:off x="830563" y="812122"/>
            <a:ext cx="8071800" cy="4057589"/>
          </a:xfrm>
          <a:prstGeom prst="rect">
            <a:avLst/>
          </a:prstGeom>
          <a:noFill/>
          <a:ln>
            <a:noFill/>
          </a:ln>
        </p:spPr>
        <p:txBody>
          <a:bodyPr spcFirstLastPara="1" wrap="square" lIns="68575" tIns="34275" rIns="68575" bIns="34275" anchor="t" anchorCtr="0">
            <a:noAutofit/>
          </a:bodyPr>
          <a:lstStyle/>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Data collection: Collect a dataset of labeled housing data, including information on the features and prices of houses in a given area.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Data preprocessing: Clean and preprocess the collected data, including handling missing values, outliers, and normalizing the data if necessary.</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Feature engineering: Identify relevant features from the housing data that can be used to predict prices, and extract them from the raw data.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Model selection: Select and implement an appropriate machine learning model for the task, such as linear regression, decision tree, random forest, or neural network.</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Model training: Train the selected model on the preprocessed and feature-engineered data.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Model evaluation: Evaluate the trained model on a held-out test set to assess its performance in predicting house prices</a:t>
            </a:r>
            <a:endParaRPr lang="en-IN" sz="1200" dirty="0">
              <a:solidFill>
                <a:srgbClr val="000000"/>
              </a:solidFill>
              <a:latin typeface="Roboto"/>
              <a:ea typeface="Roboto"/>
              <a:cs typeface="Roboto"/>
              <a:sym typeface="Roboto"/>
            </a:endParaRPr>
          </a:p>
        </p:txBody>
      </p:sp>
      <p:sp>
        <p:nvSpPr>
          <p:cNvPr id="419" name="Google Shape;419;g1d8bbee3e9d_0_1"/>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Project Design</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d8bbee3e9d_0_7"/>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r>
              <a:rPr lang="en-US" sz="1400" b="1" i="0" dirty="0">
                <a:solidFill>
                  <a:srgbClr val="374151"/>
                </a:solidFill>
                <a:effectLst/>
                <a:latin typeface="Söhne"/>
              </a:rPr>
              <a:t>Data Collection</a:t>
            </a:r>
            <a:r>
              <a:rPr lang="en-US" sz="1400" b="0" i="0" dirty="0">
                <a:solidFill>
                  <a:srgbClr val="374151"/>
                </a:solidFill>
                <a:effectLst/>
                <a:latin typeface="Söhne"/>
              </a:rPr>
              <a:t>: Collect dataset </a:t>
            </a:r>
            <a:r>
              <a:rPr lang="en-US" sz="1400" b="0" i="0" dirty="0">
                <a:solidFill>
                  <a:schemeClr val="tx1"/>
                </a:solidFill>
                <a:effectLst/>
                <a:latin typeface="Söhne"/>
              </a:rPr>
              <a:t>of </a:t>
            </a:r>
            <a:r>
              <a:rPr lang="en-IN" sz="1400" b="1" i="0" dirty="0">
                <a:solidFill>
                  <a:schemeClr val="tx1"/>
                </a:solidFill>
                <a:effectLst/>
                <a:latin typeface="-apple-system"/>
              </a:rPr>
              <a:t>House Price Prediction </a:t>
            </a:r>
            <a:r>
              <a:rPr lang="en-US" sz="1400" b="0" i="0" dirty="0">
                <a:solidFill>
                  <a:srgbClr val="374151"/>
                </a:solidFill>
                <a:effectLst/>
                <a:latin typeface="Söhne"/>
              </a:rPr>
              <a:t>information from Kaggle. The data should include </a:t>
            </a:r>
            <a:r>
              <a:rPr lang="en-IN" sz="1400" dirty="0">
                <a:effectLst/>
                <a:latin typeface="Calibri" panose="020F0502020204030204" pitchFamily="34" charset="0"/>
                <a:ea typeface="Calibri" panose="020F0502020204030204" pitchFamily="34" charset="0"/>
                <a:cs typeface="Times New Roman" panose="02020603050405020304" pitchFamily="18" charset="0"/>
              </a:rPr>
              <a:t>location,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income,population</a:t>
            </a:r>
            <a:r>
              <a:rPr lang="en-IN" sz="1400" dirty="0">
                <a:effectLst/>
                <a:latin typeface="Calibri" panose="020F0502020204030204" pitchFamily="34" charset="0"/>
                <a:ea typeface="Calibri" panose="020F0502020204030204" pitchFamily="34" charset="0"/>
                <a:cs typeface="Times New Roman" panose="02020603050405020304" pitchFamily="18" charset="0"/>
              </a:rPr>
              <a:t>, number of bedrooms, and more</a:t>
            </a:r>
            <a:r>
              <a:rPr lang="en-US" sz="1400" b="0" i="0" dirty="0">
                <a:solidFill>
                  <a:srgbClr val="374151"/>
                </a:solidFill>
                <a:effectLst/>
                <a:latin typeface="Söhne"/>
              </a:rPr>
              <a:t>.</a:t>
            </a:r>
          </a:p>
          <a:p>
            <a:pPr marL="95250" indent="0">
              <a:buNone/>
            </a:pPr>
            <a:endParaRPr lang="en-US" sz="1400" b="0" i="0" dirty="0">
              <a:solidFill>
                <a:srgbClr val="374151"/>
              </a:solidFill>
              <a:effectLst/>
              <a:latin typeface="Söhne"/>
            </a:endParaRPr>
          </a:p>
          <a:p>
            <a:r>
              <a:rPr lang="en-US" sz="1400" b="1" i="0" dirty="0">
                <a:solidFill>
                  <a:srgbClr val="374151"/>
                </a:solidFill>
                <a:effectLst/>
                <a:latin typeface="Söhne"/>
              </a:rPr>
              <a:t>Data cleaning</a:t>
            </a:r>
            <a:r>
              <a:rPr lang="en-US" sz="1400" b="0" i="0" dirty="0">
                <a:solidFill>
                  <a:srgbClr val="374151"/>
                </a:solidFill>
                <a:effectLst/>
                <a:latin typeface="Söhne"/>
              </a:rPr>
              <a:t>: Remove any duplicate or irrelevant data, correct any errors or inconsistencies in the data, and handle missing values.</a:t>
            </a:r>
          </a:p>
          <a:p>
            <a:endParaRPr lang="en-US" sz="1400" b="0" i="0" dirty="0">
              <a:solidFill>
                <a:srgbClr val="374151"/>
              </a:solidFill>
              <a:effectLst/>
              <a:latin typeface="Söhne"/>
            </a:endParaRPr>
          </a:p>
          <a:p>
            <a:r>
              <a:rPr lang="en-US" sz="1400" b="1" i="0" dirty="0">
                <a:solidFill>
                  <a:srgbClr val="374151"/>
                </a:solidFill>
                <a:effectLst/>
                <a:latin typeface="Söhne"/>
              </a:rPr>
              <a:t>Data transformation</a:t>
            </a:r>
            <a:r>
              <a:rPr lang="en-US" sz="1400" b="0" i="0" dirty="0">
                <a:solidFill>
                  <a:srgbClr val="374151"/>
                </a:solidFill>
                <a:effectLst/>
                <a:latin typeface="Söhne"/>
              </a:rPr>
              <a:t>: Transform the data into a format that can be used to train the machine learning model, such as converting categorical variables into numerical values.</a:t>
            </a:r>
          </a:p>
          <a:p>
            <a:endParaRPr lang="en-US" sz="1400" b="0" i="0" dirty="0">
              <a:solidFill>
                <a:srgbClr val="374151"/>
              </a:solidFill>
              <a:effectLst/>
              <a:latin typeface="Söhne"/>
            </a:endParaRPr>
          </a:p>
          <a:p>
            <a:r>
              <a:rPr lang="en-US" sz="1400" b="1" i="0" dirty="0">
                <a:solidFill>
                  <a:srgbClr val="374151"/>
                </a:solidFill>
                <a:effectLst/>
                <a:latin typeface="Söhne"/>
              </a:rPr>
              <a:t>Data splitting</a:t>
            </a:r>
            <a:r>
              <a:rPr lang="en-US" sz="1400" b="0" i="0" dirty="0">
                <a:solidFill>
                  <a:srgbClr val="374151"/>
                </a:solidFill>
                <a:effectLst/>
                <a:latin typeface="Söhne"/>
              </a:rPr>
              <a:t>: Split the dataset into training, validation, and test sets to be used for model training, evaluation, and testing.</a:t>
            </a:r>
          </a:p>
          <a:p>
            <a:pPr marL="38100" lvl="0" indent="0" algn="l" rtl="0">
              <a:lnSpc>
                <a:spcPct val="200000"/>
              </a:lnSpc>
              <a:spcBef>
                <a:spcPts val="0"/>
              </a:spcBef>
              <a:spcAft>
                <a:spcPts val="0"/>
              </a:spcAft>
              <a:buClr>
                <a:srgbClr val="000000"/>
              </a:buClr>
              <a:buSzPts val="1200"/>
              <a:buNone/>
            </a:pPr>
            <a:endParaRPr sz="1200" dirty="0">
              <a:solidFill>
                <a:srgbClr val="000000"/>
              </a:solidFill>
              <a:latin typeface="Roboto"/>
              <a:ea typeface="Roboto"/>
              <a:cs typeface="Roboto"/>
              <a:sym typeface="Roboto"/>
            </a:endParaRPr>
          </a:p>
        </p:txBody>
      </p:sp>
      <p:sp>
        <p:nvSpPr>
          <p:cNvPr id="425" name="Google Shape;425;g1d8bbee3e9d_0_7"/>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Data Collection and Preprocessing</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d8bbee3e9d_0_24"/>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pPr marL="38100" indent="0">
              <a:lnSpc>
                <a:spcPct val="150000"/>
              </a:lnSpc>
              <a:spcBef>
                <a:spcPts val="0"/>
              </a:spcBef>
              <a:buClr>
                <a:srgbClr val="000000"/>
              </a:buClr>
              <a:buSzPts val="1200"/>
              <a:buNone/>
            </a:pPr>
            <a:r>
              <a:rPr lang="en-US" sz="1200" b="0" i="0" dirty="0">
                <a:solidFill>
                  <a:srgbClr val="374151"/>
                </a:solidFill>
                <a:effectLst/>
                <a:latin typeface="Söhne"/>
              </a:rPr>
              <a:t>Model selection:</a:t>
            </a:r>
          </a:p>
          <a:p>
            <a:pPr marL="38100" indent="0">
              <a:lnSpc>
                <a:spcPct val="150000"/>
              </a:lnSpc>
              <a:spcBef>
                <a:spcPts val="0"/>
              </a:spcBef>
              <a:buClr>
                <a:srgbClr val="000000"/>
              </a:buClr>
              <a:buSzPts val="1200"/>
              <a:buNone/>
            </a:pPr>
            <a:r>
              <a:rPr lang="en-US" sz="1200" b="0" i="0" dirty="0">
                <a:solidFill>
                  <a:srgbClr val="374151"/>
                </a:solidFill>
                <a:effectLst/>
                <a:latin typeface="Söhne"/>
              </a:rPr>
              <a:t> Select an appropriate machine learning model for Stress </a:t>
            </a:r>
            <a:r>
              <a:rPr lang="en-US" sz="1200" i="0" dirty="0">
                <a:solidFill>
                  <a:schemeClr val="tx1"/>
                </a:solidFill>
                <a:effectLst/>
                <a:latin typeface="Söhne"/>
              </a:rPr>
              <a:t>Detection</a:t>
            </a:r>
            <a:r>
              <a:rPr lang="en-US" sz="1200" b="1" i="0" dirty="0">
                <a:solidFill>
                  <a:srgbClr val="92D050"/>
                </a:solidFill>
                <a:effectLst/>
                <a:latin typeface="Söhne"/>
              </a:rPr>
              <a:t> </a:t>
            </a:r>
            <a:r>
              <a:rPr lang="en-US" sz="1200" b="0" i="0" dirty="0">
                <a:solidFill>
                  <a:srgbClr val="374151"/>
                </a:solidFill>
                <a:effectLst/>
                <a:latin typeface="Söhne"/>
              </a:rPr>
              <a:t>based on the characteristics of the data and the problem being solved. Some examples of models that can be used for this task include </a:t>
            </a:r>
            <a:r>
              <a:rPr lang="en-IN" sz="1050" i="0" dirty="0" err="1">
                <a:solidFill>
                  <a:srgbClr val="000000"/>
                </a:solidFill>
                <a:effectLst/>
                <a:latin typeface="Helvetica Neue"/>
              </a:rPr>
              <a:t>LinearRegression</a:t>
            </a:r>
            <a:r>
              <a:rPr lang="en-IN" sz="1050" dirty="0">
                <a:solidFill>
                  <a:srgbClr val="000000"/>
                </a:solidFill>
                <a:latin typeface="Helvetica Neue"/>
              </a:rPr>
              <a:t>,</a:t>
            </a:r>
            <a:r>
              <a:rPr lang="en-US" sz="1200" i="0" dirty="0">
                <a:solidFill>
                  <a:srgbClr val="374151"/>
                </a:solidFill>
                <a:effectLst/>
                <a:latin typeface="Söhne"/>
              </a:rPr>
              <a:t> </a:t>
            </a:r>
            <a:r>
              <a:rPr lang="en-IN" sz="1050" i="0" dirty="0">
                <a:solidFill>
                  <a:srgbClr val="000000"/>
                </a:solidFill>
                <a:effectLst/>
                <a:latin typeface="Helvetica Neue"/>
              </a:rPr>
              <a:t>random forest.</a:t>
            </a:r>
          </a:p>
          <a:p>
            <a:pPr marL="38100" indent="0">
              <a:lnSpc>
                <a:spcPct val="150000"/>
              </a:lnSpc>
              <a:spcBef>
                <a:spcPts val="0"/>
              </a:spcBef>
              <a:buClr>
                <a:srgbClr val="000000"/>
              </a:buClr>
              <a:buSzPts val="1200"/>
              <a:buNone/>
            </a:pPr>
            <a:endParaRPr lang="en-IN" sz="1050" dirty="0">
              <a:solidFill>
                <a:srgbClr val="000000"/>
              </a:solidFill>
              <a:latin typeface="Helvetica Neue"/>
            </a:endParaRPr>
          </a:p>
          <a:p>
            <a:pPr marL="38100" indent="0">
              <a:lnSpc>
                <a:spcPct val="150000"/>
              </a:lnSpc>
              <a:spcBef>
                <a:spcPts val="0"/>
              </a:spcBef>
              <a:buClr>
                <a:srgbClr val="000000"/>
              </a:buClr>
              <a:buSzPts val="1200"/>
              <a:buNone/>
            </a:pPr>
            <a:r>
              <a:rPr lang="en-IN" sz="1400" b="1" i="0" dirty="0">
                <a:solidFill>
                  <a:srgbClr val="000000"/>
                </a:solidFill>
                <a:effectLst/>
                <a:latin typeface="Helvetica Neue"/>
              </a:rPr>
              <a:t>Linear Regression:</a:t>
            </a:r>
            <a:br>
              <a:rPr lang="en-IN" sz="1400" b="1" i="0" dirty="0">
                <a:solidFill>
                  <a:srgbClr val="000000"/>
                </a:solidFill>
                <a:effectLst/>
                <a:latin typeface="Helvetica Neue"/>
              </a:rPr>
            </a:br>
            <a:r>
              <a:rPr lang="en-US" sz="1200" i="0" dirty="0">
                <a:solidFill>
                  <a:srgbClr val="000000"/>
                </a:solidFill>
                <a:effectLst/>
                <a:latin typeface="Helvetica Neue"/>
              </a:rPr>
              <a:t>Linear Regression is a statistical method that is used to model the relationship between a dependent variable (y) and one or more independent variables (x). The basic idea behind linear regression is to find the best-fit line that minimizes the differences between the predicted values and the actual values. It assumes a linear relationship between the input variables and the output variable. Linear Regression can be used for both simple and multiple regression. Simple Linear Regression is used when the number of independent variables is only one, and multiple Linear Regression is used when there are more than one independent variable. Linear Regression can be used for both supervised and unsupervised learning.</a:t>
            </a:r>
            <a:endParaRPr lang="en-IN" sz="1200" i="0" dirty="0">
              <a:solidFill>
                <a:srgbClr val="000000"/>
              </a:solidFill>
              <a:effectLst/>
              <a:latin typeface="Helvetica Neue"/>
            </a:endParaRPr>
          </a:p>
        </p:txBody>
      </p:sp>
      <p:sp>
        <p:nvSpPr>
          <p:cNvPr id="431" name="Google Shape;431;g1d8bbee3e9d_0_24"/>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Machine Learning Models</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45536-4DDB-9080-1328-F6E8A4CBCAFA}"/>
              </a:ext>
            </a:extLst>
          </p:cNvPr>
          <p:cNvSpPr txBox="1"/>
          <p:nvPr/>
        </p:nvSpPr>
        <p:spPr>
          <a:xfrm>
            <a:off x="148013" y="900223"/>
            <a:ext cx="1632178" cy="584775"/>
          </a:xfrm>
          <a:prstGeom prst="rect">
            <a:avLst/>
          </a:prstGeom>
          <a:noFill/>
        </p:spPr>
        <p:txBody>
          <a:bodyPr wrap="none" rtlCol="0">
            <a:spAutoFit/>
          </a:bodyPr>
          <a:lstStyle/>
          <a:p>
            <a:r>
              <a:rPr lang="en-IN" sz="1600" b="1" i="0" dirty="0">
                <a:solidFill>
                  <a:srgbClr val="000000"/>
                </a:solidFill>
                <a:effectLst/>
                <a:latin typeface="Helvetica Neue"/>
              </a:rPr>
              <a:t>Random forest</a:t>
            </a:r>
          </a:p>
          <a:p>
            <a:endParaRPr lang="en-IN" sz="1600" b="1" dirty="0"/>
          </a:p>
        </p:txBody>
      </p:sp>
      <p:sp>
        <p:nvSpPr>
          <p:cNvPr id="4" name="TextBox 3">
            <a:extLst>
              <a:ext uri="{FF2B5EF4-FFF2-40B4-BE49-F238E27FC236}">
                <a16:creationId xmlns:a16="http://schemas.microsoft.com/office/drawing/2014/main" id="{E8A0B28A-FB2A-26C6-7FE2-9AA2019DC7B3}"/>
              </a:ext>
            </a:extLst>
          </p:cNvPr>
          <p:cNvSpPr txBox="1"/>
          <p:nvPr/>
        </p:nvSpPr>
        <p:spPr>
          <a:xfrm>
            <a:off x="148013" y="1263249"/>
            <a:ext cx="8691187" cy="3108543"/>
          </a:xfrm>
          <a:prstGeom prst="rect">
            <a:avLst/>
          </a:prstGeom>
          <a:noFill/>
        </p:spPr>
        <p:txBody>
          <a:bodyPr wrap="square" rtlCol="0">
            <a:spAutoFit/>
          </a:bodyPr>
          <a:lstStyle/>
          <a:p>
            <a:r>
              <a:rPr lang="en-US" dirty="0"/>
              <a:t>Random Forest is an ensemble machine learning algorithm that is used for classification and regression tasks. It is based on the concept of decision trees, where multiple decision trees are used in combination to make predictions. The idea behind random forest is to combine the predictions of multiple decision trees to improve the overall accuracy of the predictions.</a:t>
            </a:r>
          </a:p>
          <a:p>
            <a:endParaRPr lang="en-US" dirty="0"/>
          </a:p>
          <a:p>
            <a:r>
              <a:rPr lang="en-US" dirty="0"/>
              <a:t>Random Forest algorithm creates a random sample of data called subsets and fits a decision tree model to each of these subsets. Then it combines the predictions of all the decision trees to produce the final output. The key feature of the random forest algorithm is that it randomly selects a subset of features for each tree, which helps to reduce the correlation between the decision trees and improves the overall accuracy of the predictions.</a:t>
            </a:r>
          </a:p>
          <a:p>
            <a:endParaRPr lang="en-US" dirty="0"/>
          </a:p>
          <a:p>
            <a:r>
              <a:rPr lang="en-US" dirty="0"/>
              <a:t>Random Forest is considered a robust algorithm, able to handle large datasets with a mix of categorical and numerical features, and it is less prone to overfitting than a single decision tree. It is widely used in many applications such as image classification, natural language processing, and bioinformatics.</a:t>
            </a:r>
            <a:endParaRPr lang="en-IN" dirty="0"/>
          </a:p>
        </p:txBody>
      </p:sp>
    </p:spTree>
    <p:extLst>
      <p:ext uri="{BB962C8B-B14F-4D97-AF65-F5344CB8AC3E}">
        <p14:creationId xmlns:p14="http://schemas.microsoft.com/office/powerpoint/2010/main" val="117476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1d7620bafe7_0_0"/>
          <p:cNvSpPr txBox="1"/>
          <p:nvPr/>
        </p:nvSpPr>
        <p:spPr>
          <a:xfrm>
            <a:off x="875525" y="297900"/>
            <a:ext cx="437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rgbClr val="6C8B5D"/>
                </a:solidFill>
                <a:latin typeface="Calibri"/>
                <a:ea typeface="Calibri"/>
                <a:cs typeface="Calibri"/>
                <a:sym typeface="Calibri"/>
              </a:rPr>
              <a:t>Project Output</a:t>
            </a:r>
            <a:endParaRPr sz="1900">
              <a:solidFill>
                <a:srgbClr val="6C8B5D"/>
              </a:solidFill>
              <a:latin typeface="Calibri"/>
              <a:ea typeface="Calibri"/>
              <a:cs typeface="Calibri"/>
              <a:sym typeface="Calibri"/>
            </a:endParaRPr>
          </a:p>
        </p:txBody>
      </p:sp>
      <p:sp>
        <p:nvSpPr>
          <p:cNvPr id="437" name="Google Shape;437;g1d7620bafe7_0_0"/>
          <p:cNvSpPr txBox="1"/>
          <p:nvPr/>
        </p:nvSpPr>
        <p:spPr>
          <a:xfrm>
            <a:off x="204688" y="894489"/>
            <a:ext cx="8253300"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Video of the output: </a:t>
            </a:r>
            <a:r>
              <a:rPr lang="en-US" dirty="0">
                <a:latin typeface="Calibri"/>
                <a:ea typeface="Calibri"/>
                <a:cs typeface="Calibri"/>
                <a:sym typeface="Calibri"/>
                <a:hlinkClick r:id="rId3"/>
              </a:rPr>
              <a:t>https://drive.google.com/file/d/1hmSiVcJl6xJSixGefUYPikSIHveQkdiu/view?usp=sharing</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1d8bbee3e9d_0_19"/>
          <p:cNvSpPr txBox="1">
            <a:spLocks noGrp="1"/>
          </p:cNvSpPr>
          <p:nvPr>
            <p:ph type="body" idx="4294967295"/>
          </p:nvPr>
        </p:nvSpPr>
        <p:spPr>
          <a:xfrm>
            <a:off x="773263" y="1003509"/>
            <a:ext cx="8071800" cy="3561403"/>
          </a:xfrm>
          <a:prstGeom prst="rect">
            <a:avLst/>
          </a:prstGeom>
          <a:noFill/>
          <a:ln>
            <a:noFill/>
          </a:ln>
        </p:spPr>
        <p:txBody>
          <a:bodyPr spcFirstLastPara="1" wrap="square" lIns="68575" tIns="34275" rIns="68575" bIns="34275" anchor="t" anchorCtr="0">
            <a:noAutofit/>
          </a:bodyPr>
          <a:lstStyle/>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The future scope of "House Price Prediction" using machine learning models such as Linear Regression and Random Forest is wide and has multiple potential areas of application.</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Real estate industry: The model can be used by real estate agents, buyers, and sellers to estimate the prices of houses in a given area, helping them make informed decisions.</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Banking and finance: The model can be used by banks and financial institutions to estimate the value of a property for loan or mortgage purposes.</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Urban planning: The model can be used by urban planners to estimate the prices of houses in a given area, helping to identify areas for development or redevelopment.</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Insurance: The model can be used by insurance companies to estimate the value of properties for insurance purposes.</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Investment: The model can be used by investors to identify areas or properties with high potential for price appreciation.</a:t>
            </a:r>
            <a:endParaRPr sz="1200" dirty="0">
              <a:solidFill>
                <a:srgbClr val="000000"/>
              </a:solidFill>
              <a:latin typeface="Roboto"/>
              <a:ea typeface="Roboto"/>
              <a:cs typeface="Roboto"/>
              <a:sym typeface="Roboto"/>
            </a:endParaRPr>
          </a:p>
        </p:txBody>
      </p:sp>
      <p:sp>
        <p:nvSpPr>
          <p:cNvPr id="443" name="Google Shape;443;g1d8bbee3e9d_0_19"/>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a:solidFill>
                  <a:srgbClr val="6C8B5D"/>
                </a:solidFill>
                <a:latin typeface="Roboto"/>
                <a:ea typeface="Roboto"/>
                <a:cs typeface="Roboto"/>
                <a:sym typeface="Roboto"/>
              </a:rPr>
              <a:t>Future Scope and Usability</a:t>
            </a: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1d7620baa2f_0_0"/>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pPr indent="-323850">
              <a:lnSpc>
                <a:spcPct val="200000"/>
              </a:lnSpc>
              <a:spcBef>
                <a:spcPts val="0"/>
              </a:spcBef>
              <a:buClr>
                <a:srgbClr val="000000"/>
              </a:buClr>
              <a:buSzPts val="1500"/>
              <a:buFont typeface="Roboto"/>
              <a:buChar char="•"/>
            </a:pPr>
            <a:r>
              <a:rPr lang="en-US" sz="1500" dirty="0">
                <a:solidFill>
                  <a:srgbClr val="000000"/>
                </a:solidFill>
                <a:latin typeface="Roboto"/>
                <a:ea typeface="Roboto"/>
                <a:cs typeface="Roboto"/>
                <a:sym typeface="Roboto"/>
              </a:rPr>
              <a:t>Public </a:t>
            </a:r>
            <a:r>
              <a:rPr lang="en-US" sz="1500" dirty="0" err="1">
                <a:solidFill>
                  <a:srgbClr val="000000"/>
                </a:solidFill>
                <a:latin typeface="Roboto"/>
                <a:ea typeface="Roboto"/>
                <a:cs typeface="Roboto"/>
                <a:sym typeface="Roboto"/>
              </a:rPr>
              <a:t>Github</a:t>
            </a:r>
            <a:r>
              <a:rPr lang="en-US" sz="1500" dirty="0">
                <a:solidFill>
                  <a:srgbClr val="000000"/>
                </a:solidFill>
                <a:latin typeface="Roboto"/>
                <a:ea typeface="Roboto"/>
                <a:cs typeface="Roboto"/>
                <a:sym typeface="Roboto"/>
              </a:rPr>
              <a:t> Link:  </a:t>
            </a:r>
            <a:r>
              <a:rPr lang="en-IN" sz="1600" i="0" dirty="0">
                <a:solidFill>
                  <a:srgbClr val="000000"/>
                </a:solidFill>
                <a:effectLst/>
                <a:latin typeface="Helvetica Neue"/>
                <a:hlinkClick r:id="rId3"/>
              </a:rPr>
              <a:t>House Price Prediction</a:t>
            </a:r>
            <a:endParaRPr sz="1600" dirty="0">
              <a:solidFill>
                <a:srgbClr val="000000"/>
              </a:solidFill>
              <a:latin typeface="Roboto"/>
              <a:ea typeface="Roboto"/>
              <a:cs typeface="Roboto"/>
              <a:sym typeface="Roboto"/>
            </a:endParaRPr>
          </a:p>
          <a:p>
            <a:pPr marL="457200" lvl="0" indent="-323850" algn="l" rtl="0">
              <a:lnSpc>
                <a:spcPct val="200000"/>
              </a:lnSpc>
              <a:spcBef>
                <a:spcPts val="0"/>
              </a:spcBef>
              <a:spcAft>
                <a:spcPts val="0"/>
              </a:spcAft>
              <a:buClr>
                <a:srgbClr val="000000"/>
              </a:buClr>
              <a:buSzPts val="1500"/>
              <a:buFont typeface="Roboto"/>
              <a:buChar char="•"/>
            </a:pPr>
            <a:r>
              <a:rPr lang="en-US" sz="1500" dirty="0">
                <a:solidFill>
                  <a:srgbClr val="000000"/>
                </a:solidFill>
                <a:latin typeface="Roboto"/>
                <a:ea typeface="Roboto"/>
                <a:cs typeface="Roboto"/>
                <a:sym typeface="Roboto"/>
              </a:rPr>
              <a:t>Project Video Link : </a:t>
            </a:r>
            <a:r>
              <a:rPr lang="en-US" sz="1400" dirty="0">
                <a:solidFill>
                  <a:srgbClr val="000000"/>
                </a:solidFill>
                <a:latin typeface="Roboto"/>
                <a:ea typeface="Roboto"/>
                <a:cs typeface="Roboto"/>
                <a:sym typeface="Roboto"/>
                <a:hlinkClick r:id="rId4"/>
              </a:rPr>
              <a:t>https://drive.google.com/file/d/1_Vl5ZV6iSMRiZuic5GZDqzLjOz2YyDGp/view?usp=sharing</a:t>
            </a:r>
            <a:endParaRPr sz="1400" dirty="0">
              <a:solidFill>
                <a:srgbClr val="000000"/>
              </a:solidFill>
              <a:latin typeface="Roboto"/>
              <a:ea typeface="Roboto"/>
              <a:cs typeface="Roboto"/>
              <a:sym typeface="Roboto"/>
            </a:endParaRPr>
          </a:p>
        </p:txBody>
      </p:sp>
      <p:sp>
        <p:nvSpPr>
          <p:cNvPr id="449" name="Google Shape;449;g1d7620baa2f_0_0"/>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6C8B5D"/>
                </a:solidFill>
                <a:latin typeface="Roboto"/>
                <a:ea typeface="Roboto"/>
                <a:cs typeface="Roboto"/>
                <a:sym typeface="Roboto"/>
              </a:rPr>
              <a:t>Project Data Links</a:t>
            </a:r>
            <a:endParaRPr sz="1800" b="0" i="0" u="none" strike="noStrike" cap="none">
              <a:solidFill>
                <a:srgbClr val="6C8B5D"/>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1057</Words>
  <Application>Microsoft Office PowerPoint</Application>
  <PresentationFormat>On-screen Show (16:9)</PresentationFormat>
  <Paragraphs>60</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Söhne</vt:lpstr>
      <vt:lpstr>-apple-system</vt:lpstr>
      <vt:lpstr>Arial</vt:lpstr>
      <vt:lpstr>Roboto Medium</vt:lpstr>
      <vt:lpstr>Roboto</vt:lpstr>
      <vt:lpstr>Calibri</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GUPTA</dc:creator>
  <cp:lastModifiedBy>chalamalla eshwar</cp:lastModifiedBy>
  <cp:revision>2</cp:revision>
  <dcterms:created xsi:type="dcterms:W3CDTF">2020-09-14T08:09:03Z</dcterms:created>
  <dcterms:modified xsi:type="dcterms:W3CDTF">2023-01-28T17:15:18Z</dcterms:modified>
</cp:coreProperties>
</file>