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0EE2-0E40-415E-8DE1-54F5C058852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A322C-3148-452A-AEDE-0B6918033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65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D7D2D-266A-43EA-B5A7-761F91C1F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8D4D5-E481-4C24-9724-2E286DF2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662B5-9440-4626-AC64-490FE52B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7552-7F27-44D3-A168-F7376122F75D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91E8A1-0B5D-4F50-B0ED-EECF57D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7A06F2-8EC9-44F1-BE3E-C4261760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11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57BB6-530C-4B8B-AD1B-22A58550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E7C06-86B3-4280-BC5D-BDF7C5D77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EB9F5B-9424-4FA4-AD54-979E83D8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739A-D50E-4EA2-9458-DDCE457596A9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30316-A7F1-49A9-906B-AC5CBE84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75149-70A0-4AA8-828D-F3564FFA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8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4BF0CE-3BB7-4EB8-9B07-8E03F88DA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4CE63-7A13-4476-8C67-EA689CE0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D8E39-3B6E-46F3-85A8-B35A6E97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E2F-AA76-4DFD-8DC5-8EEC04D41FC5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26821-01E6-40B8-BE62-04DAFADF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EA4A-FB35-469D-AC4D-EED907F9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27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84291-D1BB-4546-B0FC-B637C3A4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F831E-727A-41C6-9E56-0F27AACD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A5407-2DB8-4F1C-8ADE-EC9EDEB9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A666-6197-4827-8BFC-60105B1B7754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54397-182A-4819-9F67-8F85BFF4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AA36C8-D488-412C-B44B-807E04EC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1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39DF6-6AF2-479E-AD3C-EA0CC312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70BA23-3316-42A1-902A-F71D45F84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19642-65F2-4C64-94E7-31B5C2D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FBF8-1B77-499C-9157-DA7B1F5A1A87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5F403-5E8D-4B45-A55F-7B36370C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74E4C5-38B7-4359-A730-1B5775E4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7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567E-5246-4DA5-BF25-670AC502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7BA21-66EC-421F-9CA7-4EDA14827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6AB874-FE42-4D75-886D-DFA2CEE25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01A913-DC9C-4F53-81FD-C869A2CE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8C4A-8562-4A85-9172-25FC14B0955F}" type="datetime1">
              <a:rPr lang="es-ES" smtClean="0"/>
              <a:t>05/01/2022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8AD92E-9BD5-4CFA-B792-E5891655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0A137-9B37-4442-9CDD-89BAA680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AC72-E1DD-46E8-9F94-4ACC6507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BFA1B-DB91-4F8C-9356-A3E9380E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AC6A2B-B28A-464A-AC58-AA19C2A3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CE770-12AC-4C48-ABD2-569689154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9706F6-699C-45C2-B4F8-530CDB814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4AFDFE-B662-4CB2-A0B8-5F0D706C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35B0-55F3-400A-BE5C-31F13AC60303}" type="datetime1">
              <a:rPr lang="es-ES" smtClean="0"/>
              <a:t>05/01/2022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BC18EB-CAFD-4902-9304-B6A9B666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1FE1B4-5E4D-43E4-9937-2EC62E21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2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F28E9-C372-4274-916D-62FF8A54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58E4CC-A268-4177-8F69-599CCDB5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2F-574E-4696-83C6-20362723ED99}" type="datetime1">
              <a:rPr lang="es-ES" smtClean="0"/>
              <a:t>05/01/2022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09A5E7-1902-4B42-BCD8-B9B00429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773FB6-6296-4BCC-BA1D-636D8748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2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A5F941-2875-4B25-B274-EA468F64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870A-37AC-45FE-B6EB-53D7E6664DA3}" type="datetime1">
              <a:rPr lang="es-ES" smtClean="0"/>
              <a:t>05/01/2022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B699EF-4777-45E5-AA98-84C3169F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BD96B3-B1F6-48C0-9066-93D466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6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64E5D-49F7-461A-A13A-E9243164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CA515-1334-49FE-83C0-7DC355F9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D238D0-A789-4E68-94BE-307A305F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491958-FE06-4C43-AA44-8E2B677A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CB9-CEA2-4521-83DB-C97089B4FE7A}" type="datetime1">
              <a:rPr lang="es-ES" smtClean="0"/>
              <a:t>05/01/2022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0E99C-9AC4-42D0-B7A5-D5375705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56F43-9CDD-46A6-8BA9-6FCB2448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29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0A379-F261-4C26-9C16-41FCEFDD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23AAAE-D604-410C-930E-CD2D7E6A4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079D79-FA9A-46DC-A80F-B5D6CEFE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B3D123-163E-488C-865B-D95894AD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8F02-A4AB-45CE-804A-C0A57865627F}" type="datetime1">
              <a:rPr lang="es-ES" smtClean="0"/>
              <a:t>05/01/2022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313977-B835-4853-8EAD-16E0100C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23F5F-8077-4E51-8635-BF829AF8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46D5B5-6EA0-4168-80DE-3071C7E8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00F90A-D6AE-446B-9A65-54F5A16F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EA899-487F-4994-9A08-4E25E036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480E-E3BC-4545-A295-AC66B802E249}" type="datetime1">
              <a:rPr lang="es-ES" smtClean="0"/>
              <a:t>05/01/2022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94F72C-181D-4C79-95A9-71D42285C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560F1-4981-4D41-B8D3-BE84586E7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3BFD-486E-4F5F-9FA0-14D3EAE1A7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5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AF8D6-372B-4D20-B3D7-B1CB4AFD5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OMNET++: SIMULACIÓN DE UNA RED DE CONMUTACION DE PAQUETES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D8125-2A18-4E02-A8DA-8F826AF29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279" y="4575161"/>
            <a:ext cx="9144000" cy="1655762"/>
          </a:xfrm>
        </p:spPr>
        <p:txBody>
          <a:bodyPr/>
          <a:lstStyle/>
          <a:p>
            <a:r>
              <a:rPr lang="es-ES" dirty="0"/>
              <a:t>Ander Cuadrado Alonso</a:t>
            </a:r>
          </a:p>
          <a:p>
            <a:r>
              <a:rPr lang="es-ES" dirty="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351034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F31AD-FCDE-4DB7-B36F-F7B2DD32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4AEEF-ED81-4560-84B3-9EFC23B9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Herramienta muy útil para la simulación de redes y obtención de estadísticas de la misma</a:t>
            </a:r>
          </a:p>
          <a:p>
            <a:r>
              <a:rPr lang="es-ES" dirty="0"/>
              <a:t>No es fácil de utilizar porque requiere de saber un nuevo lenguaje no dado hasta la fecha.</a:t>
            </a:r>
          </a:p>
          <a:p>
            <a:r>
              <a:rPr lang="es-ES" dirty="0"/>
              <a:t>Cabe mencionar que el proyecto se podría haber hecho de otra forma encapsulando los enlaces con un protocolo en una entidad.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CE4D43-824E-4DC3-B8D6-B82079C2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2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AF8D6-372B-4D20-B3D7-B1CB4AFD5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OMNET++: SIMULACIÓN DE UNA RED DE CONMUTACION DE PAQUETES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D8125-2A18-4E02-A8DA-8F826AF29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279" y="4575161"/>
            <a:ext cx="9144000" cy="1655762"/>
          </a:xfrm>
        </p:spPr>
        <p:txBody>
          <a:bodyPr/>
          <a:lstStyle/>
          <a:p>
            <a:r>
              <a:rPr lang="es-ES" dirty="0"/>
              <a:t>Ander Cuadrado Alonso</a:t>
            </a:r>
          </a:p>
          <a:p>
            <a:r>
              <a:rPr lang="es-ES" dirty="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86464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0A2C-D1B6-48EA-AC4D-6057D29E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22FEC-1F42-4FF3-BDEA-6D7176EA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Planteamiento del  caso</a:t>
            </a:r>
          </a:p>
          <a:p>
            <a:r>
              <a:rPr lang="es-ES" dirty="0"/>
              <a:t>Formato de paquetes utilizado</a:t>
            </a:r>
          </a:p>
          <a:p>
            <a:r>
              <a:rPr lang="es-ES" dirty="0"/>
              <a:t>Descripción de los módulos</a:t>
            </a:r>
          </a:p>
          <a:p>
            <a:r>
              <a:rPr lang="es-ES" dirty="0"/>
              <a:t>Estructura de la red en </a:t>
            </a:r>
            <a:r>
              <a:rPr lang="es-ES" dirty="0" err="1"/>
              <a:t>Omnet</a:t>
            </a:r>
            <a:endParaRPr lang="es-ES" dirty="0"/>
          </a:p>
          <a:p>
            <a:r>
              <a:rPr lang="es-ES" dirty="0"/>
              <a:t>Pruebas realizadas</a:t>
            </a:r>
          </a:p>
          <a:p>
            <a:r>
              <a:rPr lang="es-ES" dirty="0"/>
              <a:t>Conclusiones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B44-04B3-4941-9054-6CFE457E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39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9F28-8C9F-4D93-BF55-97FBA50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del caso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3944AD6-E1E9-4BC4-902E-9540463FF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005" y="2037134"/>
            <a:ext cx="7677150" cy="367665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1AA60D-8AFA-4577-A8D0-1D796AD4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3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C3AF5F-B0E6-40E6-BBEB-98142ACFF6E9}"/>
              </a:ext>
            </a:extLst>
          </p:cNvPr>
          <p:cNvSpPr txBox="1"/>
          <p:nvPr/>
        </p:nvSpPr>
        <p:spPr>
          <a:xfrm>
            <a:off x="461394" y="1853967"/>
            <a:ext cx="429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Protocolo: Stop and </a:t>
            </a:r>
            <a:r>
              <a:rPr lang="es-ES" dirty="0" err="1"/>
              <a:t>Wait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Simulaciones en </a:t>
            </a:r>
            <a:r>
              <a:rPr lang="es-ES" dirty="0" err="1"/>
              <a:t>Omnet</a:t>
            </a:r>
            <a:r>
              <a:rPr lang="es-ES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16682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DADBF-5A84-41D6-A15C-C8A62C74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del paquete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B020B-5489-477D-A244-2F718268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 campos:</a:t>
            </a:r>
          </a:p>
          <a:p>
            <a:pPr lvl="1"/>
            <a:r>
              <a:rPr lang="es-ES" dirty="0" err="1"/>
              <a:t>desdeDest</a:t>
            </a:r>
            <a:r>
              <a:rPr lang="es-ES" dirty="0"/>
              <a:t>: Parámetro de control interno que nos facilita la lógica y que nos permite reenviar directamente los paquetes recibidos de las fuentes</a:t>
            </a:r>
          </a:p>
          <a:p>
            <a:pPr lvl="1"/>
            <a:r>
              <a:rPr lang="es-ES" dirty="0" err="1"/>
              <a:t>numSeq</a:t>
            </a:r>
            <a:r>
              <a:rPr lang="es-ES" dirty="0"/>
              <a:t>: Numero de secuencia del paquete</a:t>
            </a:r>
          </a:p>
          <a:p>
            <a:pPr lvl="1"/>
            <a:r>
              <a:rPr lang="es-ES" dirty="0"/>
              <a:t>Origen: Desde donde se ha enviado el paquete</a:t>
            </a:r>
          </a:p>
          <a:p>
            <a:pPr lvl="1"/>
            <a:r>
              <a:rPr lang="es-ES" dirty="0" err="1"/>
              <a:t>hopCount</a:t>
            </a:r>
            <a:r>
              <a:rPr lang="es-ES" dirty="0"/>
              <a:t>: Parámetro que nos permitirá saber cuantos saltos ha dado el paquete antes de llegar al destino.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49EFEA-1E8B-4E5B-B15C-910E5CB5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4</a:t>
            </a:fld>
            <a:endParaRPr lang="es-ES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51443E20-614A-4AE3-8FB3-BD182DBBD88D}"/>
              </a:ext>
            </a:extLst>
          </p:cNvPr>
          <p:cNvSpPr/>
          <p:nvPr/>
        </p:nvSpPr>
        <p:spPr>
          <a:xfrm>
            <a:off x="7432646" y="3087149"/>
            <a:ext cx="411060" cy="763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E553B0-0C89-42B4-B861-8C9F8047F3DC}"/>
              </a:ext>
            </a:extLst>
          </p:cNvPr>
          <p:cNvSpPr txBox="1"/>
          <p:nvPr/>
        </p:nvSpPr>
        <p:spPr>
          <a:xfrm>
            <a:off x="8153400" y="3011648"/>
            <a:ext cx="310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Identificación del paquete unívocamente</a:t>
            </a:r>
          </a:p>
        </p:txBody>
      </p:sp>
    </p:spTree>
    <p:extLst>
      <p:ext uri="{BB962C8B-B14F-4D97-AF65-F5344CB8AC3E}">
        <p14:creationId xmlns:p14="http://schemas.microsoft.com/office/powerpoint/2010/main" val="423842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5905-58A1-43FE-9E11-A80FE50A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los módulos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B637F-DCAD-478B-92D0-F030BE0C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3 módulos (su comportamiento detallado en las imágenes):</a:t>
            </a:r>
          </a:p>
          <a:p>
            <a:pPr lvl="1"/>
            <a:r>
              <a:rPr lang="es-ES" dirty="0"/>
              <a:t>Nodo fuente</a:t>
            </a:r>
          </a:p>
          <a:p>
            <a:pPr lvl="1"/>
            <a:r>
              <a:rPr lang="es-ES" dirty="0"/>
              <a:t>Nodo red: Es decir, los nodos entre la fuente y el destino</a:t>
            </a:r>
          </a:p>
          <a:p>
            <a:pPr lvl="1"/>
            <a:r>
              <a:rPr lang="es-ES" dirty="0"/>
              <a:t>Nodo destino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690AF-DF69-49C1-BE16-89CD0065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6A82EF-4156-461D-8974-426AD11D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91" y="3429000"/>
            <a:ext cx="1228725" cy="3290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23B18A-DA0F-4929-86AC-24EE9E9C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866" y="3463523"/>
            <a:ext cx="3224213" cy="1914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F4F2E1-AF6F-4B85-B205-E8F69122A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734" y="3463523"/>
            <a:ext cx="3943307" cy="30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A3388-774F-41DC-B4B7-85DAD80B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la red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0F7762-F7E0-4B54-A3B7-596CBEA22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450" y="2107654"/>
            <a:ext cx="5648325" cy="36195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FD024-14F5-4A31-ACB1-181268A7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13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686B9-3A5F-43B0-8B26-725D4AC0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876446"/>
          </a:xfrm>
        </p:spPr>
        <p:txBody>
          <a:bodyPr/>
          <a:lstStyle/>
          <a:p>
            <a:r>
              <a:rPr lang="es-ES" dirty="0"/>
              <a:t>Pruebas realizadas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FD4068-205D-46A1-9422-1BC7D6379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240" y="3926048"/>
            <a:ext cx="4335950" cy="28188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C4894B-0F86-4DA5-B049-ED27B9F9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3F9767-ACAC-47B5-90FD-2A4D59D2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27" y="3750482"/>
            <a:ext cx="4099945" cy="29692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79DDBA-E945-4BC4-9AA5-A3ACB4E22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27" y="1040603"/>
            <a:ext cx="4099945" cy="29724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4B5BF6-3CD1-4B3C-AF95-D3AAF7838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40" y="1043829"/>
            <a:ext cx="4335950" cy="31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D7238-AAB0-4A5D-8B08-9104F310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realizadas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C0A9AF-B689-4DA3-BB5A-18C72051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8</a:t>
            </a:fld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F24FB91-9E86-4087-96FE-A4E1C411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24" y="1509995"/>
            <a:ext cx="5192520" cy="29210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A56565-D5BB-4C2C-A70E-F0029C0B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64" y="1509995"/>
            <a:ext cx="5351471" cy="29963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DE8CF6E-A99B-48B6-86A7-B9695AD41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50" y="5009831"/>
            <a:ext cx="4022933" cy="13465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7F8C8C-6C95-4618-89D3-6ECFEA09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132" y="4897166"/>
            <a:ext cx="3783610" cy="13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1A73B-16D6-42C1-BDA1-9BF411D8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realizadas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75E094-8031-44C7-A1D6-380B41F7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988" y="1690688"/>
            <a:ext cx="6344717" cy="349299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64259A-F592-4274-8040-1E18E8F3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3BFD-486E-4F5F-9FA0-14D3EAE1A74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159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315</TotalTime>
  <Words>237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OMNET++: SIMULACIÓN DE UNA RED DE CONMUTACION DE PAQUETES</vt:lpstr>
      <vt:lpstr>Contenido</vt:lpstr>
      <vt:lpstr>Planteamiento del caso</vt:lpstr>
      <vt:lpstr>Formato del paquete utilizado</vt:lpstr>
      <vt:lpstr>Descripción de los módulos</vt:lpstr>
      <vt:lpstr>Estructura de la red</vt:lpstr>
      <vt:lpstr>Pruebas realizadas</vt:lpstr>
      <vt:lpstr>Pruebas realizadas</vt:lpstr>
      <vt:lpstr>Pruebas realizadas</vt:lpstr>
      <vt:lpstr>Conclusiones</vt:lpstr>
      <vt:lpstr>OMNET++: SIMULACIÓN DE UNA RED DE CONMUTACION DE PAQUETES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 Cuadrado Alonso</dc:creator>
  <cp:lastModifiedBy>Ander Cuadrado Alonso</cp:lastModifiedBy>
  <cp:revision>21</cp:revision>
  <dcterms:created xsi:type="dcterms:W3CDTF">2022-01-03T18:00:43Z</dcterms:created>
  <dcterms:modified xsi:type="dcterms:W3CDTF">2022-01-05T15:27:46Z</dcterms:modified>
</cp:coreProperties>
</file>