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73" r:id="rId6"/>
    <p:sldId id="275" r:id="rId7"/>
    <p:sldId id="265" r:id="rId8"/>
    <p:sldId id="276" r:id="rId9"/>
    <p:sldId id="286" r:id="rId10"/>
    <p:sldId id="277" r:id="rId11"/>
    <p:sldId id="278" r:id="rId12"/>
    <p:sldId id="268" r:id="rId13"/>
    <p:sldId id="279"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294B9D-0F32-182A-7CA2-875229001885}" v="26" dt="2024-01-29T13:59:44.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552"/>
  </p:normalViewPr>
  <p:slideViewPr>
    <p:cSldViewPr snapToGrid="0">
      <p:cViewPr varScale="1">
        <p:scale>
          <a:sx n="159" d="100"/>
          <a:sy n="159" d="100"/>
        </p:scale>
        <p:origin x="175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s Verschelde" userId="S::tars.verschelde@kuleuven.be::4c379655-31a5-4c3e-b6d6-b61817a44e14" providerId="AD" clId="Web-{E1A42768-A169-23EE-BCE0-4A8828063A4F}"/>
    <pc:docChg chg="addSld delSld modSld sldOrd">
      <pc:chgData name="Tars Verschelde" userId="S::tars.verschelde@kuleuven.be::4c379655-31a5-4c3e-b6d6-b61817a44e14" providerId="AD" clId="Web-{E1A42768-A169-23EE-BCE0-4A8828063A4F}" dt="2023-06-14T14:02:34.086" v="161"/>
      <pc:docMkLst>
        <pc:docMk/>
      </pc:docMkLst>
      <pc:sldChg chg="addSp delSp modSp">
        <pc:chgData name="Tars Verschelde" userId="S::tars.verschelde@kuleuven.be::4c379655-31a5-4c3e-b6d6-b61817a44e14" providerId="AD" clId="Web-{E1A42768-A169-23EE-BCE0-4A8828063A4F}" dt="2023-06-14T13:28:40.077" v="103" actId="20577"/>
        <pc:sldMkLst>
          <pc:docMk/>
          <pc:sldMk cId="4112045379" sldId="256"/>
        </pc:sldMkLst>
        <pc:spChg chg="add del mod">
          <ac:chgData name="Tars Verschelde" userId="S::tars.verschelde@kuleuven.be::4c379655-31a5-4c3e-b6d6-b61817a44e14" providerId="AD" clId="Web-{E1A42768-A169-23EE-BCE0-4A8828063A4F}" dt="2023-06-14T13:28:32.749" v="101" actId="20577"/>
          <ac:spMkLst>
            <pc:docMk/>
            <pc:sldMk cId="4112045379" sldId="256"/>
            <ac:spMk id="2" creationId="{D1AFB999-9D62-2CE3-5116-FA353A949E25}"/>
          </ac:spMkLst>
        </pc:spChg>
        <pc:spChg chg="mod">
          <ac:chgData name="Tars Verschelde" userId="S::tars.verschelde@kuleuven.be::4c379655-31a5-4c3e-b6d6-b61817a44e14" providerId="AD" clId="Web-{E1A42768-A169-23EE-BCE0-4A8828063A4F}" dt="2023-06-14T13:28:40.077" v="103" actId="20577"/>
          <ac:spMkLst>
            <pc:docMk/>
            <pc:sldMk cId="4112045379" sldId="256"/>
            <ac:spMk id="3" creationId="{18CE22F2-8779-95FF-A976-93968673478E}"/>
          </ac:spMkLst>
        </pc:spChg>
        <pc:picChg chg="add del mod">
          <ac:chgData name="Tars Verschelde" userId="S::tars.verschelde@kuleuven.be::4c379655-31a5-4c3e-b6d6-b61817a44e14" providerId="AD" clId="Web-{E1A42768-A169-23EE-BCE0-4A8828063A4F}" dt="2023-06-14T13:28:16.248" v="80"/>
          <ac:picMkLst>
            <pc:docMk/>
            <pc:sldMk cId="4112045379" sldId="256"/>
            <ac:picMk id="6" creationId="{98672BD7-CE34-2635-2141-242BB1870647}"/>
          </ac:picMkLst>
        </pc:picChg>
      </pc:sldChg>
      <pc:sldChg chg="addSp delSp modSp del">
        <pc:chgData name="Tars Verschelde" userId="S::tars.verschelde@kuleuven.be::4c379655-31a5-4c3e-b6d6-b61817a44e14" providerId="AD" clId="Web-{E1A42768-A169-23EE-BCE0-4A8828063A4F}" dt="2023-06-14T13:58:19.556" v="139"/>
        <pc:sldMkLst>
          <pc:docMk/>
          <pc:sldMk cId="1846738384" sldId="257"/>
        </pc:sldMkLst>
        <pc:spChg chg="del">
          <ac:chgData name="Tars Verschelde" userId="S::tars.verschelde@kuleuven.be::4c379655-31a5-4c3e-b6d6-b61817a44e14" providerId="AD" clId="Web-{E1A42768-A169-23EE-BCE0-4A8828063A4F}" dt="2023-06-14T11:53:58.928" v="0"/>
          <ac:spMkLst>
            <pc:docMk/>
            <pc:sldMk cId="1846738384" sldId="257"/>
            <ac:spMk id="3" creationId="{BB6C06A6-6F69-03CB-C927-82046F8ED1DF}"/>
          </ac:spMkLst>
        </pc:spChg>
        <pc:spChg chg="add">
          <ac:chgData name="Tars Verschelde" userId="S::tars.verschelde@kuleuven.be::4c379655-31a5-4c3e-b6d6-b61817a44e14" providerId="AD" clId="Web-{E1A42768-A169-23EE-BCE0-4A8828063A4F}" dt="2023-06-14T11:54:03.272" v="1"/>
          <ac:spMkLst>
            <pc:docMk/>
            <pc:sldMk cId="1846738384" sldId="257"/>
            <ac:spMk id="6" creationId="{F6DB91ED-1AD4-0BA4-5C80-C0F6C930F884}"/>
          </ac:spMkLst>
        </pc:spChg>
        <pc:spChg chg="add">
          <ac:chgData name="Tars Verschelde" userId="S::tars.verschelde@kuleuven.be::4c379655-31a5-4c3e-b6d6-b61817a44e14" providerId="AD" clId="Web-{E1A42768-A169-23EE-BCE0-4A8828063A4F}" dt="2023-06-14T11:54:03.272" v="1"/>
          <ac:spMkLst>
            <pc:docMk/>
            <pc:sldMk cId="1846738384" sldId="257"/>
            <ac:spMk id="7" creationId="{FA487FF0-5F85-8234-36B3-358DCB7AF184}"/>
          </ac:spMkLst>
        </pc:spChg>
        <pc:spChg chg="add">
          <ac:chgData name="Tars Verschelde" userId="S::tars.verschelde@kuleuven.be::4c379655-31a5-4c3e-b6d6-b61817a44e14" providerId="AD" clId="Web-{E1A42768-A169-23EE-BCE0-4A8828063A4F}" dt="2023-06-14T11:54:03.272" v="1"/>
          <ac:spMkLst>
            <pc:docMk/>
            <pc:sldMk cId="1846738384" sldId="257"/>
            <ac:spMk id="8" creationId="{AD116208-B3FE-0354-4D13-D9A24768972C}"/>
          </ac:spMkLst>
        </pc:spChg>
        <pc:spChg chg="add">
          <ac:chgData name="Tars Verschelde" userId="S::tars.verschelde@kuleuven.be::4c379655-31a5-4c3e-b6d6-b61817a44e14" providerId="AD" clId="Web-{E1A42768-A169-23EE-BCE0-4A8828063A4F}" dt="2023-06-14T11:54:03.272" v="1"/>
          <ac:spMkLst>
            <pc:docMk/>
            <pc:sldMk cId="1846738384" sldId="257"/>
            <ac:spMk id="9" creationId="{287AB4D5-3200-B8B4-BDEF-021951E82827}"/>
          </ac:spMkLst>
        </pc:spChg>
        <pc:spChg chg="add">
          <ac:chgData name="Tars Verschelde" userId="S::tars.verschelde@kuleuven.be::4c379655-31a5-4c3e-b6d6-b61817a44e14" providerId="AD" clId="Web-{E1A42768-A169-23EE-BCE0-4A8828063A4F}" dt="2023-06-14T11:54:03.272" v="1"/>
          <ac:spMkLst>
            <pc:docMk/>
            <pc:sldMk cId="1846738384" sldId="257"/>
            <ac:spMk id="11" creationId="{413F8903-CBFD-FA39-836A-77FBF0ACA30F}"/>
          </ac:spMkLst>
        </pc:spChg>
        <pc:spChg chg="add">
          <ac:chgData name="Tars Verschelde" userId="S::tars.verschelde@kuleuven.be::4c379655-31a5-4c3e-b6d6-b61817a44e14" providerId="AD" clId="Web-{E1A42768-A169-23EE-BCE0-4A8828063A4F}" dt="2023-06-14T11:54:03.272" v="1"/>
          <ac:spMkLst>
            <pc:docMk/>
            <pc:sldMk cId="1846738384" sldId="257"/>
            <ac:spMk id="14" creationId="{03F7C9A5-F109-973C-755D-EABC5D86E6BD}"/>
          </ac:spMkLst>
        </pc:spChg>
        <pc:spChg chg="add mod">
          <ac:chgData name="Tars Verschelde" userId="S::tars.verschelde@kuleuven.be::4c379655-31a5-4c3e-b6d6-b61817a44e14" providerId="AD" clId="Web-{E1A42768-A169-23EE-BCE0-4A8828063A4F}" dt="2023-06-14T11:55:03.415" v="8" actId="14100"/>
          <ac:spMkLst>
            <pc:docMk/>
            <pc:sldMk cId="1846738384" sldId="257"/>
            <ac:spMk id="15" creationId="{B039ABDA-1D98-2E68-2D8E-57C84D6F5731}"/>
          </ac:spMkLst>
        </pc:spChg>
        <pc:spChg chg="add mod">
          <ac:chgData name="Tars Verschelde" userId="S::tars.verschelde@kuleuven.be::4c379655-31a5-4c3e-b6d6-b61817a44e14" providerId="AD" clId="Web-{E1A42768-A169-23EE-BCE0-4A8828063A4F}" dt="2023-06-14T11:54:55.852" v="7" actId="14100"/>
          <ac:spMkLst>
            <pc:docMk/>
            <pc:sldMk cId="1846738384" sldId="257"/>
            <ac:spMk id="16" creationId="{B926B2C2-434F-597A-EA82-947E60FE6CE7}"/>
          </ac:spMkLst>
        </pc:spChg>
        <pc:spChg chg="add mod">
          <ac:chgData name="Tars Verschelde" userId="S::tars.verschelde@kuleuven.be::4c379655-31a5-4c3e-b6d6-b61817a44e14" providerId="AD" clId="Web-{E1A42768-A169-23EE-BCE0-4A8828063A4F}" dt="2023-06-14T11:54:51.945" v="6" actId="14100"/>
          <ac:spMkLst>
            <pc:docMk/>
            <pc:sldMk cId="1846738384" sldId="257"/>
            <ac:spMk id="17" creationId="{701F1B4F-64E6-D953-E733-1A153A1D9680}"/>
          </ac:spMkLst>
        </pc:spChg>
        <pc:spChg chg="add">
          <ac:chgData name="Tars Verschelde" userId="S::tars.verschelde@kuleuven.be::4c379655-31a5-4c3e-b6d6-b61817a44e14" providerId="AD" clId="Web-{E1A42768-A169-23EE-BCE0-4A8828063A4F}" dt="2023-06-14T11:54:03.272" v="1"/>
          <ac:spMkLst>
            <pc:docMk/>
            <pc:sldMk cId="1846738384" sldId="257"/>
            <ac:spMk id="18" creationId="{C2B1DFCA-350E-724C-DE30-FF72B95AE006}"/>
          </ac:spMkLst>
        </pc:spChg>
        <pc:picChg chg="add">
          <ac:chgData name="Tars Verschelde" userId="S::tars.verschelde@kuleuven.be::4c379655-31a5-4c3e-b6d6-b61817a44e14" providerId="AD" clId="Web-{E1A42768-A169-23EE-BCE0-4A8828063A4F}" dt="2023-06-14T11:54:03.272" v="1"/>
          <ac:picMkLst>
            <pc:docMk/>
            <pc:sldMk cId="1846738384" sldId="257"/>
            <ac:picMk id="5" creationId="{D15BD9E1-8E91-6FB0-3516-3A71DFCFCCE9}"/>
          </ac:picMkLst>
        </pc:picChg>
        <pc:picChg chg="add">
          <ac:chgData name="Tars Verschelde" userId="S::tars.verschelde@kuleuven.be::4c379655-31a5-4c3e-b6d6-b61817a44e14" providerId="AD" clId="Web-{E1A42768-A169-23EE-BCE0-4A8828063A4F}" dt="2023-06-14T11:54:03.272" v="1"/>
          <ac:picMkLst>
            <pc:docMk/>
            <pc:sldMk cId="1846738384" sldId="257"/>
            <ac:picMk id="10" creationId="{D6025A36-E81B-6163-ACF8-0CDA3EDEC88E}"/>
          </ac:picMkLst>
        </pc:picChg>
        <pc:cxnChg chg="add del">
          <ac:chgData name="Tars Verschelde" userId="S::tars.verschelde@kuleuven.be::4c379655-31a5-4c3e-b6d6-b61817a44e14" providerId="AD" clId="Web-{E1A42768-A169-23EE-BCE0-4A8828063A4F}" dt="2023-06-14T11:54:07.366" v="2"/>
          <ac:cxnSpMkLst>
            <pc:docMk/>
            <pc:sldMk cId="1846738384" sldId="257"/>
            <ac:cxnSpMk id="4" creationId="{185AB659-D61C-C353-FA2E-9EE49A2D5A59}"/>
          </ac:cxnSpMkLst>
        </pc:cxnChg>
        <pc:cxnChg chg="add">
          <ac:chgData name="Tars Verschelde" userId="S::tars.verschelde@kuleuven.be::4c379655-31a5-4c3e-b6d6-b61817a44e14" providerId="AD" clId="Web-{E1A42768-A169-23EE-BCE0-4A8828063A4F}" dt="2023-06-14T11:54:03.272" v="1"/>
          <ac:cxnSpMkLst>
            <pc:docMk/>
            <pc:sldMk cId="1846738384" sldId="257"/>
            <ac:cxnSpMk id="12" creationId="{777FA5E7-351A-3EA3-306D-343195874F54}"/>
          </ac:cxnSpMkLst>
        </pc:cxnChg>
        <pc:cxnChg chg="add">
          <ac:chgData name="Tars Verschelde" userId="S::tars.verschelde@kuleuven.be::4c379655-31a5-4c3e-b6d6-b61817a44e14" providerId="AD" clId="Web-{E1A42768-A169-23EE-BCE0-4A8828063A4F}" dt="2023-06-14T11:54:03.272" v="1"/>
          <ac:cxnSpMkLst>
            <pc:docMk/>
            <pc:sldMk cId="1846738384" sldId="257"/>
            <ac:cxnSpMk id="13" creationId="{B09BAF0F-1B29-E96A-F967-384FB0D9F6C2}"/>
          </ac:cxnSpMkLst>
        </pc:cxnChg>
      </pc:sldChg>
      <pc:sldChg chg="addSp delSp modSp new del">
        <pc:chgData name="Tars Verschelde" userId="S::tars.verschelde@kuleuven.be::4c379655-31a5-4c3e-b6d6-b61817a44e14" providerId="AD" clId="Web-{E1A42768-A169-23EE-BCE0-4A8828063A4F}" dt="2023-06-14T12:43:32.472" v="19"/>
        <pc:sldMkLst>
          <pc:docMk/>
          <pc:sldMk cId="2089371214" sldId="258"/>
        </pc:sldMkLst>
        <pc:spChg chg="del">
          <ac:chgData name="Tars Verschelde" userId="S::tars.verschelde@kuleuven.be::4c379655-31a5-4c3e-b6d6-b61817a44e14" providerId="AD" clId="Web-{E1A42768-A169-23EE-BCE0-4A8828063A4F}" dt="2023-06-14T12:37:13.394" v="11"/>
          <ac:spMkLst>
            <pc:docMk/>
            <pc:sldMk cId="2089371214" sldId="258"/>
            <ac:spMk id="3" creationId="{F94DA5FE-2BCA-FE32-A62D-811EF42335C3}"/>
          </ac:spMkLst>
        </pc:spChg>
        <pc:picChg chg="add mod">
          <ac:chgData name="Tars Verschelde" userId="S::tars.verschelde@kuleuven.be::4c379655-31a5-4c3e-b6d6-b61817a44e14" providerId="AD" clId="Web-{E1A42768-A169-23EE-BCE0-4A8828063A4F}" dt="2023-06-14T12:37:19.488" v="14" actId="14100"/>
          <ac:picMkLst>
            <pc:docMk/>
            <pc:sldMk cId="2089371214" sldId="258"/>
            <ac:picMk id="4" creationId="{9E8E67C1-3444-93F1-C0F3-657D4E678A68}"/>
          </ac:picMkLst>
        </pc:picChg>
      </pc:sldChg>
      <pc:sldChg chg="del">
        <pc:chgData name="Tars Verschelde" userId="S::tars.verschelde@kuleuven.be::4c379655-31a5-4c3e-b6d6-b61817a44e14" providerId="AD" clId="Web-{E1A42768-A169-23EE-BCE0-4A8828063A4F}" dt="2023-06-14T11:59:11.377" v="9"/>
        <pc:sldMkLst>
          <pc:docMk/>
          <pc:sldMk cId="2306650436" sldId="258"/>
        </pc:sldMkLst>
      </pc:sldChg>
      <pc:sldChg chg="addSp delSp modSp new del">
        <pc:chgData name="Tars Verschelde" userId="S::tars.verschelde@kuleuven.be::4c379655-31a5-4c3e-b6d6-b61817a44e14" providerId="AD" clId="Web-{E1A42768-A169-23EE-BCE0-4A8828063A4F}" dt="2023-06-14T13:58:20.478" v="140"/>
        <pc:sldMkLst>
          <pc:docMk/>
          <pc:sldMk cId="131265193" sldId="259"/>
        </pc:sldMkLst>
        <pc:spChg chg="mod">
          <ac:chgData name="Tars Verschelde" userId="S::tars.verschelde@kuleuven.be::4c379655-31a5-4c3e-b6d6-b61817a44e14" providerId="AD" clId="Web-{E1A42768-A169-23EE-BCE0-4A8828063A4F}" dt="2023-06-14T12:44:00.614" v="35" actId="20577"/>
          <ac:spMkLst>
            <pc:docMk/>
            <pc:sldMk cId="131265193" sldId="259"/>
            <ac:spMk id="2" creationId="{D6EAADDC-1057-9F14-F47A-F937442A6CD2}"/>
          </ac:spMkLst>
        </pc:spChg>
        <pc:spChg chg="del">
          <ac:chgData name="Tars Verschelde" userId="S::tars.verschelde@kuleuven.be::4c379655-31a5-4c3e-b6d6-b61817a44e14" providerId="AD" clId="Web-{E1A42768-A169-23EE-BCE0-4A8828063A4F}" dt="2023-06-14T12:38:09.584" v="16"/>
          <ac:spMkLst>
            <pc:docMk/>
            <pc:sldMk cId="131265193" sldId="259"/>
            <ac:spMk id="3" creationId="{5FA27842-24F0-1F78-3567-45516340236B}"/>
          </ac:spMkLst>
        </pc:spChg>
        <pc:spChg chg="add del mod">
          <ac:chgData name="Tars Verschelde" userId="S::tars.verschelde@kuleuven.be::4c379655-31a5-4c3e-b6d6-b61817a44e14" providerId="AD" clId="Web-{E1A42768-A169-23EE-BCE0-4A8828063A4F}" dt="2023-06-14T12:43:14.550" v="18"/>
          <ac:spMkLst>
            <pc:docMk/>
            <pc:sldMk cId="131265193" sldId="259"/>
            <ac:spMk id="6" creationId="{047B1488-7EAA-3065-5318-823B4FEF8093}"/>
          </ac:spMkLst>
        </pc:spChg>
        <pc:spChg chg="add del mod">
          <ac:chgData name="Tars Verschelde" userId="S::tars.verschelde@kuleuven.be::4c379655-31a5-4c3e-b6d6-b61817a44e14" providerId="AD" clId="Web-{E1A42768-A169-23EE-BCE0-4A8828063A4F}" dt="2023-06-14T12:45:28.587" v="55"/>
          <ac:spMkLst>
            <pc:docMk/>
            <pc:sldMk cId="131265193" sldId="259"/>
            <ac:spMk id="9" creationId="{B37FCB97-526E-3333-410F-D208869193AC}"/>
          </ac:spMkLst>
        </pc:spChg>
        <pc:spChg chg="add del mod">
          <ac:chgData name="Tars Verschelde" userId="S::tars.verschelde@kuleuven.be::4c379655-31a5-4c3e-b6d6-b61817a44e14" providerId="AD" clId="Web-{E1A42768-A169-23EE-BCE0-4A8828063A4F}" dt="2023-06-14T12:45:28.587" v="53"/>
          <ac:spMkLst>
            <pc:docMk/>
            <pc:sldMk cId="131265193" sldId="259"/>
            <ac:spMk id="13" creationId="{79C34DD2-07A9-CE22-EC8B-872158D1D5DA}"/>
          </ac:spMkLst>
        </pc:spChg>
        <pc:picChg chg="add del mod ord">
          <ac:chgData name="Tars Verschelde" userId="S::tars.verschelde@kuleuven.be::4c379655-31a5-4c3e-b6d6-b61817a44e14" providerId="AD" clId="Web-{E1A42768-A169-23EE-BCE0-4A8828063A4F}" dt="2023-06-14T12:38:23.100" v="17"/>
          <ac:picMkLst>
            <pc:docMk/>
            <pc:sldMk cId="131265193" sldId="259"/>
            <ac:picMk id="4" creationId="{B093FC44-EB1F-E974-5292-172E3A1EC27B}"/>
          </ac:picMkLst>
        </pc:picChg>
        <pc:picChg chg="add mod ord">
          <ac:chgData name="Tars Verschelde" userId="S::tars.verschelde@kuleuven.be::4c379655-31a5-4c3e-b6d6-b61817a44e14" providerId="AD" clId="Web-{E1A42768-A169-23EE-BCE0-4A8828063A4F}" dt="2023-06-14T12:44:31.912" v="44" actId="1076"/>
          <ac:picMkLst>
            <pc:docMk/>
            <pc:sldMk cId="131265193" sldId="259"/>
            <ac:picMk id="7" creationId="{FD93FDBE-FB86-F277-C4DA-9B825CBC091E}"/>
          </ac:picMkLst>
        </pc:picChg>
        <pc:picChg chg="add del mod">
          <ac:chgData name="Tars Verschelde" userId="S::tars.verschelde@kuleuven.be::4c379655-31a5-4c3e-b6d6-b61817a44e14" providerId="AD" clId="Web-{E1A42768-A169-23EE-BCE0-4A8828063A4F}" dt="2023-06-14T12:45:28.587" v="54"/>
          <ac:picMkLst>
            <pc:docMk/>
            <pc:sldMk cId="131265193" sldId="259"/>
            <ac:picMk id="11" creationId="{1EBB3677-88A2-F098-2CAC-7EF5765012DD}"/>
          </ac:picMkLst>
        </pc:picChg>
        <pc:cxnChg chg="add del mod">
          <ac:chgData name="Tars Verschelde" userId="S::tars.verschelde@kuleuven.be::4c379655-31a5-4c3e-b6d6-b61817a44e14" providerId="AD" clId="Web-{E1A42768-A169-23EE-BCE0-4A8828063A4F}" dt="2023-06-14T12:45:28.587" v="52"/>
          <ac:cxnSpMkLst>
            <pc:docMk/>
            <pc:sldMk cId="131265193" sldId="259"/>
            <ac:cxnSpMk id="15" creationId="{0A73D401-08BF-98DA-DB16-54E525DB1769}"/>
          </ac:cxnSpMkLst>
        </pc:cxnChg>
        <pc:cxnChg chg="add del mod">
          <ac:chgData name="Tars Verschelde" userId="S::tars.verschelde@kuleuven.be::4c379655-31a5-4c3e-b6d6-b61817a44e14" providerId="AD" clId="Web-{E1A42768-A169-23EE-BCE0-4A8828063A4F}" dt="2023-06-14T12:45:28.587" v="51"/>
          <ac:cxnSpMkLst>
            <pc:docMk/>
            <pc:sldMk cId="131265193" sldId="259"/>
            <ac:cxnSpMk id="17" creationId="{D46ABD3E-79BD-9CA2-CF9A-0B51393273D5}"/>
          </ac:cxnSpMkLst>
        </pc:cxnChg>
      </pc:sldChg>
      <pc:sldChg chg="addSp delSp modSp add del ord replId">
        <pc:chgData name="Tars Verschelde" userId="S::tars.verschelde@kuleuven.be::4c379655-31a5-4c3e-b6d6-b61817a44e14" providerId="AD" clId="Web-{E1A42768-A169-23EE-BCE0-4A8828063A4F}" dt="2023-06-14T14:02:34.086" v="161"/>
        <pc:sldMkLst>
          <pc:docMk/>
          <pc:sldMk cId="2010770325" sldId="260"/>
        </pc:sldMkLst>
        <pc:spChg chg="add del mod">
          <ac:chgData name="Tars Verschelde" userId="S::tars.verschelde@kuleuven.be::4c379655-31a5-4c3e-b6d6-b61817a44e14" providerId="AD" clId="Web-{E1A42768-A169-23EE-BCE0-4A8828063A4F}" dt="2023-06-14T14:01:32.053" v="146"/>
          <ac:spMkLst>
            <pc:docMk/>
            <pc:sldMk cId="2010770325" sldId="260"/>
            <ac:spMk id="4" creationId="{DB99760D-9190-B7C7-93D6-818DC30F9D4A}"/>
          </ac:spMkLst>
        </pc:spChg>
        <pc:spChg chg="del">
          <ac:chgData name="Tars Verschelde" userId="S::tars.verschelde@kuleuven.be::4c379655-31a5-4c3e-b6d6-b61817a44e14" providerId="AD" clId="Web-{E1A42768-A169-23EE-BCE0-4A8828063A4F}" dt="2023-06-14T14:01:36.036" v="151"/>
          <ac:spMkLst>
            <pc:docMk/>
            <pc:sldMk cId="2010770325" sldId="260"/>
            <ac:spMk id="9" creationId="{B37FCB97-526E-3333-410F-D208869193AC}"/>
          </ac:spMkLst>
        </pc:spChg>
        <pc:spChg chg="del">
          <ac:chgData name="Tars Verschelde" userId="S::tars.verschelde@kuleuven.be::4c379655-31a5-4c3e-b6d6-b61817a44e14" providerId="AD" clId="Web-{E1A42768-A169-23EE-BCE0-4A8828063A4F}" dt="2023-06-14T14:01:36.036" v="149"/>
          <ac:spMkLst>
            <pc:docMk/>
            <pc:sldMk cId="2010770325" sldId="260"/>
            <ac:spMk id="13" creationId="{79C34DD2-07A9-CE22-EC8B-872158D1D5DA}"/>
          </ac:spMkLst>
        </pc:spChg>
        <pc:picChg chg="del">
          <ac:chgData name="Tars Verschelde" userId="S::tars.verschelde@kuleuven.be::4c379655-31a5-4c3e-b6d6-b61817a44e14" providerId="AD" clId="Web-{E1A42768-A169-23EE-BCE0-4A8828063A4F}" dt="2023-06-14T14:01:28.379" v="145"/>
          <ac:picMkLst>
            <pc:docMk/>
            <pc:sldMk cId="2010770325" sldId="260"/>
            <ac:picMk id="7" creationId="{FD93FDBE-FB86-F277-C4DA-9B825CBC091E}"/>
          </ac:picMkLst>
        </pc:picChg>
        <pc:picChg chg="del">
          <ac:chgData name="Tars Verschelde" userId="S::tars.verschelde@kuleuven.be::4c379655-31a5-4c3e-b6d6-b61817a44e14" providerId="AD" clId="Web-{E1A42768-A169-23EE-BCE0-4A8828063A4F}" dt="2023-06-14T14:01:36.036" v="150"/>
          <ac:picMkLst>
            <pc:docMk/>
            <pc:sldMk cId="2010770325" sldId="260"/>
            <ac:picMk id="11" creationId="{1EBB3677-88A2-F098-2CAC-7EF5765012DD}"/>
          </ac:picMkLst>
        </pc:picChg>
        <pc:cxnChg chg="del">
          <ac:chgData name="Tars Verschelde" userId="S::tars.verschelde@kuleuven.be::4c379655-31a5-4c3e-b6d6-b61817a44e14" providerId="AD" clId="Web-{E1A42768-A169-23EE-BCE0-4A8828063A4F}" dt="2023-06-14T14:01:36.036" v="148"/>
          <ac:cxnSpMkLst>
            <pc:docMk/>
            <pc:sldMk cId="2010770325" sldId="260"/>
            <ac:cxnSpMk id="15" creationId="{0A73D401-08BF-98DA-DB16-54E525DB1769}"/>
          </ac:cxnSpMkLst>
        </pc:cxnChg>
        <pc:cxnChg chg="del">
          <ac:chgData name="Tars Verschelde" userId="S::tars.verschelde@kuleuven.be::4c379655-31a5-4c3e-b6d6-b61817a44e14" providerId="AD" clId="Web-{E1A42768-A169-23EE-BCE0-4A8828063A4F}" dt="2023-06-14T14:01:36.020" v="147"/>
          <ac:cxnSpMkLst>
            <pc:docMk/>
            <pc:sldMk cId="2010770325" sldId="260"/>
            <ac:cxnSpMk id="17" creationId="{D46ABD3E-79BD-9CA2-CF9A-0B51393273D5}"/>
          </ac:cxnSpMkLst>
        </pc:cxnChg>
      </pc:sldChg>
      <pc:sldChg chg="addSp delSp modSp new del">
        <pc:chgData name="Tars Verschelde" userId="S::tars.verschelde@kuleuven.be::4c379655-31a5-4c3e-b6d6-b61817a44e14" providerId="AD" clId="Web-{E1A42768-A169-23EE-BCE0-4A8828063A4F}" dt="2023-06-14T13:58:29.181" v="141"/>
        <pc:sldMkLst>
          <pc:docMk/>
          <pc:sldMk cId="4158881602" sldId="261"/>
        </pc:sldMkLst>
        <pc:spChg chg="mod">
          <ac:chgData name="Tars Verschelde" userId="S::tars.verschelde@kuleuven.be::4c379655-31a5-4c3e-b6d6-b61817a44e14" providerId="AD" clId="Web-{E1A42768-A169-23EE-BCE0-4A8828063A4F}" dt="2023-06-14T12:51:26.164" v="62" actId="20577"/>
          <ac:spMkLst>
            <pc:docMk/>
            <pc:sldMk cId="4158881602" sldId="261"/>
            <ac:spMk id="2" creationId="{C122E554-2CD2-28C6-FE7C-BA3BBF13BD62}"/>
          </ac:spMkLst>
        </pc:spChg>
        <pc:spChg chg="del">
          <ac:chgData name="Tars Verschelde" userId="S::tars.verschelde@kuleuven.be::4c379655-31a5-4c3e-b6d6-b61817a44e14" providerId="AD" clId="Web-{E1A42768-A169-23EE-BCE0-4A8828063A4F}" dt="2023-06-14T12:51:33.227" v="63"/>
          <ac:spMkLst>
            <pc:docMk/>
            <pc:sldMk cId="4158881602" sldId="261"/>
            <ac:spMk id="3" creationId="{DBA88B90-C279-7869-0EC5-33712D71BEF9}"/>
          </ac:spMkLst>
        </pc:spChg>
        <pc:picChg chg="add mod ord">
          <ac:chgData name="Tars Verschelde" userId="S::tars.verschelde@kuleuven.be::4c379655-31a5-4c3e-b6d6-b61817a44e14" providerId="AD" clId="Web-{E1A42768-A169-23EE-BCE0-4A8828063A4F}" dt="2023-06-14T12:51:33.227" v="63"/>
          <ac:picMkLst>
            <pc:docMk/>
            <pc:sldMk cId="4158881602" sldId="261"/>
            <ac:picMk id="4" creationId="{CCD1424B-2C6A-4FF3-DFA8-77C87FE0D428}"/>
          </ac:picMkLst>
        </pc:picChg>
      </pc:sldChg>
      <pc:sldChg chg="addSp delSp modSp add del replId">
        <pc:chgData name="Tars Verschelde" userId="S::tars.verschelde@kuleuven.be::4c379655-31a5-4c3e-b6d6-b61817a44e14" providerId="AD" clId="Web-{E1A42768-A169-23EE-BCE0-4A8828063A4F}" dt="2023-06-14T14:01:10.128" v="143"/>
        <pc:sldMkLst>
          <pc:docMk/>
          <pc:sldMk cId="3306272042" sldId="262"/>
        </pc:sldMkLst>
        <pc:spChg chg="add del mod">
          <ac:chgData name="Tars Verschelde" userId="S::tars.verschelde@kuleuven.be::4c379655-31a5-4c3e-b6d6-b61817a44e14" providerId="AD" clId="Web-{E1A42768-A169-23EE-BCE0-4A8828063A4F}" dt="2023-06-14T12:53:18.278" v="66"/>
          <ac:spMkLst>
            <pc:docMk/>
            <pc:sldMk cId="3306272042" sldId="262"/>
            <ac:spMk id="5" creationId="{8F456B5A-3156-B7AE-A39C-B3359C32F226}"/>
          </ac:spMkLst>
        </pc:spChg>
        <pc:picChg chg="del">
          <ac:chgData name="Tars Verschelde" userId="S::tars.verschelde@kuleuven.be::4c379655-31a5-4c3e-b6d6-b61817a44e14" providerId="AD" clId="Web-{E1A42768-A169-23EE-BCE0-4A8828063A4F}" dt="2023-06-14T12:53:15.247" v="65"/>
          <ac:picMkLst>
            <pc:docMk/>
            <pc:sldMk cId="3306272042" sldId="262"/>
            <ac:picMk id="4" creationId="{CCD1424B-2C6A-4FF3-DFA8-77C87FE0D428}"/>
          </ac:picMkLst>
        </pc:picChg>
        <pc:picChg chg="add mod ord">
          <ac:chgData name="Tars Verschelde" userId="S::tars.verschelde@kuleuven.be::4c379655-31a5-4c3e-b6d6-b61817a44e14" providerId="AD" clId="Web-{E1A42768-A169-23EE-BCE0-4A8828063A4F}" dt="2023-06-14T12:53:18.278" v="66"/>
          <ac:picMkLst>
            <pc:docMk/>
            <pc:sldMk cId="3306272042" sldId="262"/>
            <ac:picMk id="6" creationId="{3245E7CB-E7CB-9CFB-D3E1-CE7C538CBF8C}"/>
          </ac:picMkLst>
        </pc:picChg>
      </pc:sldChg>
      <pc:sldChg chg="addSp delSp modSp add replId">
        <pc:chgData name="Tars Verschelde" userId="S::tars.verschelde@kuleuven.be::4c379655-31a5-4c3e-b6d6-b61817a44e14" providerId="AD" clId="Web-{E1A42768-A169-23EE-BCE0-4A8828063A4F}" dt="2023-06-14T13:26:34.820" v="75"/>
        <pc:sldMkLst>
          <pc:docMk/>
          <pc:sldMk cId="573234091" sldId="263"/>
        </pc:sldMkLst>
        <pc:spChg chg="del">
          <ac:chgData name="Tars Verschelde" userId="S::tars.verschelde@kuleuven.be::4c379655-31a5-4c3e-b6d6-b61817a44e14" providerId="AD" clId="Web-{E1A42768-A169-23EE-BCE0-4A8828063A4F}" dt="2023-06-14T12:53:52.576" v="68"/>
          <ac:spMkLst>
            <pc:docMk/>
            <pc:sldMk cId="573234091" sldId="263"/>
            <ac:spMk id="2" creationId="{C122E554-2CD2-28C6-FE7C-BA3BBF13BD62}"/>
          </ac:spMkLst>
        </pc:spChg>
        <pc:spChg chg="add del mod">
          <ac:chgData name="Tars Verschelde" userId="S::tars.verschelde@kuleuven.be::4c379655-31a5-4c3e-b6d6-b61817a44e14" providerId="AD" clId="Web-{E1A42768-A169-23EE-BCE0-4A8828063A4F}" dt="2023-06-14T12:54:05.390" v="70"/>
          <ac:spMkLst>
            <pc:docMk/>
            <pc:sldMk cId="573234091" sldId="263"/>
            <ac:spMk id="4" creationId="{A7425D8D-7C5C-E543-E785-2FB3FE775EE5}"/>
          </ac:spMkLst>
        </pc:spChg>
        <pc:picChg chg="add del mod">
          <ac:chgData name="Tars Verschelde" userId="S::tars.verschelde@kuleuven.be::4c379655-31a5-4c3e-b6d6-b61817a44e14" providerId="AD" clId="Web-{E1A42768-A169-23EE-BCE0-4A8828063A4F}" dt="2023-06-14T13:26:34.820" v="75"/>
          <ac:picMkLst>
            <pc:docMk/>
            <pc:sldMk cId="573234091" sldId="263"/>
            <ac:picMk id="3" creationId="{22280DF8-A4C5-01BE-9558-89F80FE5BAAF}"/>
          </ac:picMkLst>
        </pc:picChg>
        <pc:picChg chg="mod">
          <ac:chgData name="Tars Verschelde" userId="S::tars.verschelde@kuleuven.be::4c379655-31a5-4c3e-b6d6-b61817a44e14" providerId="AD" clId="Web-{E1A42768-A169-23EE-BCE0-4A8828063A4F}" dt="2023-06-14T12:53:59.358" v="69" actId="1076"/>
          <ac:picMkLst>
            <pc:docMk/>
            <pc:sldMk cId="573234091" sldId="263"/>
            <ac:picMk id="6" creationId="{3245E7CB-E7CB-9CFB-D3E1-CE7C538CBF8C}"/>
          </ac:picMkLst>
        </pc:picChg>
      </pc:sldChg>
      <pc:sldChg chg="addSp modSp add replId">
        <pc:chgData name="Tars Verschelde" userId="S::tars.verschelde@kuleuven.be::4c379655-31a5-4c3e-b6d6-b61817a44e14" providerId="AD" clId="Web-{E1A42768-A169-23EE-BCE0-4A8828063A4F}" dt="2023-06-14T13:47:08.579" v="120" actId="14100"/>
        <pc:sldMkLst>
          <pc:docMk/>
          <pc:sldMk cId="689919392" sldId="264"/>
        </pc:sldMkLst>
        <pc:spChg chg="add mod">
          <ac:chgData name="Tars Verschelde" userId="S::tars.verschelde@kuleuven.be::4c379655-31a5-4c3e-b6d6-b61817a44e14" providerId="AD" clId="Web-{E1A42768-A169-23EE-BCE0-4A8828063A4F}" dt="2023-06-14T13:47:08.579" v="120" actId="14100"/>
          <ac:spMkLst>
            <pc:docMk/>
            <pc:sldMk cId="689919392" sldId="264"/>
            <ac:spMk id="2" creationId="{F933E144-FD6F-2E6A-B55B-7A653ED28919}"/>
          </ac:spMkLst>
        </pc:spChg>
      </pc:sldChg>
      <pc:sldChg chg="delSp modSp add replId">
        <pc:chgData name="Tars Verschelde" userId="S::tars.verschelde@kuleuven.be::4c379655-31a5-4c3e-b6d6-b61817a44e14" providerId="AD" clId="Web-{E1A42768-A169-23EE-BCE0-4A8828063A4F}" dt="2023-06-14T13:47:28.424" v="123" actId="14100"/>
        <pc:sldMkLst>
          <pc:docMk/>
          <pc:sldMk cId="350044221" sldId="265"/>
        </pc:sldMkLst>
        <pc:spChg chg="mod">
          <ac:chgData name="Tars Verschelde" userId="S::tars.verschelde@kuleuven.be::4c379655-31a5-4c3e-b6d6-b61817a44e14" providerId="AD" clId="Web-{E1A42768-A169-23EE-BCE0-4A8828063A4F}" dt="2023-06-14T13:47:28.424" v="123" actId="14100"/>
          <ac:spMkLst>
            <pc:docMk/>
            <pc:sldMk cId="350044221" sldId="265"/>
            <ac:spMk id="2" creationId="{F933E144-FD6F-2E6A-B55B-7A653ED28919}"/>
          </ac:spMkLst>
        </pc:spChg>
        <pc:picChg chg="del">
          <ac:chgData name="Tars Verschelde" userId="S::tars.verschelde@kuleuven.be::4c379655-31a5-4c3e-b6d6-b61817a44e14" providerId="AD" clId="Web-{E1A42768-A169-23EE-BCE0-4A8828063A4F}" dt="2023-06-14T13:47:20.346" v="122"/>
          <ac:picMkLst>
            <pc:docMk/>
            <pc:sldMk cId="350044221" sldId="265"/>
            <ac:picMk id="3" creationId="{22280DF8-A4C5-01BE-9558-89F80FE5BAAF}"/>
          </ac:picMkLst>
        </pc:picChg>
      </pc:sldChg>
      <pc:sldChg chg="addSp delSp modSp new del mod modClrScheme chgLayout">
        <pc:chgData name="Tars Verschelde" userId="S::tars.verschelde@kuleuven.be::4c379655-31a5-4c3e-b6d6-b61817a44e14" providerId="AD" clId="Web-{E1A42768-A169-23EE-BCE0-4A8828063A4F}" dt="2023-06-14T13:29:46.050" v="109"/>
        <pc:sldMkLst>
          <pc:docMk/>
          <pc:sldMk cId="3279771862" sldId="265"/>
        </pc:sldMkLst>
        <pc:spChg chg="del">
          <ac:chgData name="Tars Verschelde" userId="S::tars.verschelde@kuleuven.be::4c379655-31a5-4c3e-b6d6-b61817a44e14" providerId="AD" clId="Web-{E1A42768-A169-23EE-BCE0-4A8828063A4F}" dt="2023-06-14T13:29:18.689" v="105"/>
          <ac:spMkLst>
            <pc:docMk/>
            <pc:sldMk cId="3279771862" sldId="265"/>
            <ac:spMk id="2" creationId="{C0F9B3E0-5FFC-67A3-B56C-4AE07FD95344}"/>
          </ac:spMkLst>
        </pc:spChg>
        <pc:spChg chg="del">
          <ac:chgData name="Tars Verschelde" userId="S::tars.verschelde@kuleuven.be::4c379655-31a5-4c3e-b6d6-b61817a44e14" providerId="AD" clId="Web-{E1A42768-A169-23EE-BCE0-4A8828063A4F}" dt="2023-06-14T13:29:18.689" v="105"/>
          <ac:spMkLst>
            <pc:docMk/>
            <pc:sldMk cId="3279771862" sldId="265"/>
            <ac:spMk id="3" creationId="{1D15738B-D7DE-2A78-6D28-450AAE929612}"/>
          </ac:spMkLst>
        </pc:spChg>
        <pc:spChg chg="add del mod">
          <ac:chgData name="Tars Verschelde" userId="S::tars.verschelde@kuleuven.be::4c379655-31a5-4c3e-b6d6-b61817a44e14" providerId="AD" clId="Web-{E1A42768-A169-23EE-BCE0-4A8828063A4F}" dt="2023-06-14T13:29:37.534" v="108"/>
          <ac:spMkLst>
            <pc:docMk/>
            <pc:sldMk cId="3279771862" sldId="265"/>
            <ac:spMk id="4" creationId="{6682B27D-B374-5538-B43E-850F95193B0E}"/>
          </ac:spMkLst>
        </pc:spChg>
        <pc:spChg chg="add del mod">
          <ac:chgData name="Tars Verschelde" userId="S::tars.verschelde@kuleuven.be::4c379655-31a5-4c3e-b6d6-b61817a44e14" providerId="AD" clId="Web-{E1A42768-A169-23EE-BCE0-4A8828063A4F}" dt="2023-06-14T13:29:36.315" v="107"/>
          <ac:spMkLst>
            <pc:docMk/>
            <pc:sldMk cId="3279771862" sldId="265"/>
            <ac:spMk id="5" creationId="{DAB0DDA2-139B-35BD-E82E-B744B624A5F8}"/>
          </ac:spMkLst>
        </pc:spChg>
      </pc:sldChg>
      <pc:sldChg chg="modSp add replId">
        <pc:chgData name="Tars Verschelde" userId="S::tars.verschelde@kuleuven.be::4c379655-31a5-4c3e-b6d6-b61817a44e14" providerId="AD" clId="Web-{E1A42768-A169-23EE-BCE0-4A8828063A4F}" dt="2023-06-14T13:48:24.771" v="125" actId="1076"/>
        <pc:sldMkLst>
          <pc:docMk/>
          <pc:sldMk cId="1944918776" sldId="266"/>
        </pc:sldMkLst>
        <pc:spChg chg="mod">
          <ac:chgData name="Tars Verschelde" userId="S::tars.verschelde@kuleuven.be::4c379655-31a5-4c3e-b6d6-b61817a44e14" providerId="AD" clId="Web-{E1A42768-A169-23EE-BCE0-4A8828063A4F}" dt="2023-06-14T13:48:24.771" v="125" actId="1076"/>
          <ac:spMkLst>
            <pc:docMk/>
            <pc:sldMk cId="1944918776" sldId="266"/>
            <ac:spMk id="2" creationId="{F933E144-FD6F-2E6A-B55B-7A653ED28919}"/>
          </ac:spMkLst>
        </pc:spChg>
      </pc:sldChg>
      <pc:sldChg chg="modSp add replId">
        <pc:chgData name="Tars Verschelde" userId="S::tars.verschelde@kuleuven.be::4c379655-31a5-4c3e-b6d6-b61817a44e14" providerId="AD" clId="Web-{E1A42768-A169-23EE-BCE0-4A8828063A4F}" dt="2023-06-14T13:48:37.897" v="128" actId="14100"/>
        <pc:sldMkLst>
          <pc:docMk/>
          <pc:sldMk cId="2324955544" sldId="267"/>
        </pc:sldMkLst>
        <pc:spChg chg="mod">
          <ac:chgData name="Tars Verschelde" userId="S::tars.verschelde@kuleuven.be::4c379655-31a5-4c3e-b6d6-b61817a44e14" providerId="AD" clId="Web-{E1A42768-A169-23EE-BCE0-4A8828063A4F}" dt="2023-06-14T13:48:37.897" v="128" actId="14100"/>
          <ac:spMkLst>
            <pc:docMk/>
            <pc:sldMk cId="2324955544" sldId="267"/>
            <ac:spMk id="2" creationId="{F933E144-FD6F-2E6A-B55B-7A653ED28919}"/>
          </ac:spMkLst>
        </pc:spChg>
      </pc:sldChg>
      <pc:sldChg chg="modSp add replId">
        <pc:chgData name="Tars Verschelde" userId="S::tars.verschelde@kuleuven.be::4c379655-31a5-4c3e-b6d6-b61817a44e14" providerId="AD" clId="Web-{E1A42768-A169-23EE-BCE0-4A8828063A4F}" dt="2023-06-14T13:49:13.415" v="133" actId="14100"/>
        <pc:sldMkLst>
          <pc:docMk/>
          <pc:sldMk cId="398531442" sldId="268"/>
        </pc:sldMkLst>
        <pc:spChg chg="mod">
          <ac:chgData name="Tars Verschelde" userId="S::tars.verschelde@kuleuven.be::4c379655-31a5-4c3e-b6d6-b61817a44e14" providerId="AD" clId="Web-{E1A42768-A169-23EE-BCE0-4A8828063A4F}" dt="2023-06-14T13:49:13.415" v="133" actId="14100"/>
          <ac:spMkLst>
            <pc:docMk/>
            <pc:sldMk cId="398531442" sldId="268"/>
            <ac:spMk id="2" creationId="{F933E144-FD6F-2E6A-B55B-7A653ED28919}"/>
          </ac:spMkLst>
        </pc:spChg>
      </pc:sldChg>
      <pc:sldChg chg="modSp add replId">
        <pc:chgData name="Tars Verschelde" userId="S::tars.verschelde@kuleuven.be::4c379655-31a5-4c3e-b6d6-b61817a44e14" providerId="AD" clId="Web-{E1A42768-A169-23EE-BCE0-4A8828063A4F}" dt="2023-06-14T13:50:00.136" v="138" actId="14100"/>
        <pc:sldMkLst>
          <pc:docMk/>
          <pc:sldMk cId="1716358771" sldId="269"/>
        </pc:sldMkLst>
        <pc:spChg chg="mod">
          <ac:chgData name="Tars Verschelde" userId="S::tars.verschelde@kuleuven.be::4c379655-31a5-4c3e-b6d6-b61817a44e14" providerId="AD" clId="Web-{E1A42768-A169-23EE-BCE0-4A8828063A4F}" dt="2023-06-14T13:50:00.136" v="138" actId="14100"/>
          <ac:spMkLst>
            <pc:docMk/>
            <pc:sldMk cId="1716358771" sldId="269"/>
            <ac:spMk id="2" creationId="{F933E144-FD6F-2E6A-B55B-7A653ED28919}"/>
          </ac:spMkLst>
        </pc:spChg>
      </pc:sldChg>
      <pc:sldChg chg="new del">
        <pc:chgData name="Tars Verschelde" userId="S::tars.verschelde@kuleuven.be::4c379655-31a5-4c3e-b6d6-b61817a44e14" providerId="AD" clId="Web-{E1A42768-A169-23EE-BCE0-4A8828063A4F}" dt="2023-06-14T13:49:05.570" v="132"/>
        <pc:sldMkLst>
          <pc:docMk/>
          <pc:sldMk cId="4002265129" sldId="269"/>
        </pc:sldMkLst>
      </pc:sldChg>
      <pc:sldChg chg="addSp modSp add replId">
        <pc:chgData name="Tars Verschelde" userId="S::tars.verschelde@kuleuven.be::4c379655-31a5-4c3e-b6d6-b61817a44e14" providerId="AD" clId="Web-{E1A42768-A169-23EE-BCE0-4A8828063A4F}" dt="2023-06-14T14:02:24.711" v="160" actId="14100"/>
        <pc:sldMkLst>
          <pc:docMk/>
          <pc:sldMk cId="3733195769" sldId="270"/>
        </pc:sldMkLst>
        <pc:spChg chg="mod">
          <ac:chgData name="Tars Verschelde" userId="S::tars.verschelde@kuleuven.be::4c379655-31a5-4c3e-b6d6-b61817a44e14" providerId="AD" clId="Web-{E1A42768-A169-23EE-BCE0-4A8828063A4F}" dt="2023-06-14T14:02:13.007" v="158" actId="1076"/>
          <ac:spMkLst>
            <pc:docMk/>
            <pc:sldMk cId="3733195769" sldId="270"/>
            <ac:spMk id="2" creationId="{F933E144-FD6F-2E6A-B55B-7A653ED28919}"/>
          </ac:spMkLst>
        </pc:spChg>
        <pc:spChg chg="add">
          <ac:chgData name="Tars Verschelde" userId="S::tars.verschelde@kuleuven.be::4c379655-31a5-4c3e-b6d6-b61817a44e14" providerId="AD" clId="Web-{E1A42768-A169-23EE-BCE0-4A8828063A4F}" dt="2023-06-14T14:01:38.145" v="152"/>
          <ac:spMkLst>
            <pc:docMk/>
            <pc:sldMk cId="3733195769" sldId="270"/>
            <ac:spMk id="4" creationId="{03E0C623-D8FC-2692-1F05-D76863CD7238}"/>
          </ac:spMkLst>
        </pc:spChg>
        <pc:spChg chg="add mod">
          <ac:chgData name="Tars Verschelde" userId="S::tars.verschelde@kuleuven.be::4c379655-31a5-4c3e-b6d6-b61817a44e14" providerId="AD" clId="Web-{E1A42768-A169-23EE-BCE0-4A8828063A4F}" dt="2023-06-14T14:02:03.756" v="155" actId="1076"/>
          <ac:spMkLst>
            <pc:docMk/>
            <pc:sldMk cId="3733195769" sldId="270"/>
            <ac:spMk id="7" creationId="{42E3D3CD-7E8D-C4E5-2B1F-886DDB20E5D5}"/>
          </ac:spMkLst>
        </pc:spChg>
        <pc:picChg chg="add mod">
          <ac:chgData name="Tars Verschelde" userId="S::tars.verschelde@kuleuven.be::4c379655-31a5-4c3e-b6d6-b61817a44e14" providerId="AD" clId="Web-{E1A42768-A169-23EE-BCE0-4A8828063A4F}" dt="2023-06-14T14:01:53.615" v="154" actId="1076"/>
          <ac:picMkLst>
            <pc:docMk/>
            <pc:sldMk cId="3733195769" sldId="270"/>
            <ac:picMk id="5" creationId="{1B58DC78-26A2-DB33-4708-706BA76DAA7D}"/>
          </ac:picMkLst>
        </pc:picChg>
        <pc:cxnChg chg="add mod">
          <ac:chgData name="Tars Verschelde" userId="S::tars.verschelde@kuleuven.be::4c379655-31a5-4c3e-b6d6-b61817a44e14" providerId="AD" clId="Web-{E1A42768-A169-23EE-BCE0-4A8828063A4F}" dt="2023-06-14T14:02:24.711" v="160" actId="14100"/>
          <ac:cxnSpMkLst>
            <pc:docMk/>
            <pc:sldMk cId="3733195769" sldId="270"/>
            <ac:cxnSpMk id="8" creationId="{3A738519-C3D6-793C-63FD-D19F36C960FB}"/>
          </ac:cxnSpMkLst>
        </pc:cxnChg>
        <pc:cxnChg chg="add mod">
          <ac:chgData name="Tars Verschelde" userId="S::tars.verschelde@kuleuven.be::4c379655-31a5-4c3e-b6d6-b61817a44e14" providerId="AD" clId="Web-{E1A42768-A169-23EE-BCE0-4A8828063A4F}" dt="2023-06-14T14:02:09.131" v="156" actId="14100"/>
          <ac:cxnSpMkLst>
            <pc:docMk/>
            <pc:sldMk cId="3733195769" sldId="270"/>
            <ac:cxnSpMk id="9" creationId="{52BECCB4-3B2D-5822-C8DB-24F02AC4DB8B}"/>
          </ac:cxnSpMkLst>
        </pc:cxnChg>
      </pc:sldChg>
    </pc:docChg>
  </pc:docChgLst>
  <pc:docChgLst>
    <pc:chgData name="Tars Verschelde" userId="S::tars.verschelde@kuleuven.be::4c379655-31a5-4c3e-b6d6-b61817a44e14" providerId="AD" clId="Web-{7C9ED1A1-7E0B-4DB0-3124-4F8534399E99}"/>
    <pc:docChg chg="addSld delSld modSld">
      <pc:chgData name="Tars Verschelde" userId="S::tars.verschelde@kuleuven.be::4c379655-31a5-4c3e-b6d6-b61817a44e14" providerId="AD" clId="Web-{7C9ED1A1-7E0B-4DB0-3124-4F8534399E99}" dt="2023-06-16T14:22:36.842" v="26"/>
      <pc:docMkLst>
        <pc:docMk/>
      </pc:docMkLst>
      <pc:sldChg chg="modSp">
        <pc:chgData name="Tars Verschelde" userId="S::tars.verschelde@kuleuven.be::4c379655-31a5-4c3e-b6d6-b61817a44e14" providerId="AD" clId="Web-{7C9ED1A1-7E0B-4DB0-3124-4F8534399E99}" dt="2023-06-16T14:22:27.592" v="25" actId="20577"/>
        <pc:sldMkLst>
          <pc:docMk/>
          <pc:sldMk cId="4112045379" sldId="256"/>
        </pc:sldMkLst>
        <pc:spChg chg="mod">
          <ac:chgData name="Tars Verschelde" userId="S::tars.verschelde@kuleuven.be::4c379655-31a5-4c3e-b6d6-b61817a44e14" providerId="AD" clId="Web-{7C9ED1A1-7E0B-4DB0-3124-4F8534399E99}" dt="2023-06-16T14:22:27.592" v="25" actId="20577"/>
          <ac:spMkLst>
            <pc:docMk/>
            <pc:sldMk cId="4112045379" sldId="256"/>
            <ac:spMk id="2" creationId="{D1AFB999-9D62-2CE3-5116-FA353A949E25}"/>
          </ac:spMkLst>
        </pc:spChg>
      </pc:sldChg>
      <pc:sldChg chg="del">
        <pc:chgData name="Tars Verschelde" userId="S::tars.verschelde@kuleuven.be::4c379655-31a5-4c3e-b6d6-b61817a44e14" providerId="AD" clId="Web-{7C9ED1A1-7E0B-4DB0-3124-4F8534399E99}" dt="2023-06-16T14:20:17.650" v="1"/>
        <pc:sldMkLst>
          <pc:docMk/>
          <pc:sldMk cId="689919392" sldId="264"/>
        </pc:sldMkLst>
      </pc:sldChg>
      <pc:sldChg chg="del">
        <pc:chgData name="Tars Verschelde" userId="S::tars.verschelde@kuleuven.be::4c379655-31a5-4c3e-b6d6-b61817a44e14" providerId="AD" clId="Web-{7C9ED1A1-7E0B-4DB0-3124-4F8534399E99}" dt="2023-06-16T14:21:33.871" v="13"/>
        <pc:sldMkLst>
          <pc:docMk/>
          <pc:sldMk cId="2324955544" sldId="267"/>
        </pc:sldMkLst>
      </pc:sldChg>
      <pc:sldChg chg="del">
        <pc:chgData name="Tars Verschelde" userId="S::tars.verschelde@kuleuven.be::4c379655-31a5-4c3e-b6d6-b61817a44e14" providerId="AD" clId="Web-{7C9ED1A1-7E0B-4DB0-3124-4F8534399E99}" dt="2023-06-16T14:20:18.478" v="2"/>
        <pc:sldMkLst>
          <pc:docMk/>
          <pc:sldMk cId="570192419" sldId="271"/>
        </pc:sldMkLst>
      </pc:sldChg>
      <pc:sldChg chg="add del">
        <pc:chgData name="Tars Verschelde" userId="S::tars.verschelde@kuleuven.be::4c379655-31a5-4c3e-b6d6-b61817a44e14" providerId="AD" clId="Web-{7C9ED1A1-7E0B-4DB0-3124-4F8534399E99}" dt="2023-06-16T14:22:36.842" v="26"/>
        <pc:sldMkLst>
          <pc:docMk/>
          <pc:sldMk cId="235667056" sldId="272"/>
        </pc:sldMkLst>
      </pc:sldChg>
      <pc:sldChg chg="del">
        <pc:chgData name="Tars Verschelde" userId="S::tars.verschelde@kuleuven.be::4c379655-31a5-4c3e-b6d6-b61817a44e14" providerId="AD" clId="Web-{7C9ED1A1-7E0B-4DB0-3124-4F8534399E99}" dt="2023-06-16T14:20:16.665" v="0"/>
        <pc:sldMkLst>
          <pc:docMk/>
          <pc:sldMk cId="1359858835" sldId="274"/>
        </pc:sldMkLst>
      </pc:sldChg>
      <pc:sldChg chg="del">
        <pc:chgData name="Tars Verschelde" userId="S::tars.verschelde@kuleuven.be::4c379655-31a5-4c3e-b6d6-b61817a44e14" providerId="AD" clId="Web-{7C9ED1A1-7E0B-4DB0-3124-4F8534399E99}" dt="2023-06-16T14:20:58.901" v="9"/>
        <pc:sldMkLst>
          <pc:docMk/>
          <pc:sldMk cId="3471298922" sldId="280"/>
        </pc:sldMkLst>
      </pc:sldChg>
      <pc:sldChg chg="del">
        <pc:chgData name="Tars Verschelde" userId="S::tars.verschelde@kuleuven.be::4c379655-31a5-4c3e-b6d6-b61817a44e14" providerId="AD" clId="Web-{7C9ED1A1-7E0B-4DB0-3124-4F8534399E99}" dt="2023-06-16T14:21:51.075" v="18"/>
        <pc:sldMkLst>
          <pc:docMk/>
          <pc:sldMk cId="4109053285" sldId="281"/>
        </pc:sldMkLst>
      </pc:sldChg>
      <pc:sldChg chg="del">
        <pc:chgData name="Tars Verschelde" userId="S::tars.verschelde@kuleuven.be::4c379655-31a5-4c3e-b6d6-b61817a44e14" providerId="AD" clId="Web-{7C9ED1A1-7E0B-4DB0-3124-4F8534399E99}" dt="2023-06-16T14:20:50.010" v="8"/>
        <pc:sldMkLst>
          <pc:docMk/>
          <pc:sldMk cId="885471479" sldId="282"/>
        </pc:sldMkLst>
      </pc:sldChg>
      <pc:sldChg chg="del">
        <pc:chgData name="Tars Verschelde" userId="S::tars.verschelde@kuleuven.be::4c379655-31a5-4c3e-b6d6-b61817a44e14" providerId="AD" clId="Web-{7C9ED1A1-7E0B-4DB0-3124-4F8534399E99}" dt="2023-06-16T14:21:43.137" v="15"/>
        <pc:sldMkLst>
          <pc:docMk/>
          <pc:sldMk cId="2301877683" sldId="283"/>
        </pc:sldMkLst>
      </pc:sldChg>
      <pc:sldChg chg="del">
        <pc:chgData name="Tars Verschelde" userId="S::tars.verschelde@kuleuven.be::4c379655-31a5-4c3e-b6d6-b61817a44e14" providerId="AD" clId="Web-{7C9ED1A1-7E0B-4DB0-3124-4F8534399E99}" dt="2023-06-16T14:21:49.637" v="17"/>
        <pc:sldMkLst>
          <pc:docMk/>
          <pc:sldMk cId="4104908132" sldId="284"/>
        </pc:sldMkLst>
      </pc:sldChg>
      <pc:sldChg chg="add del">
        <pc:chgData name="Tars Verschelde" userId="S::tars.verschelde@kuleuven.be::4c379655-31a5-4c3e-b6d6-b61817a44e14" providerId="AD" clId="Web-{7C9ED1A1-7E0B-4DB0-3124-4F8534399E99}" dt="2023-06-16T14:21:30.434" v="12"/>
        <pc:sldMkLst>
          <pc:docMk/>
          <pc:sldMk cId="2285678762" sldId="285"/>
        </pc:sldMkLst>
      </pc:sldChg>
      <pc:sldChg chg="del">
        <pc:chgData name="Tars Verschelde" userId="S::tars.verschelde@kuleuven.be::4c379655-31a5-4c3e-b6d6-b61817a44e14" providerId="AD" clId="Web-{7C9ED1A1-7E0B-4DB0-3124-4F8534399E99}" dt="2023-06-16T14:21:45.997" v="16"/>
        <pc:sldMkLst>
          <pc:docMk/>
          <pc:sldMk cId="1397846352" sldId="287"/>
        </pc:sldMkLst>
      </pc:sldChg>
      <pc:sldChg chg="add del">
        <pc:chgData name="Tars Verschelde" userId="S::tars.verschelde@kuleuven.be::4c379655-31a5-4c3e-b6d6-b61817a44e14" providerId="AD" clId="Web-{7C9ED1A1-7E0B-4DB0-3124-4F8534399E99}" dt="2023-06-16T14:20:34.541" v="7"/>
        <pc:sldMkLst>
          <pc:docMk/>
          <pc:sldMk cId="91025259" sldId="289"/>
        </pc:sldMkLst>
      </pc:sldChg>
      <pc:sldChg chg="del">
        <pc:chgData name="Tars Verschelde" userId="S::tars.verschelde@kuleuven.be::4c379655-31a5-4c3e-b6d6-b61817a44e14" providerId="AD" clId="Web-{7C9ED1A1-7E0B-4DB0-3124-4F8534399E99}" dt="2023-06-16T14:21:35.887" v="14"/>
        <pc:sldMkLst>
          <pc:docMk/>
          <pc:sldMk cId="2689996219" sldId="290"/>
        </pc:sldMkLst>
      </pc:sldChg>
    </pc:docChg>
  </pc:docChgLst>
  <pc:docChgLst>
    <pc:chgData name="Tars Verschelde" userId="S::tars.verschelde@kuleuven.be::4c379655-31a5-4c3e-b6d6-b61817a44e14" providerId="AD" clId="Web-{A4294B9D-0F32-182A-7CA2-875229001885}"/>
    <pc:docChg chg="modSld">
      <pc:chgData name="Tars Verschelde" userId="S::tars.verschelde@kuleuven.be::4c379655-31a5-4c3e-b6d6-b61817a44e14" providerId="AD" clId="Web-{A4294B9D-0F32-182A-7CA2-875229001885}" dt="2024-01-29T13:59:44.421" v="25" actId="20577"/>
      <pc:docMkLst>
        <pc:docMk/>
      </pc:docMkLst>
      <pc:sldChg chg="modSp">
        <pc:chgData name="Tars Verschelde" userId="S::tars.verschelde@kuleuven.be::4c379655-31a5-4c3e-b6d6-b61817a44e14" providerId="AD" clId="Web-{A4294B9D-0F32-182A-7CA2-875229001885}" dt="2024-01-29T13:59:44.421" v="25" actId="20577"/>
        <pc:sldMkLst>
          <pc:docMk/>
          <pc:sldMk cId="4112045379" sldId="256"/>
        </pc:sldMkLst>
        <pc:spChg chg="mod">
          <ac:chgData name="Tars Verschelde" userId="S::tars.verschelde@kuleuven.be::4c379655-31a5-4c3e-b6d6-b61817a44e14" providerId="AD" clId="Web-{A4294B9D-0F32-182A-7CA2-875229001885}" dt="2024-01-29T13:58:42.248" v="9" actId="20577"/>
          <ac:spMkLst>
            <pc:docMk/>
            <pc:sldMk cId="4112045379" sldId="256"/>
            <ac:spMk id="2" creationId="{D1AFB999-9D62-2CE3-5116-FA353A949E25}"/>
          </ac:spMkLst>
        </pc:spChg>
        <pc:spChg chg="mod">
          <ac:chgData name="Tars Verschelde" userId="S::tars.verschelde@kuleuven.be::4c379655-31a5-4c3e-b6d6-b61817a44e14" providerId="AD" clId="Web-{A4294B9D-0F32-182A-7CA2-875229001885}" dt="2024-01-29T13:59:44.421" v="25" actId="20577"/>
          <ac:spMkLst>
            <pc:docMk/>
            <pc:sldMk cId="4112045379" sldId="256"/>
            <ac:spMk id="3" creationId="{18CE22F2-8779-95FF-A976-93968673478E}"/>
          </ac:spMkLst>
        </pc:spChg>
      </pc:sldChg>
    </pc:docChg>
  </pc:docChgLst>
  <pc:docChgLst>
    <pc:chgData name="Tars Verschelde" userId="S::tars.verschelde@kuleuven.be::4c379655-31a5-4c3e-b6d6-b61817a44e14" providerId="AD" clId="Web-{DFD7803E-E245-5ADB-E538-96A6364DADCD}"/>
    <pc:docChg chg="addSld delSld modSld">
      <pc:chgData name="Tars Verschelde" userId="S::tars.verschelde@kuleuven.be::4c379655-31a5-4c3e-b6d6-b61817a44e14" providerId="AD" clId="Web-{DFD7803E-E245-5ADB-E538-96A6364DADCD}" dt="2023-06-16T10:03:58.609" v="102"/>
      <pc:docMkLst>
        <pc:docMk/>
      </pc:docMkLst>
      <pc:sldChg chg="modSp">
        <pc:chgData name="Tars Verschelde" userId="S::tars.verschelde@kuleuven.be::4c379655-31a5-4c3e-b6d6-b61817a44e14" providerId="AD" clId="Web-{DFD7803E-E245-5ADB-E538-96A6364DADCD}" dt="2023-06-16T09:52:23.879" v="62" actId="20577"/>
        <pc:sldMkLst>
          <pc:docMk/>
          <pc:sldMk cId="4112045379" sldId="256"/>
        </pc:sldMkLst>
        <pc:spChg chg="mod">
          <ac:chgData name="Tars Verschelde" userId="S::tars.verschelde@kuleuven.be::4c379655-31a5-4c3e-b6d6-b61817a44e14" providerId="AD" clId="Web-{DFD7803E-E245-5ADB-E538-96A6364DADCD}" dt="2023-06-16T09:52:23.879" v="62" actId="20577"/>
          <ac:spMkLst>
            <pc:docMk/>
            <pc:sldMk cId="4112045379" sldId="256"/>
            <ac:spMk id="3" creationId="{18CE22F2-8779-95FF-A976-93968673478E}"/>
          </ac:spMkLst>
        </pc:spChg>
      </pc:sldChg>
      <pc:sldChg chg="addSp delSp modSp">
        <pc:chgData name="Tars Verschelde" userId="S::tars.verschelde@kuleuven.be::4c379655-31a5-4c3e-b6d6-b61817a44e14" providerId="AD" clId="Web-{DFD7803E-E245-5ADB-E538-96A6364DADCD}" dt="2023-06-16T09:54:09.086" v="77"/>
        <pc:sldMkLst>
          <pc:docMk/>
          <pc:sldMk cId="573234091" sldId="263"/>
        </pc:sldMkLst>
        <pc:spChg chg="add del mod">
          <ac:chgData name="Tars Verschelde" userId="S::tars.verschelde@kuleuven.be::4c379655-31a5-4c3e-b6d6-b61817a44e14" providerId="AD" clId="Web-{DFD7803E-E245-5ADB-E538-96A6364DADCD}" dt="2023-06-16T09:54:09.086" v="77"/>
          <ac:spMkLst>
            <pc:docMk/>
            <pc:sldMk cId="573234091" sldId="263"/>
            <ac:spMk id="4" creationId="{ECB5E8E6-B949-EA00-FE97-C9A961831275}"/>
          </ac:spMkLst>
        </pc:spChg>
        <pc:picChg chg="add mod">
          <ac:chgData name="Tars Verschelde" userId="S::tars.verschelde@kuleuven.be::4c379655-31a5-4c3e-b6d6-b61817a44e14" providerId="AD" clId="Web-{DFD7803E-E245-5ADB-E538-96A6364DADCD}" dt="2023-06-16T09:42:19.652" v="6" actId="1076"/>
          <ac:picMkLst>
            <pc:docMk/>
            <pc:sldMk cId="573234091" sldId="263"/>
            <ac:picMk id="2" creationId="{C1F3EB61-71AE-E94F-85B3-3788AA940B1C}"/>
          </ac:picMkLst>
        </pc:picChg>
        <pc:picChg chg="del mod">
          <ac:chgData name="Tars Verschelde" userId="S::tars.verschelde@kuleuven.be::4c379655-31a5-4c3e-b6d6-b61817a44e14" providerId="AD" clId="Web-{DFD7803E-E245-5ADB-E538-96A6364DADCD}" dt="2023-06-16T09:42:29.543" v="8"/>
          <ac:picMkLst>
            <pc:docMk/>
            <pc:sldMk cId="573234091" sldId="263"/>
            <ac:picMk id="6" creationId="{3245E7CB-E7CB-9CFB-D3E1-CE7C538CBF8C}"/>
          </ac:picMkLst>
        </pc:picChg>
      </pc:sldChg>
      <pc:sldChg chg="addSp delSp modSp">
        <pc:chgData name="Tars Verschelde" userId="S::tars.verschelde@kuleuven.be::4c379655-31a5-4c3e-b6d6-b61817a44e14" providerId="AD" clId="Web-{DFD7803E-E245-5ADB-E538-96A6364DADCD}" dt="2023-06-16T09:49:43.591" v="34" actId="1076"/>
        <pc:sldMkLst>
          <pc:docMk/>
          <pc:sldMk cId="689919392" sldId="264"/>
        </pc:sldMkLst>
        <pc:spChg chg="mod">
          <ac:chgData name="Tars Verschelde" userId="S::tars.verschelde@kuleuven.be::4c379655-31a5-4c3e-b6d6-b61817a44e14" providerId="AD" clId="Web-{DFD7803E-E245-5ADB-E538-96A6364DADCD}" dt="2023-06-16T09:48:37.854" v="27" actId="14100"/>
          <ac:spMkLst>
            <pc:docMk/>
            <pc:sldMk cId="689919392" sldId="264"/>
            <ac:spMk id="2" creationId="{F933E144-FD6F-2E6A-B55B-7A653ED28919}"/>
          </ac:spMkLst>
        </pc:spChg>
        <pc:spChg chg="add del mod">
          <ac:chgData name="Tars Verschelde" userId="S::tars.verschelde@kuleuven.be::4c379655-31a5-4c3e-b6d6-b61817a44e14" providerId="AD" clId="Web-{DFD7803E-E245-5ADB-E538-96A6364DADCD}" dt="2023-06-16T09:48:41.855" v="28"/>
          <ac:spMkLst>
            <pc:docMk/>
            <pc:sldMk cId="689919392" sldId="264"/>
            <ac:spMk id="5" creationId="{133702B2-C581-5DD0-068E-A0E7F3CD7C54}"/>
          </ac:spMkLst>
        </pc:spChg>
        <pc:picChg chg="del">
          <ac:chgData name="Tars Verschelde" userId="S::tars.verschelde@kuleuven.be::4c379655-31a5-4c3e-b6d6-b61817a44e14" providerId="AD" clId="Web-{DFD7803E-E245-5ADB-E538-96A6364DADCD}" dt="2023-06-16T09:48:49.730" v="30"/>
          <ac:picMkLst>
            <pc:docMk/>
            <pc:sldMk cId="689919392" sldId="264"/>
            <ac:picMk id="3" creationId="{22280DF8-A4C5-01BE-9558-89F80FE5BAAF}"/>
          </ac:picMkLst>
        </pc:picChg>
        <pc:picChg chg="del">
          <ac:chgData name="Tars Verschelde" userId="S::tars.verschelde@kuleuven.be::4c379655-31a5-4c3e-b6d6-b61817a44e14" providerId="AD" clId="Web-{DFD7803E-E245-5ADB-E538-96A6364DADCD}" dt="2023-06-16T09:48:06.744" v="21"/>
          <ac:picMkLst>
            <pc:docMk/>
            <pc:sldMk cId="689919392" sldId="264"/>
            <ac:picMk id="6" creationId="{3245E7CB-E7CB-9CFB-D3E1-CE7C538CBF8C}"/>
          </ac:picMkLst>
        </pc:picChg>
        <pc:picChg chg="add ord">
          <ac:chgData name="Tars Verschelde" userId="S::tars.verschelde@kuleuven.be::4c379655-31a5-4c3e-b6d6-b61817a44e14" providerId="AD" clId="Web-{DFD7803E-E245-5ADB-E538-96A6364DADCD}" dt="2023-06-16T09:48:17.401" v="23"/>
          <ac:picMkLst>
            <pc:docMk/>
            <pc:sldMk cId="689919392" sldId="264"/>
            <ac:picMk id="8" creationId="{62A67CB6-AA0A-673B-2135-D6AB7A6E4716}"/>
          </ac:picMkLst>
        </pc:picChg>
        <pc:picChg chg="add mod">
          <ac:chgData name="Tars Verschelde" userId="S::tars.verschelde@kuleuven.be::4c379655-31a5-4c3e-b6d6-b61817a44e14" providerId="AD" clId="Web-{DFD7803E-E245-5ADB-E538-96A6364DADCD}" dt="2023-06-16T09:49:43.591" v="34" actId="1076"/>
          <ac:picMkLst>
            <pc:docMk/>
            <pc:sldMk cId="689919392" sldId="264"/>
            <ac:picMk id="9" creationId="{88DCBF51-3D93-B8CF-E475-CFB1F6B14145}"/>
          </ac:picMkLst>
        </pc:picChg>
      </pc:sldChg>
      <pc:sldChg chg="addSp delSp modSp">
        <pc:chgData name="Tars Verschelde" userId="S::tars.verschelde@kuleuven.be::4c379655-31a5-4c3e-b6d6-b61817a44e14" providerId="AD" clId="Web-{DFD7803E-E245-5ADB-E538-96A6364DADCD}" dt="2023-06-16T09:51:03.282" v="47" actId="14100"/>
        <pc:sldMkLst>
          <pc:docMk/>
          <pc:sldMk cId="350044221" sldId="265"/>
        </pc:sldMkLst>
        <pc:spChg chg="del">
          <ac:chgData name="Tars Verschelde" userId="S::tars.verschelde@kuleuven.be::4c379655-31a5-4c3e-b6d6-b61817a44e14" providerId="AD" clId="Web-{DFD7803E-E245-5ADB-E538-96A6364DADCD}" dt="2023-06-16T09:50:50.547" v="40"/>
          <ac:spMkLst>
            <pc:docMk/>
            <pc:sldMk cId="350044221" sldId="265"/>
            <ac:spMk id="2" creationId="{F933E144-FD6F-2E6A-B55B-7A653ED28919}"/>
          </ac:spMkLst>
        </pc:spChg>
        <pc:spChg chg="add mod">
          <ac:chgData name="Tars Verschelde" userId="S::tars.verschelde@kuleuven.be::4c379655-31a5-4c3e-b6d6-b61817a44e14" providerId="AD" clId="Web-{DFD7803E-E245-5ADB-E538-96A6364DADCD}" dt="2023-06-16T09:50:49.594" v="39"/>
          <ac:spMkLst>
            <pc:docMk/>
            <pc:sldMk cId="350044221" sldId="265"/>
            <ac:spMk id="4" creationId="{48F361A2-79B5-8BB0-51C3-9D0C1683AA70}"/>
          </ac:spMkLst>
        </pc:spChg>
        <pc:spChg chg="add mod">
          <ac:chgData name="Tars Verschelde" userId="S::tars.verschelde@kuleuven.be::4c379655-31a5-4c3e-b6d6-b61817a44e14" providerId="AD" clId="Web-{DFD7803E-E245-5ADB-E538-96A6364DADCD}" dt="2023-06-16T09:51:03.282" v="47" actId="14100"/>
          <ac:spMkLst>
            <pc:docMk/>
            <pc:sldMk cId="350044221" sldId="265"/>
            <ac:spMk id="9" creationId="{4DBC6645-24D6-FE72-6334-6E10E0B2C3E2}"/>
          </ac:spMkLst>
        </pc:spChg>
        <pc:picChg chg="del">
          <ac:chgData name="Tars Verschelde" userId="S::tars.verschelde@kuleuven.be::4c379655-31a5-4c3e-b6d6-b61817a44e14" providerId="AD" clId="Web-{DFD7803E-E245-5ADB-E538-96A6364DADCD}" dt="2023-06-16T09:50:49.594" v="39"/>
          <ac:picMkLst>
            <pc:docMk/>
            <pc:sldMk cId="350044221" sldId="265"/>
            <ac:picMk id="6" creationId="{3245E7CB-E7CB-9CFB-D3E1-CE7C538CBF8C}"/>
          </ac:picMkLst>
        </pc:picChg>
        <pc:picChg chg="add mod">
          <ac:chgData name="Tars Verschelde" userId="S::tars.verschelde@kuleuven.be::4c379655-31a5-4c3e-b6d6-b61817a44e14" providerId="AD" clId="Web-{DFD7803E-E245-5ADB-E538-96A6364DADCD}" dt="2023-06-16T09:50:56.594" v="46" actId="14100"/>
          <ac:picMkLst>
            <pc:docMk/>
            <pc:sldMk cId="350044221" sldId="265"/>
            <ac:picMk id="7" creationId="{7B3E6702-3D11-7577-1298-156E91AB1DA0}"/>
          </ac:picMkLst>
        </pc:picChg>
      </pc:sldChg>
      <pc:sldChg chg="addSp delSp modSp">
        <pc:chgData name="Tars Verschelde" userId="S::tars.verschelde@kuleuven.be::4c379655-31a5-4c3e-b6d6-b61817a44e14" providerId="AD" clId="Web-{DFD7803E-E245-5ADB-E538-96A6364DADCD}" dt="2023-06-16T09:51:20.564" v="53" actId="14100"/>
        <pc:sldMkLst>
          <pc:docMk/>
          <pc:sldMk cId="1944918776" sldId="266"/>
        </pc:sldMkLst>
        <pc:spChg chg="del">
          <ac:chgData name="Tars Verschelde" userId="S::tars.verschelde@kuleuven.be::4c379655-31a5-4c3e-b6d6-b61817a44e14" providerId="AD" clId="Web-{DFD7803E-E245-5ADB-E538-96A6364DADCD}" dt="2023-06-16T09:51:11.407" v="48"/>
          <ac:spMkLst>
            <pc:docMk/>
            <pc:sldMk cId="1944918776" sldId="266"/>
            <ac:spMk id="2" creationId="{F933E144-FD6F-2E6A-B55B-7A653ED28919}"/>
          </ac:spMkLst>
        </pc:spChg>
        <pc:spChg chg="add mod">
          <ac:chgData name="Tars Verschelde" userId="S::tars.verschelde@kuleuven.be::4c379655-31a5-4c3e-b6d6-b61817a44e14" providerId="AD" clId="Web-{DFD7803E-E245-5ADB-E538-96A6364DADCD}" dt="2023-06-16T09:51:11.439" v="49"/>
          <ac:spMkLst>
            <pc:docMk/>
            <pc:sldMk cId="1944918776" sldId="266"/>
            <ac:spMk id="4" creationId="{93D1C711-AD91-81F9-8597-D432754E9731}"/>
          </ac:spMkLst>
        </pc:spChg>
        <pc:spChg chg="add mod">
          <ac:chgData name="Tars Verschelde" userId="S::tars.verschelde@kuleuven.be::4c379655-31a5-4c3e-b6d6-b61817a44e14" providerId="AD" clId="Web-{DFD7803E-E245-5ADB-E538-96A6364DADCD}" dt="2023-06-16T09:51:20.564" v="53" actId="14100"/>
          <ac:spMkLst>
            <pc:docMk/>
            <pc:sldMk cId="1944918776" sldId="266"/>
            <ac:spMk id="9" creationId="{7FBC9F1D-EFCE-DF38-901E-44BAC57D3F32}"/>
          </ac:spMkLst>
        </pc:spChg>
        <pc:picChg chg="del">
          <ac:chgData name="Tars Verschelde" userId="S::tars.verschelde@kuleuven.be::4c379655-31a5-4c3e-b6d6-b61817a44e14" providerId="AD" clId="Web-{DFD7803E-E245-5ADB-E538-96A6364DADCD}" dt="2023-06-16T09:51:11.439" v="49"/>
          <ac:picMkLst>
            <pc:docMk/>
            <pc:sldMk cId="1944918776" sldId="266"/>
            <ac:picMk id="6" creationId="{3245E7CB-E7CB-9CFB-D3E1-CE7C538CBF8C}"/>
          </ac:picMkLst>
        </pc:picChg>
        <pc:picChg chg="add">
          <ac:chgData name="Tars Verschelde" userId="S::tars.verschelde@kuleuven.be::4c379655-31a5-4c3e-b6d6-b61817a44e14" providerId="AD" clId="Web-{DFD7803E-E245-5ADB-E538-96A6364DADCD}" dt="2023-06-16T09:51:12.689" v="50"/>
          <ac:picMkLst>
            <pc:docMk/>
            <pc:sldMk cId="1944918776" sldId="266"/>
            <ac:picMk id="7" creationId="{F21C20C9-56FF-6381-9A2C-72F09A2A7900}"/>
          </ac:picMkLst>
        </pc:picChg>
      </pc:sldChg>
      <pc:sldChg chg="addSp delSp modSp">
        <pc:chgData name="Tars Verschelde" userId="S::tars.verschelde@kuleuven.be::4c379655-31a5-4c3e-b6d6-b61817a44e14" providerId="AD" clId="Web-{DFD7803E-E245-5ADB-E538-96A6364DADCD}" dt="2023-06-16T09:51:43.862" v="59" actId="14100"/>
        <pc:sldMkLst>
          <pc:docMk/>
          <pc:sldMk cId="2324955544" sldId="267"/>
        </pc:sldMkLst>
        <pc:spChg chg="del">
          <ac:chgData name="Tars Verschelde" userId="S::tars.verschelde@kuleuven.be::4c379655-31a5-4c3e-b6d6-b61817a44e14" providerId="AD" clId="Web-{DFD7803E-E245-5ADB-E538-96A6364DADCD}" dt="2023-06-16T09:51:26.220" v="54"/>
          <ac:spMkLst>
            <pc:docMk/>
            <pc:sldMk cId="2324955544" sldId="267"/>
            <ac:spMk id="2" creationId="{F933E144-FD6F-2E6A-B55B-7A653ED28919}"/>
          </ac:spMkLst>
        </pc:spChg>
        <pc:spChg chg="add mod">
          <ac:chgData name="Tars Verschelde" userId="S::tars.verschelde@kuleuven.be::4c379655-31a5-4c3e-b6d6-b61817a44e14" providerId="AD" clId="Web-{DFD7803E-E245-5ADB-E538-96A6364DADCD}" dt="2023-06-16T09:51:26.267" v="55"/>
          <ac:spMkLst>
            <pc:docMk/>
            <pc:sldMk cId="2324955544" sldId="267"/>
            <ac:spMk id="4" creationId="{9EEF7ECA-60EF-2764-7BF2-4F240829AE06}"/>
          </ac:spMkLst>
        </pc:spChg>
        <pc:spChg chg="add mod">
          <ac:chgData name="Tars Verschelde" userId="S::tars.verschelde@kuleuven.be::4c379655-31a5-4c3e-b6d6-b61817a44e14" providerId="AD" clId="Web-{DFD7803E-E245-5ADB-E538-96A6364DADCD}" dt="2023-06-16T09:51:43.862" v="59" actId="14100"/>
          <ac:spMkLst>
            <pc:docMk/>
            <pc:sldMk cId="2324955544" sldId="267"/>
            <ac:spMk id="9" creationId="{85F5CFDC-9978-7857-E551-B56285064625}"/>
          </ac:spMkLst>
        </pc:spChg>
        <pc:picChg chg="del">
          <ac:chgData name="Tars Verschelde" userId="S::tars.verschelde@kuleuven.be::4c379655-31a5-4c3e-b6d6-b61817a44e14" providerId="AD" clId="Web-{DFD7803E-E245-5ADB-E538-96A6364DADCD}" dt="2023-06-16T09:51:26.267" v="55"/>
          <ac:picMkLst>
            <pc:docMk/>
            <pc:sldMk cId="2324955544" sldId="267"/>
            <ac:picMk id="6" creationId="{3245E7CB-E7CB-9CFB-D3E1-CE7C538CBF8C}"/>
          </ac:picMkLst>
        </pc:picChg>
        <pc:picChg chg="add">
          <ac:chgData name="Tars Verschelde" userId="S::tars.verschelde@kuleuven.be::4c379655-31a5-4c3e-b6d6-b61817a44e14" providerId="AD" clId="Web-{DFD7803E-E245-5ADB-E538-96A6364DADCD}" dt="2023-06-16T09:51:27.095" v="56"/>
          <ac:picMkLst>
            <pc:docMk/>
            <pc:sldMk cId="2324955544" sldId="267"/>
            <ac:picMk id="7" creationId="{57E33C9E-DA71-5E9D-C4BD-207EA89AE545}"/>
          </ac:picMkLst>
        </pc:picChg>
      </pc:sldChg>
      <pc:sldChg chg="addSp delSp modSp">
        <pc:chgData name="Tars Verschelde" userId="S::tars.verschelde@kuleuven.be::4c379655-31a5-4c3e-b6d6-b61817a44e14" providerId="AD" clId="Web-{DFD7803E-E245-5ADB-E538-96A6364DADCD}" dt="2023-06-16T09:53:13.568" v="70"/>
        <pc:sldMkLst>
          <pc:docMk/>
          <pc:sldMk cId="398531442" sldId="268"/>
        </pc:sldMkLst>
        <pc:spChg chg="del">
          <ac:chgData name="Tars Verschelde" userId="S::tars.verschelde@kuleuven.be::4c379655-31a5-4c3e-b6d6-b61817a44e14" providerId="AD" clId="Web-{DFD7803E-E245-5ADB-E538-96A6364DADCD}" dt="2023-06-16T09:42:48.075" v="10"/>
          <ac:spMkLst>
            <pc:docMk/>
            <pc:sldMk cId="398531442" sldId="268"/>
            <ac:spMk id="2" creationId="{F933E144-FD6F-2E6A-B55B-7A653ED28919}"/>
          </ac:spMkLst>
        </pc:spChg>
        <pc:spChg chg="add del mod">
          <ac:chgData name="Tars Verschelde" userId="S::tars.verschelde@kuleuven.be::4c379655-31a5-4c3e-b6d6-b61817a44e14" providerId="AD" clId="Web-{DFD7803E-E245-5ADB-E538-96A6364DADCD}" dt="2023-06-16T09:52:50.489" v="64"/>
          <ac:spMkLst>
            <pc:docMk/>
            <pc:sldMk cId="398531442" sldId="268"/>
            <ac:spMk id="8" creationId="{66BFDB77-DF71-12CD-B04F-8E7502CAB309}"/>
          </ac:spMkLst>
        </pc:spChg>
        <pc:spChg chg="add mod">
          <ac:chgData name="Tars Verschelde" userId="S::tars.verschelde@kuleuven.be::4c379655-31a5-4c3e-b6d6-b61817a44e14" providerId="AD" clId="Web-{DFD7803E-E245-5ADB-E538-96A6364DADCD}" dt="2023-06-16T09:53:03.505" v="69" actId="14100"/>
          <ac:spMkLst>
            <pc:docMk/>
            <pc:sldMk cId="398531442" sldId="268"/>
            <ac:spMk id="12" creationId="{9576A115-0A06-A1AB-0C86-D9DCD668BC59}"/>
          </ac:spMkLst>
        </pc:spChg>
        <pc:spChg chg="add mod">
          <ac:chgData name="Tars Verschelde" userId="S::tars.verschelde@kuleuven.be::4c379655-31a5-4c3e-b6d6-b61817a44e14" providerId="AD" clId="Web-{DFD7803E-E245-5ADB-E538-96A6364DADCD}" dt="2023-06-16T09:53:13.568" v="70"/>
          <ac:spMkLst>
            <pc:docMk/>
            <pc:sldMk cId="398531442" sldId="268"/>
            <ac:spMk id="14" creationId="{4B90120E-4C55-9E73-5830-CA8296355423}"/>
          </ac:spMkLst>
        </pc:spChg>
        <pc:picChg chg="add del mod">
          <ac:chgData name="Tars Verschelde" userId="S::tars.verschelde@kuleuven.be::4c379655-31a5-4c3e-b6d6-b61817a44e14" providerId="AD" clId="Web-{DFD7803E-E245-5ADB-E538-96A6364DADCD}" dt="2023-06-16T09:42:53.091" v="12"/>
          <ac:picMkLst>
            <pc:docMk/>
            <pc:sldMk cId="398531442" sldId="268"/>
            <ac:picMk id="3" creationId="{66358C83-14D1-48C6-D5F0-BBFB4866320D}"/>
          </ac:picMkLst>
        </pc:picChg>
        <pc:picChg chg="add del">
          <ac:chgData name="Tars Verschelde" userId="S::tars.verschelde@kuleuven.be::4c379655-31a5-4c3e-b6d6-b61817a44e14" providerId="AD" clId="Web-{DFD7803E-E245-5ADB-E538-96A6364DADCD}" dt="2023-06-16T09:52:49.677" v="63"/>
          <ac:picMkLst>
            <pc:docMk/>
            <pc:sldMk cId="398531442" sldId="268"/>
            <ac:picMk id="5" creationId="{F9A28C04-16C7-14BD-E424-9165C6D0FB20}"/>
          </ac:picMkLst>
        </pc:picChg>
        <pc:picChg chg="del mod modCrop">
          <ac:chgData name="Tars Verschelde" userId="S::tars.verschelde@kuleuven.be::4c379655-31a5-4c3e-b6d6-b61817a44e14" providerId="AD" clId="Web-{DFD7803E-E245-5ADB-E538-96A6364DADCD}" dt="2023-06-16T09:53:13.568" v="70"/>
          <ac:picMkLst>
            <pc:docMk/>
            <pc:sldMk cId="398531442" sldId="268"/>
            <ac:picMk id="6" creationId="{3245E7CB-E7CB-9CFB-D3E1-CE7C538CBF8C}"/>
          </ac:picMkLst>
        </pc:picChg>
        <pc:picChg chg="add">
          <ac:chgData name="Tars Verschelde" userId="S::tars.verschelde@kuleuven.be::4c379655-31a5-4c3e-b6d6-b61817a44e14" providerId="AD" clId="Web-{DFD7803E-E245-5ADB-E538-96A6364DADCD}" dt="2023-06-16T09:52:51.614" v="65"/>
          <ac:picMkLst>
            <pc:docMk/>
            <pc:sldMk cId="398531442" sldId="268"/>
            <ac:picMk id="10" creationId="{3B090B57-32CD-F4D4-0727-3675BAFE20FC}"/>
          </ac:picMkLst>
        </pc:picChg>
      </pc:sldChg>
      <pc:sldChg chg="addSp delSp modSp">
        <pc:chgData name="Tars Verschelde" userId="S::tars.verschelde@kuleuven.be::4c379655-31a5-4c3e-b6d6-b61817a44e14" providerId="AD" clId="Web-{DFD7803E-E245-5ADB-E538-96A6364DADCD}" dt="2023-06-16T09:53:27.600" v="75" actId="14100"/>
        <pc:sldMkLst>
          <pc:docMk/>
          <pc:sldMk cId="1716358771" sldId="269"/>
        </pc:sldMkLst>
        <pc:spChg chg="del">
          <ac:chgData name="Tars Verschelde" userId="S::tars.verschelde@kuleuven.be::4c379655-31a5-4c3e-b6d6-b61817a44e14" providerId="AD" clId="Web-{DFD7803E-E245-5ADB-E538-96A6364DADCD}" dt="2023-06-16T09:53:20.709" v="72"/>
          <ac:spMkLst>
            <pc:docMk/>
            <pc:sldMk cId="1716358771" sldId="269"/>
            <ac:spMk id="2" creationId="{F933E144-FD6F-2E6A-B55B-7A653ED28919}"/>
          </ac:spMkLst>
        </pc:spChg>
        <pc:spChg chg="add mod">
          <ac:chgData name="Tars Verschelde" userId="S::tars.verschelde@kuleuven.be::4c379655-31a5-4c3e-b6d6-b61817a44e14" providerId="AD" clId="Web-{DFD7803E-E245-5ADB-E538-96A6364DADCD}" dt="2023-06-16T09:53:19.069" v="71"/>
          <ac:spMkLst>
            <pc:docMk/>
            <pc:sldMk cId="1716358771" sldId="269"/>
            <ac:spMk id="4" creationId="{6BFF5489-A7CE-766C-5218-2CAF93B88890}"/>
          </ac:spMkLst>
        </pc:spChg>
        <pc:spChg chg="add mod">
          <ac:chgData name="Tars Verschelde" userId="S::tars.verschelde@kuleuven.be::4c379655-31a5-4c3e-b6d6-b61817a44e14" providerId="AD" clId="Web-{DFD7803E-E245-5ADB-E538-96A6364DADCD}" dt="2023-06-16T09:53:27.600" v="75" actId="14100"/>
          <ac:spMkLst>
            <pc:docMk/>
            <pc:sldMk cId="1716358771" sldId="269"/>
            <ac:spMk id="9" creationId="{52B18A3F-A25C-3CD0-4236-09F5B329D204}"/>
          </ac:spMkLst>
        </pc:spChg>
        <pc:picChg chg="del">
          <ac:chgData name="Tars Verschelde" userId="S::tars.verschelde@kuleuven.be::4c379655-31a5-4c3e-b6d6-b61817a44e14" providerId="AD" clId="Web-{DFD7803E-E245-5ADB-E538-96A6364DADCD}" dt="2023-06-16T09:53:19.069" v="71"/>
          <ac:picMkLst>
            <pc:docMk/>
            <pc:sldMk cId="1716358771" sldId="269"/>
            <ac:picMk id="6" creationId="{3245E7CB-E7CB-9CFB-D3E1-CE7C538CBF8C}"/>
          </ac:picMkLst>
        </pc:picChg>
        <pc:picChg chg="add">
          <ac:chgData name="Tars Verschelde" userId="S::tars.verschelde@kuleuven.be::4c379655-31a5-4c3e-b6d6-b61817a44e14" providerId="AD" clId="Web-{DFD7803E-E245-5ADB-E538-96A6364DADCD}" dt="2023-06-16T09:53:22.287" v="73"/>
          <ac:picMkLst>
            <pc:docMk/>
            <pc:sldMk cId="1716358771" sldId="269"/>
            <ac:picMk id="7" creationId="{D5966FB6-C401-2A08-BC4A-720A44443B01}"/>
          </ac:picMkLst>
        </pc:picChg>
      </pc:sldChg>
      <pc:sldChg chg="addSp delSp modSp del mod modShow">
        <pc:chgData name="Tars Verschelde" userId="S::tars.verschelde@kuleuven.be::4c379655-31a5-4c3e-b6d6-b61817a44e14" providerId="AD" clId="Web-{DFD7803E-E245-5ADB-E538-96A6364DADCD}" dt="2023-06-16T10:03:58.609" v="102"/>
        <pc:sldMkLst>
          <pc:docMk/>
          <pc:sldMk cId="3733195769" sldId="270"/>
        </pc:sldMkLst>
        <pc:spChg chg="del">
          <ac:chgData name="Tars Verschelde" userId="S::tars.verschelde@kuleuven.be::4c379655-31a5-4c3e-b6d6-b61817a44e14" providerId="AD" clId="Web-{DFD7803E-E245-5ADB-E538-96A6364DADCD}" dt="2023-06-16T09:50:40.797" v="35"/>
          <ac:spMkLst>
            <pc:docMk/>
            <pc:sldMk cId="3733195769" sldId="270"/>
            <ac:spMk id="2" creationId="{F933E144-FD6F-2E6A-B55B-7A653ED28919}"/>
          </ac:spMkLst>
        </pc:spChg>
        <pc:spChg chg="add del mod">
          <ac:chgData name="Tars Verschelde" userId="S::tars.verschelde@kuleuven.be::4c379655-31a5-4c3e-b6d6-b61817a44e14" providerId="AD" clId="Web-{DFD7803E-E245-5ADB-E538-96A6364DADCD}" dt="2023-06-16T09:53:48.742" v="76"/>
          <ac:spMkLst>
            <pc:docMk/>
            <pc:sldMk cId="3733195769" sldId="270"/>
            <ac:spMk id="11" creationId="{F0D789D8-7057-8B6D-1D9A-CB717FB30AD4}"/>
          </ac:spMkLst>
        </pc:spChg>
        <pc:spChg chg="add">
          <ac:chgData name="Tars Verschelde" userId="S::tars.verschelde@kuleuven.be::4c379655-31a5-4c3e-b6d6-b61817a44e14" providerId="AD" clId="Web-{DFD7803E-E245-5ADB-E538-96A6364DADCD}" dt="2023-06-16T09:50:43.094" v="38"/>
          <ac:spMkLst>
            <pc:docMk/>
            <pc:sldMk cId="3733195769" sldId="270"/>
            <ac:spMk id="15" creationId="{04222E64-AE55-2E08-D161-6F1532CCBA61}"/>
          </ac:spMkLst>
        </pc:spChg>
        <pc:picChg chg="del">
          <ac:chgData name="Tars Verschelde" userId="S::tars.verschelde@kuleuven.be::4c379655-31a5-4c3e-b6d6-b61817a44e14" providerId="AD" clId="Web-{DFD7803E-E245-5ADB-E538-96A6364DADCD}" dt="2023-06-16T10:01:48.229" v="86"/>
          <ac:picMkLst>
            <pc:docMk/>
            <pc:sldMk cId="3733195769" sldId="270"/>
            <ac:picMk id="3" creationId="{22280DF8-A4C5-01BE-9558-89F80FE5BAAF}"/>
          </ac:picMkLst>
        </pc:picChg>
        <pc:picChg chg="del">
          <ac:chgData name="Tars Verschelde" userId="S::tars.verschelde@kuleuven.be::4c379655-31a5-4c3e-b6d6-b61817a44e14" providerId="AD" clId="Web-{DFD7803E-E245-5ADB-E538-96A6364DADCD}" dt="2023-06-16T09:50:41.594" v="36"/>
          <ac:picMkLst>
            <pc:docMk/>
            <pc:sldMk cId="3733195769" sldId="270"/>
            <ac:picMk id="6" creationId="{3245E7CB-E7CB-9CFB-D3E1-CE7C538CBF8C}"/>
          </ac:picMkLst>
        </pc:picChg>
        <pc:picChg chg="add">
          <ac:chgData name="Tars Verschelde" userId="S::tars.verschelde@kuleuven.be::4c379655-31a5-4c3e-b6d6-b61817a44e14" providerId="AD" clId="Web-{DFD7803E-E245-5ADB-E538-96A6364DADCD}" dt="2023-06-16T09:50:43.078" v="37"/>
          <ac:picMkLst>
            <pc:docMk/>
            <pc:sldMk cId="3733195769" sldId="270"/>
            <ac:picMk id="13" creationId="{E12C5951-987E-2DF7-F8F9-0DDFF8E1D797}"/>
          </ac:picMkLst>
        </pc:picChg>
      </pc:sldChg>
      <pc:sldChg chg="addSp delSp modSp add mod replId modShow">
        <pc:chgData name="Tars Verschelde" userId="S::tars.verschelde@kuleuven.be::4c379655-31a5-4c3e-b6d6-b61817a44e14" providerId="AD" clId="Web-{DFD7803E-E245-5ADB-E538-96A6364DADCD}" dt="2023-06-16T10:01:21.587" v="84"/>
        <pc:sldMkLst>
          <pc:docMk/>
          <pc:sldMk cId="570192419" sldId="271"/>
        </pc:sldMkLst>
        <pc:picChg chg="del">
          <ac:chgData name="Tars Verschelde" userId="S::tars.verschelde@kuleuven.be::4c379655-31a5-4c3e-b6d6-b61817a44e14" providerId="AD" clId="Web-{DFD7803E-E245-5ADB-E538-96A6364DADCD}" dt="2023-06-16T10:00:18.179" v="80"/>
          <ac:picMkLst>
            <pc:docMk/>
            <pc:sldMk cId="570192419" sldId="271"/>
            <ac:picMk id="3" creationId="{22280DF8-A4C5-01BE-9558-89F80FE5BAAF}"/>
          </ac:picMkLst>
        </pc:picChg>
        <pc:picChg chg="add mod">
          <ac:chgData name="Tars Verschelde" userId="S::tars.verschelde@kuleuven.be::4c379655-31a5-4c3e-b6d6-b61817a44e14" providerId="AD" clId="Web-{DFD7803E-E245-5ADB-E538-96A6364DADCD}" dt="2023-06-16T10:00:42.008" v="83" actId="14100"/>
          <ac:picMkLst>
            <pc:docMk/>
            <pc:sldMk cId="570192419" sldId="271"/>
            <ac:picMk id="4" creationId="{ECC5A63D-D1AB-23EA-86F4-CD66CFCF6690}"/>
          </ac:picMkLst>
        </pc:picChg>
      </pc:sldChg>
      <pc:sldChg chg="addSp modSp add replId">
        <pc:chgData name="Tars Verschelde" userId="S::tars.verschelde@kuleuven.be::4c379655-31a5-4c3e-b6d6-b61817a44e14" providerId="AD" clId="Web-{DFD7803E-E245-5ADB-E538-96A6364DADCD}" dt="2023-06-16T10:02:57.028" v="101" actId="14100"/>
        <pc:sldMkLst>
          <pc:docMk/>
          <pc:sldMk cId="235667056" sldId="272"/>
        </pc:sldMkLst>
        <pc:spChg chg="add mod">
          <ac:chgData name="Tars Verschelde" userId="S::tars.verschelde@kuleuven.be::4c379655-31a5-4c3e-b6d6-b61817a44e14" providerId="AD" clId="Web-{DFD7803E-E245-5ADB-E538-96A6364DADCD}" dt="2023-06-16T10:02:23.824" v="98" actId="1076"/>
          <ac:spMkLst>
            <pc:docMk/>
            <pc:sldMk cId="235667056" sldId="272"/>
            <ac:spMk id="5" creationId="{C27CB7BA-42F1-B013-7E01-06468CE14397}"/>
          </ac:spMkLst>
        </pc:spChg>
        <pc:spChg chg="add">
          <ac:chgData name="Tars Verschelde" userId="S::tars.verschelde@kuleuven.be::4c379655-31a5-4c3e-b6d6-b61817a44e14" providerId="AD" clId="Web-{DFD7803E-E245-5ADB-E538-96A6364DADCD}" dt="2023-06-16T10:01:54.807" v="89"/>
          <ac:spMkLst>
            <pc:docMk/>
            <pc:sldMk cId="235667056" sldId="272"/>
            <ac:spMk id="10" creationId="{3AF96240-5095-9AEE-3488-4B8FE80CB76B}"/>
          </ac:spMkLst>
        </pc:spChg>
        <pc:picChg chg="add">
          <ac:chgData name="Tars Verschelde" userId="S::tars.verschelde@kuleuven.be::4c379655-31a5-4c3e-b6d6-b61817a44e14" providerId="AD" clId="Web-{DFD7803E-E245-5ADB-E538-96A6364DADCD}" dt="2023-06-16T10:01:54.807" v="88"/>
          <ac:picMkLst>
            <pc:docMk/>
            <pc:sldMk cId="235667056" sldId="272"/>
            <ac:picMk id="7" creationId="{6FB2D6D9-663E-C473-B15B-E08481D2DB7D}"/>
          </ac:picMkLst>
        </pc:picChg>
        <pc:cxnChg chg="add mod">
          <ac:chgData name="Tars Verschelde" userId="S::tars.verschelde@kuleuven.be::4c379655-31a5-4c3e-b6d6-b61817a44e14" providerId="AD" clId="Web-{DFD7803E-E245-5ADB-E538-96A6364DADCD}" dt="2023-06-16T10:02:57.028" v="101" actId="14100"/>
          <ac:cxnSpMkLst>
            <pc:docMk/>
            <pc:sldMk cId="235667056" sldId="272"/>
            <ac:cxnSpMk id="12" creationId="{DAEB0EE7-2DF3-FDB2-532E-0B9E989D6192}"/>
          </ac:cxnSpMkLst>
        </pc:cxnChg>
        <pc:cxnChg chg="add mod">
          <ac:chgData name="Tars Verschelde" userId="S::tars.verschelde@kuleuven.be::4c379655-31a5-4c3e-b6d6-b61817a44e14" providerId="AD" clId="Web-{DFD7803E-E245-5ADB-E538-96A6364DADCD}" dt="2023-06-16T10:02:43.809" v="99" actId="14100"/>
          <ac:cxnSpMkLst>
            <pc:docMk/>
            <pc:sldMk cId="235667056" sldId="272"/>
            <ac:cxnSpMk id="14" creationId="{91084EF3-0CB2-4C96-F399-C7A6ED5ADEFE}"/>
          </ac:cxnSpMkLst>
        </pc:cxnChg>
      </pc:sldChg>
    </pc:docChg>
  </pc:docChgLst>
  <pc:docChgLst>
    <pc:chgData name="Tars Verschelde" userId="S::tars.verschelde@kuleuven.be::4c379655-31a5-4c3e-b6d6-b61817a44e14" providerId="AD" clId="Web-{1480DC58-D6D2-D26B-DE25-3A77CF6128BF}"/>
    <pc:docChg chg="addSld delSld modSld sldOrd">
      <pc:chgData name="Tars Verschelde" userId="S::tars.verschelde@kuleuven.be::4c379655-31a5-4c3e-b6d6-b61817a44e14" providerId="AD" clId="Web-{1480DC58-D6D2-D26B-DE25-3A77CF6128BF}" dt="2023-06-16T13:53:28.760" v="1792" actId="20577"/>
      <pc:docMkLst>
        <pc:docMk/>
      </pc:docMkLst>
      <pc:sldChg chg="addSp delSp modSp del">
        <pc:chgData name="Tars Verschelde" userId="S::tars.verschelde@kuleuven.be::4c379655-31a5-4c3e-b6d6-b61817a44e14" providerId="AD" clId="Web-{1480DC58-D6D2-D26B-DE25-3A77CF6128BF}" dt="2023-06-16T11:04:08.026" v="43"/>
        <pc:sldMkLst>
          <pc:docMk/>
          <pc:sldMk cId="573234091" sldId="263"/>
        </pc:sldMkLst>
        <pc:spChg chg="add del mod">
          <ac:chgData name="Tars Verschelde" userId="S::tars.verschelde@kuleuven.be::4c379655-31a5-4c3e-b6d6-b61817a44e14" providerId="AD" clId="Web-{1480DC58-D6D2-D26B-DE25-3A77CF6128BF}" dt="2023-06-16T11:02:56.506" v="38"/>
          <ac:spMkLst>
            <pc:docMk/>
            <pc:sldMk cId="573234091" sldId="263"/>
            <ac:spMk id="3" creationId="{DF940E12-40B2-6118-397C-FBCA2A4264BD}"/>
          </ac:spMkLst>
        </pc:spChg>
      </pc:sldChg>
      <pc:sldChg chg="mod modShow">
        <pc:chgData name="Tars Verschelde" userId="S::tars.verschelde@kuleuven.be::4c379655-31a5-4c3e-b6d6-b61817a44e14" providerId="AD" clId="Web-{1480DC58-D6D2-D26B-DE25-3A77CF6128BF}" dt="2023-06-16T12:53:48.550" v="1387"/>
        <pc:sldMkLst>
          <pc:docMk/>
          <pc:sldMk cId="689919392" sldId="264"/>
        </pc:sldMkLst>
      </pc:sldChg>
      <pc:sldChg chg="addSp delSp modSp">
        <pc:chgData name="Tars Verschelde" userId="S::tars.verschelde@kuleuven.be::4c379655-31a5-4c3e-b6d6-b61817a44e14" providerId="AD" clId="Web-{1480DC58-D6D2-D26B-DE25-3A77CF6128BF}" dt="2023-06-16T11:37:33.933" v="174" actId="1076"/>
        <pc:sldMkLst>
          <pc:docMk/>
          <pc:sldMk cId="350044221" sldId="265"/>
        </pc:sldMkLst>
        <pc:spChg chg="add mod">
          <ac:chgData name="Tars Verschelde" userId="S::tars.verschelde@kuleuven.be::4c379655-31a5-4c3e-b6d6-b61817a44e14" providerId="AD" clId="Web-{1480DC58-D6D2-D26B-DE25-3A77CF6128BF}" dt="2023-06-16T11:37:33.933" v="174" actId="1076"/>
          <ac:spMkLst>
            <pc:docMk/>
            <pc:sldMk cId="350044221" sldId="265"/>
            <ac:spMk id="3" creationId="{885E10C4-15AA-B103-35A0-9F531F455381}"/>
          </ac:spMkLst>
        </pc:spChg>
        <pc:spChg chg="del mod">
          <ac:chgData name="Tars Verschelde" userId="S::tars.verschelde@kuleuven.be::4c379655-31a5-4c3e-b6d6-b61817a44e14" providerId="AD" clId="Web-{1480DC58-D6D2-D26B-DE25-3A77CF6128BF}" dt="2023-06-16T11:36:52.556" v="155"/>
          <ac:spMkLst>
            <pc:docMk/>
            <pc:sldMk cId="350044221" sldId="265"/>
            <ac:spMk id="4" creationId="{48F361A2-79B5-8BB0-51C3-9D0C1683AA70}"/>
          </ac:spMkLst>
        </pc:spChg>
        <pc:picChg chg="add mod ord">
          <ac:chgData name="Tars Verschelde" userId="S::tars.verschelde@kuleuven.be::4c379655-31a5-4c3e-b6d6-b61817a44e14" providerId="AD" clId="Web-{1480DC58-D6D2-D26B-DE25-3A77CF6128BF}" dt="2023-06-16T11:36:52.556" v="155"/>
          <ac:picMkLst>
            <pc:docMk/>
            <pc:sldMk cId="350044221" sldId="265"/>
            <ac:picMk id="2" creationId="{BC17A43F-8118-57F3-B2F4-2FEC8E453901}"/>
          </ac:picMkLst>
        </pc:picChg>
      </pc:sldChg>
      <pc:sldChg chg="addSp delSp modSp del">
        <pc:chgData name="Tars Verschelde" userId="S::tars.verschelde@kuleuven.be::4c379655-31a5-4c3e-b6d6-b61817a44e14" providerId="AD" clId="Web-{1480DC58-D6D2-D26B-DE25-3A77CF6128BF}" dt="2023-06-16T12:26:04.804" v="812"/>
        <pc:sldMkLst>
          <pc:docMk/>
          <pc:sldMk cId="1944918776" sldId="266"/>
        </pc:sldMkLst>
        <pc:spChg chg="del">
          <ac:chgData name="Tars Verschelde" userId="S::tars.verschelde@kuleuven.be::4c379655-31a5-4c3e-b6d6-b61817a44e14" providerId="AD" clId="Web-{1480DC58-D6D2-D26B-DE25-3A77CF6128BF}" dt="2023-06-16T12:20:25.017" v="730"/>
          <ac:spMkLst>
            <pc:docMk/>
            <pc:sldMk cId="1944918776" sldId="266"/>
            <ac:spMk id="4" creationId="{93D1C711-AD91-81F9-8597-D432754E9731}"/>
          </ac:spMkLst>
        </pc:spChg>
        <pc:picChg chg="add mod ord">
          <ac:chgData name="Tars Verschelde" userId="S::tars.verschelde@kuleuven.be::4c379655-31a5-4c3e-b6d6-b61817a44e14" providerId="AD" clId="Web-{1480DC58-D6D2-D26B-DE25-3A77CF6128BF}" dt="2023-06-16T12:20:32.892" v="732" actId="14100"/>
          <ac:picMkLst>
            <pc:docMk/>
            <pc:sldMk cId="1944918776" sldId="266"/>
            <ac:picMk id="2" creationId="{F0E6D584-1F93-B3CA-2B41-B3FD0388987C}"/>
          </ac:picMkLst>
        </pc:picChg>
      </pc:sldChg>
      <pc:sldChg chg="modSp">
        <pc:chgData name="Tars Verschelde" userId="S::tars.verschelde@kuleuven.be::4c379655-31a5-4c3e-b6d6-b61817a44e14" providerId="AD" clId="Web-{1480DC58-D6D2-D26B-DE25-3A77CF6128BF}" dt="2023-06-16T13:53:28.760" v="1792" actId="20577"/>
        <pc:sldMkLst>
          <pc:docMk/>
          <pc:sldMk cId="2324955544" sldId="267"/>
        </pc:sldMkLst>
        <pc:spChg chg="mod">
          <ac:chgData name="Tars Verschelde" userId="S::tars.verschelde@kuleuven.be::4c379655-31a5-4c3e-b6d6-b61817a44e14" providerId="AD" clId="Web-{1480DC58-D6D2-D26B-DE25-3A77CF6128BF}" dt="2023-06-16T13:53:28.760" v="1792" actId="20577"/>
          <ac:spMkLst>
            <pc:docMk/>
            <pc:sldMk cId="2324955544" sldId="267"/>
            <ac:spMk id="4" creationId="{9EEF7ECA-60EF-2764-7BF2-4F240829AE06}"/>
          </ac:spMkLst>
        </pc:spChg>
      </pc:sldChg>
      <pc:sldChg chg="addSp delSp modSp">
        <pc:chgData name="Tars Verschelde" userId="S::tars.verschelde@kuleuven.be::4c379655-31a5-4c3e-b6d6-b61817a44e14" providerId="AD" clId="Web-{1480DC58-D6D2-D26B-DE25-3A77CF6128BF}" dt="2023-06-16T12:37:27.378" v="1224" actId="14100"/>
        <pc:sldMkLst>
          <pc:docMk/>
          <pc:sldMk cId="398531442" sldId="268"/>
        </pc:sldMkLst>
        <pc:spChg chg="del mod">
          <ac:chgData name="Tars Verschelde" userId="S::tars.verschelde@kuleuven.be::4c379655-31a5-4c3e-b6d6-b61817a44e14" providerId="AD" clId="Web-{1480DC58-D6D2-D26B-DE25-3A77CF6128BF}" dt="2023-06-16T12:37:16.034" v="1222"/>
          <ac:spMkLst>
            <pc:docMk/>
            <pc:sldMk cId="398531442" sldId="268"/>
            <ac:spMk id="14" creationId="{4B90120E-4C55-9E73-5830-CA8296355423}"/>
          </ac:spMkLst>
        </pc:spChg>
        <pc:picChg chg="add mod ord">
          <ac:chgData name="Tars Verschelde" userId="S::tars.verschelde@kuleuven.be::4c379655-31a5-4c3e-b6d6-b61817a44e14" providerId="AD" clId="Web-{1480DC58-D6D2-D26B-DE25-3A77CF6128BF}" dt="2023-06-16T12:37:27.378" v="1224" actId="14100"/>
          <ac:picMkLst>
            <pc:docMk/>
            <pc:sldMk cId="398531442" sldId="268"/>
            <ac:picMk id="2" creationId="{BE571969-E940-D903-4B65-894FFDFED9AA}"/>
          </ac:picMkLst>
        </pc:picChg>
      </pc:sldChg>
      <pc:sldChg chg="addSp delSp modSp">
        <pc:chgData name="Tars Verschelde" userId="S::tars.verschelde@kuleuven.be::4c379655-31a5-4c3e-b6d6-b61817a44e14" providerId="AD" clId="Web-{1480DC58-D6D2-D26B-DE25-3A77CF6128BF}" dt="2023-06-16T12:13:05.270" v="712"/>
        <pc:sldMkLst>
          <pc:docMk/>
          <pc:sldMk cId="1716358771" sldId="269"/>
        </pc:sldMkLst>
        <pc:spChg chg="add del mod">
          <ac:chgData name="Tars Verschelde" userId="S::tars.verschelde@kuleuven.be::4c379655-31a5-4c3e-b6d6-b61817a44e14" providerId="AD" clId="Web-{1480DC58-D6D2-D26B-DE25-3A77CF6128BF}" dt="2023-06-16T12:13:05.270" v="712"/>
          <ac:spMkLst>
            <pc:docMk/>
            <pc:sldMk cId="1716358771" sldId="269"/>
            <ac:spMk id="3" creationId="{3F610C64-DEF7-3484-24A9-23501DAC466B}"/>
          </ac:spMkLst>
        </pc:spChg>
        <pc:spChg chg="del mod">
          <ac:chgData name="Tars Verschelde" userId="S::tars.verschelde@kuleuven.be::4c379655-31a5-4c3e-b6d6-b61817a44e14" providerId="AD" clId="Web-{1480DC58-D6D2-D26B-DE25-3A77CF6128BF}" dt="2023-06-16T12:12:58.911" v="711"/>
          <ac:spMkLst>
            <pc:docMk/>
            <pc:sldMk cId="1716358771" sldId="269"/>
            <ac:spMk id="4" creationId="{6BFF5489-A7CE-766C-5218-2CAF93B88890}"/>
          </ac:spMkLst>
        </pc:spChg>
        <pc:picChg chg="add mod ord">
          <ac:chgData name="Tars Verschelde" userId="S::tars.verschelde@kuleuven.be::4c379655-31a5-4c3e-b6d6-b61817a44e14" providerId="AD" clId="Web-{1480DC58-D6D2-D26B-DE25-3A77CF6128BF}" dt="2023-06-16T12:13:05.270" v="712"/>
          <ac:picMkLst>
            <pc:docMk/>
            <pc:sldMk cId="1716358771" sldId="269"/>
            <ac:picMk id="5" creationId="{3DB162DC-5A26-8BF9-CAB8-A3319D893546}"/>
          </ac:picMkLst>
        </pc:picChg>
      </pc:sldChg>
      <pc:sldChg chg="addSp modSp add mod replId modClrScheme chgLayout">
        <pc:chgData name="Tars Verschelde" userId="S::tars.verschelde@kuleuven.be::4c379655-31a5-4c3e-b6d6-b61817a44e14" providerId="AD" clId="Web-{1480DC58-D6D2-D26B-DE25-3A77CF6128BF}" dt="2023-06-16T11:03:14.366" v="42" actId="1076"/>
        <pc:sldMkLst>
          <pc:docMk/>
          <pc:sldMk cId="2111094768" sldId="273"/>
        </pc:sldMkLst>
        <pc:spChg chg="add mod ord">
          <ac:chgData name="Tars Verschelde" userId="S::tars.verschelde@kuleuven.be::4c379655-31a5-4c3e-b6d6-b61817a44e14" providerId="AD" clId="Web-{1480DC58-D6D2-D26B-DE25-3A77CF6128BF}" dt="2023-06-16T11:03:14.366" v="42" actId="1076"/>
          <ac:spMkLst>
            <pc:docMk/>
            <pc:sldMk cId="2111094768" sldId="273"/>
            <ac:spMk id="3" creationId="{81BBBE92-8534-0E5E-F66B-FA93E59B7EC8}"/>
          </ac:spMkLst>
        </pc:spChg>
        <pc:picChg chg="mod">
          <ac:chgData name="Tars Verschelde" userId="S::tars.verschelde@kuleuven.be::4c379655-31a5-4c3e-b6d6-b61817a44e14" providerId="AD" clId="Web-{1480DC58-D6D2-D26B-DE25-3A77CF6128BF}" dt="2023-06-16T10:59:39.259" v="2" actId="1076"/>
          <ac:picMkLst>
            <pc:docMk/>
            <pc:sldMk cId="2111094768" sldId="273"/>
            <ac:picMk id="2" creationId="{C1F3EB61-71AE-E94F-85B3-3788AA940B1C}"/>
          </ac:picMkLst>
        </pc:picChg>
      </pc:sldChg>
      <pc:sldChg chg="addSp modSp add replId">
        <pc:chgData name="Tars Verschelde" userId="S::tars.verschelde@kuleuven.be::4c379655-31a5-4c3e-b6d6-b61817a44e14" providerId="AD" clId="Web-{1480DC58-D6D2-D26B-DE25-3A77CF6128BF}" dt="2023-06-16T11:04:29.621" v="47" actId="1076"/>
        <pc:sldMkLst>
          <pc:docMk/>
          <pc:sldMk cId="1359858835" sldId="274"/>
        </pc:sldMkLst>
        <pc:spChg chg="add mod">
          <ac:chgData name="Tars Verschelde" userId="S::tars.verschelde@kuleuven.be::4c379655-31a5-4c3e-b6d6-b61817a44e14" providerId="AD" clId="Web-{1480DC58-D6D2-D26B-DE25-3A77CF6128BF}" dt="2023-06-16T11:04:29.621" v="47" actId="1076"/>
          <ac:spMkLst>
            <pc:docMk/>
            <pc:sldMk cId="1359858835" sldId="274"/>
            <ac:spMk id="5" creationId="{6303B474-D61B-C6A6-4126-EF3AA5E16678}"/>
          </ac:spMkLst>
        </pc:spChg>
      </pc:sldChg>
      <pc:sldChg chg="addSp modSp add del mod replId modClrScheme chgLayout">
        <pc:chgData name="Tars Verschelde" userId="S::tars.verschelde@kuleuven.be::4c379655-31a5-4c3e-b6d6-b61817a44e14" providerId="AD" clId="Web-{1480DC58-D6D2-D26B-DE25-3A77CF6128BF}" dt="2023-06-16T11:04:10.979" v="44"/>
        <pc:sldMkLst>
          <pc:docMk/>
          <pc:sldMk cId="3757484657" sldId="274"/>
        </pc:sldMkLst>
        <pc:spChg chg="add mod ord">
          <ac:chgData name="Tars Verschelde" userId="S::tars.verschelde@kuleuven.be::4c379655-31a5-4c3e-b6d6-b61817a44e14" providerId="AD" clId="Web-{1480DC58-D6D2-D26B-DE25-3A77CF6128BF}" dt="2023-06-16T11:01:02.639" v="26" actId="20577"/>
          <ac:spMkLst>
            <pc:docMk/>
            <pc:sldMk cId="3757484657" sldId="274"/>
            <ac:spMk id="3" creationId="{6ECA0B55-39D8-2217-A1E8-3B0A33D51CC5}"/>
          </ac:spMkLst>
        </pc:spChg>
        <pc:spChg chg="add mod ord">
          <ac:chgData name="Tars Verschelde" userId="S::tars.verschelde@kuleuven.be::4c379655-31a5-4c3e-b6d6-b61817a44e14" providerId="AD" clId="Web-{1480DC58-D6D2-D26B-DE25-3A77CF6128BF}" dt="2023-06-16T11:00:23.746" v="4"/>
          <ac:spMkLst>
            <pc:docMk/>
            <pc:sldMk cId="3757484657" sldId="274"/>
            <ac:spMk id="4" creationId="{59CD0267-F2D0-389F-14DD-CB679376B0B2}"/>
          </ac:spMkLst>
        </pc:spChg>
        <pc:picChg chg="mod">
          <ac:chgData name="Tars Verschelde" userId="S::tars.verschelde@kuleuven.be::4c379655-31a5-4c3e-b6d6-b61817a44e14" providerId="AD" clId="Web-{1480DC58-D6D2-D26B-DE25-3A77CF6128BF}" dt="2023-06-16T11:00:37.528" v="5" actId="1076"/>
          <ac:picMkLst>
            <pc:docMk/>
            <pc:sldMk cId="3757484657" sldId="274"/>
            <ac:picMk id="2" creationId="{C1F3EB61-71AE-E94F-85B3-3788AA940B1C}"/>
          </ac:picMkLst>
        </pc:picChg>
      </pc:sldChg>
      <pc:sldChg chg="modSp add ord replId">
        <pc:chgData name="Tars Verschelde" userId="S::tars.verschelde@kuleuven.be::4c379655-31a5-4c3e-b6d6-b61817a44e14" providerId="AD" clId="Web-{1480DC58-D6D2-D26B-DE25-3A77CF6128BF}" dt="2023-06-16T11:04:51.622" v="50" actId="14100"/>
        <pc:sldMkLst>
          <pc:docMk/>
          <pc:sldMk cId="1267553619" sldId="275"/>
        </pc:sldMkLst>
        <pc:spChg chg="mod">
          <ac:chgData name="Tars Verschelde" userId="S::tars.verschelde@kuleuven.be::4c379655-31a5-4c3e-b6d6-b61817a44e14" providerId="AD" clId="Web-{1480DC58-D6D2-D26B-DE25-3A77CF6128BF}" dt="2023-06-16T11:04:51.622" v="50" actId="14100"/>
          <ac:spMkLst>
            <pc:docMk/>
            <pc:sldMk cId="1267553619" sldId="275"/>
            <ac:spMk id="5" creationId="{6303B474-D61B-C6A6-4126-EF3AA5E16678}"/>
          </ac:spMkLst>
        </pc:spChg>
      </pc:sldChg>
      <pc:sldChg chg="modSp add ord replId">
        <pc:chgData name="Tars Verschelde" userId="S::tars.verschelde@kuleuven.be::4c379655-31a5-4c3e-b6d6-b61817a44e14" providerId="AD" clId="Web-{1480DC58-D6D2-D26B-DE25-3A77CF6128BF}" dt="2023-06-16T11:05:53.579" v="59" actId="1076"/>
        <pc:sldMkLst>
          <pc:docMk/>
          <pc:sldMk cId="1072417923" sldId="276"/>
        </pc:sldMkLst>
        <pc:spChg chg="mod">
          <ac:chgData name="Tars Verschelde" userId="S::tars.verschelde@kuleuven.be::4c379655-31a5-4c3e-b6d6-b61817a44e14" providerId="AD" clId="Web-{1480DC58-D6D2-D26B-DE25-3A77CF6128BF}" dt="2023-06-16T11:05:53.579" v="59" actId="1076"/>
          <ac:spMkLst>
            <pc:docMk/>
            <pc:sldMk cId="1072417923" sldId="276"/>
            <ac:spMk id="5" creationId="{6303B474-D61B-C6A6-4126-EF3AA5E16678}"/>
          </ac:spMkLst>
        </pc:spChg>
      </pc:sldChg>
      <pc:sldChg chg="modSp add ord replId">
        <pc:chgData name="Tars Verschelde" userId="S::tars.verschelde@kuleuven.be::4c379655-31a5-4c3e-b6d6-b61817a44e14" providerId="AD" clId="Web-{1480DC58-D6D2-D26B-DE25-3A77CF6128BF}" dt="2023-06-16T11:06:09.455" v="61" actId="14100"/>
        <pc:sldMkLst>
          <pc:docMk/>
          <pc:sldMk cId="1852094346" sldId="277"/>
        </pc:sldMkLst>
        <pc:spChg chg="mod">
          <ac:chgData name="Tars Verschelde" userId="S::tars.verschelde@kuleuven.be::4c379655-31a5-4c3e-b6d6-b61817a44e14" providerId="AD" clId="Web-{1480DC58-D6D2-D26B-DE25-3A77CF6128BF}" dt="2023-06-16T11:06:09.455" v="61" actId="14100"/>
          <ac:spMkLst>
            <pc:docMk/>
            <pc:sldMk cId="1852094346" sldId="277"/>
            <ac:spMk id="5" creationId="{6303B474-D61B-C6A6-4126-EF3AA5E16678}"/>
          </ac:spMkLst>
        </pc:spChg>
      </pc:sldChg>
      <pc:sldChg chg="modSp add ord replId">
        <pc:chgData name="Tars Verschelde" userId="S::tars.verschelde@kuleuven.be::4c379655-31a5-4c3e-b6d6-b61817a44e14" providerId="AD" clId="Web-{1480DC58-D6D2-D26B-DE25-3A77CF6128BF}" dt="2023-06-16T11:06:30.222" v="64" actId="14100"/>
        <pc:sldMkLst>
          <pc:docMk/>
          <pc:sldMk cId="3025080794" sldId="278"/>
        </pc:sldMkLst>
        <pc:spChg chg="mod">
          <ac:chgData name="Tars Verschelde" userId="S::tars.verschelde@kuleuven.be::4c379655-31a5-4c3e-b6d6-b61817a44e14" providerId="AD" clId="Web-{1480DC58-D6D2-D26B-DE25-3A77CF6128BF}" dt="2023-06-16T11:06:30.222" v="64" actId="14100"/>
          <ac:spMkLst>
            <pc:docMk/>
            <pc:sldMk cId="3025080794" sldId="278"/>
            <ac:spMk id="5" creationId="{6303B474-D61B-C6A6-4126-EF3AA5E16678}"/>
          </ac:spMkLst>
        </pc:spChg>
      </pc:sldChg>
      <pc:sldChg chg="modSp add ord replId">
        <pc:chgData name="Tars Verschelde" userId="S::tars.verschelde@kuleuven.be::4c379655-31a5-4c3e-b6d6-b61817a44e14" providerId="AD" clId="Web-{1480DC58-D6D2-D26B-DE25-3A77CF6128BF}" dt="2023-06-16T11:06:45.067" v="66" actId="14100"/>
        <pc:sldMkLst>
          <pc:docMk/>
          <pc:sldMk cId="1811539041" sldId="279"/>
        </pc:sldMkLst>
        <pc:spChg chg="mod">
          <ac:chgData name="Tars Verschelde" userId="S::tars.verschelde@kuleuven.be::4c379655-31a5-4c3e-b6d6-b61817a44e14" providerId="AD" clId="Web-{1480DC58-D6D2-D26B-DE25-3A77CF6128BF}" dt="2023-06-16T11:06:45.067" v="66" actId="14100"/>
          <ac:spMkLst>
            <pc:docMk/>
            <pc:sldMk cId="1811539041" sldId="279"/>
            <ac:spMk id="5" creationId="{6303B474-D61B-C6A6-4126-EF3AA5E16678}"/>
          </ac:spMkLst>
        </pc:spChg>
      </pc:sldChg>
      <pc:sldChg chg="addSp delSp modSp new del mod modClrScheme chgLayout">
        <pc:chgData name="Tars Verschelde" userId="S::tars.verschelde@kuleuven.be::4c379655-31a5-4c3e-b6d6-b61817a44e14" providerId="AD" clId="Web-{1480DC58-D6D2-D26B-DE25-3A77CF6128BF}" dt="2023-06-16T11:21:03.652" v="113"/>
        <pc:sldMkLst>
          <pc:docMk/>
          <pc:sldMk cId="1947528793" sldId="280"/>
        </pc:sldMkLst>
        <pc:spChg chg="del">
          <ac:chgData name="Tars Verschelde" userId="S::tars.verschelde@kuleuven.be::4c379655-31a5-4c3e-b6d6-b61817a44e14" providerId="AD" clId="Web-{1480DC58-D6D2-D26B-DE25-3A77CF6128BF}" dt="2023-06-16T11:10:19.830" v="68"/>
          <ac:spMkLst>
            <pc:docMk/>
            <pc:sldMk cId="1947528793" sldId="280"/>
            <ac:spMk id="2" creationId="{458B661E-3336-21C3-29F9-E3C6650B200A}"/>
          </ac:spMkLst>
        </pc:spChg>
        <pc:spChg chg="del">
          <ac:chgData name="Tars Verschelde" userId="S::tars.verschelde@kuleuven.be::4c379655-31a5-4c3e-b6d6-b61817a44e14" providerId="AD" clId="Web-{1480DC58-D6D2-D26B-DE25-3A77CF6128BF}" dt="2023-06-16T11:10:19.830" v="68"/>
          <ac:spMkLst>
            <pc:docMk/>
            <pc:sldMk cId="1947528793" sldId="280"/>
            <ac:spMk id="3" creationId="{F2BDC9A8-6FCD-75FA-B9B7-46928C42003B}"/>
          </ac:spMkLst>
        </pc:spChg>
        <pc:spChg chg="add mod">
          <ac:chgData name="Tars Verschelde" userId="S::tars.verschelde@kuleuven.be::4c379655-31a5-4c3e-b6d6-b61817a44e14" providerId="AD" clId="Web-{1480DC58-D6D2-D26B-DE25-3A77CF6128BF}" dt="2023-06-16T11:14:50.066" v="101" actId="20577"/>
          <ac:spMkLst>
            <pc:docMk/>
            <pc:sldMk cId="1947528793" sldId="280"/>
            <ac:spMk id="6" creationId="{8F388E93-08F4-9C7B-D925-3318867FB5C5}"/>
          </ac:spMkLst>
        </pc:spChg>
        <pc:spChg chg="add mod">
          <ac:chgData name="Tars Verschelde" userId="S::tars.verschelde@kuleuven.be::4c379655-31a5-4c3e-b6d6-b61817a44e14" providerId="AD" clId="Web-{1480DC58-D6D2-D26B-DE25-3A77CF6128BF}" dt="2023-06-16T11:19:14.442" v="112" actId="20577"/>
          <ac:spMkLst>
            <pc:docMk/>
            <pc:sldMk cId="1947528793" sldId="280"/>
            <ac:spMk id="11" creationId="{F0E02332-EA60-1130-985A-74A8B07510E8}"/>
          </ac:spMkLst>
        </pc:spChg>
        <pc:grpChg chg="add mod">
          <ac:chgData name="Tars Verschelde" userId="S::tars.verschelde@kuleuven.be::4c379655-31a5-4c3e-b6d6-b61817a44e14" providerId="AD" clId="Web-{1480DC58-D6D2-D26B-DE25-3A77CF6128BF}" dt="2023-06-16T11:15:17.208" v="105" actId="14100"/>
          <ac:grpSpMkLst>
            <pc:docMk/>
            <pc:sldMk cId="1947528793" sldId="280"/>
            <ac:grpSpMk id="7" creationId="{441CE9CB-9427-3F63-2C12-08F54708FFB2}"/>
          </ac:grpSpMkLst>
        </pc:grpChg>
        <pc:grpChg chg="add del">
          <ac:chgData name="Tars Verschelde" userId="S::tars.verschelde@kuleuven.be::4c379655-31a5-4c3e-b6d6-b61817a44e14" providerId="AD" clId="Web-{1480DC58-D6D2-D26B-DE25-3A77CF6128BF}" dt="2023-06-16T11:15:53.242" v="107"/>
          <ac:grpSpMkLst>
            <pc:docMk/>
            <pc:sldMk cId="1947528793" sldId="280"/>
            <ac:grpSpMk id="8" creationId="{30C5D782-CF77-4B6C-6929-BDC2206E45F3}"/>
          </ac:grpSpMkLst>
        </pc:grpChg>
        <pc:picChg chg="add del mod">
          <ac:chgData name="Tars Verschelde" userId="S::tars.verschelde@kuleuven.be::4c379655-31a5-4c3e-b6d6-b61817a44e14" providerId="AD" clId="Web-{1480DC58-D6D2-D26B-DE25-3A77CF6128BF}" dt="2023-06-16T11:11:20.506" v="71"/>
          <ac:picMkLst>
            <pc:docMk/>
            <pc:sldMk cId="1947528793" sldId="280"/>
            <ac:picMk id="4" creationId="{C1CB025A-1520-1ACE-9D1A-5AA65BCF28DF}"/>
          </ac:picMkLst>
        </pc:picChg>
        <pc:picChg chg="add mod">
          <ac:chgData name="Tars Verschelde" userId="S::tars.verschelde@kuleuven.be::4c379655-31a5-4c3e-b6d6-b61817a44e14" providerId="AD" clId="Web-{1480DC58-D6D2-D26B-DE25-3A77CF6128BF}" dt="2023-06-16T11:11:26.866" v="73" actId="1076"/>
          <ac:picMkLst>
            <pc:docMk/>
            <pc:sldMk cId="1947528793" sldId="280"/>
            <ac:picMk id="5" creationId="{EDE45EC2-908C-59B0-6BE0-A4E3B9CC8FDE}"/>
          </ac:picMkLst>
        </pc:picChg>
      </pc:sldChg>
      <pc:sldChg chg="addSp delSp modSp add ord replId">
        <pc:chgData name="Tars Verschelde" userId="S::tars.verschelde@kuleuven.be::4c379655-31a5-4c3e-b6d6-b61817a44e14" providerId="AD" clId="Web-{1480DC58-D6D2-D26B-DE25-3A77CF6128BF}" dt="2023-06-16T13:46:13.873" v="1673" actId="20577"/>
        <pc:sldMkLst>
          <pc:docMk/>
          <pc:sldMk cId="3471298922" sldId="280"/>
        </pc:sldMkLst>
        <pc:spChg chg="del">
          <ac:chgData name="Tars Verschelde" userId="S::tars.verschelde@kuleuven.be::4c379655-31a5-4c3e-b6d6-b61817a44e14" providerId="AD" clId="Web-{1480DC58-D6D2-D26B-DE25-3A77CF6128BF}" dt="2023-06-16T11:26:16.344" v="120"/>
          <ac:spMkLst>
            <pc:docMk/>
            <pc:sldMk cId="3471298922" sldId="280"/>
            <ac:spMk id="4" creationId="{6BFF5489-A7CE-766C-5218-2CAF93B88890}"/>
          </ac:spMkLst>
        </pc:spChg>
        <pc:spChg chg="add">
          <ac:chgData name="Tars Verschelde" userId="S::tars.verschelde@kuleuven.be::4c379655-31a5-4c3e-b6d6-b61817a44e14" providerId="AD" clId="Web-{1480DC58-D6D2-D26B-DE25-3A77CF6128BF}" dt="2023-06-16T11:21:28.169" v="115"/>
          <ac:spMkLst>
            <pc:docMk/>
            <pc:sldMk cId="3471298922" sldId="280"/>
            <ac:spMk id="5" creationId="{BCE9707F-0177-CDD0-FB25-895F7E0B39E8}"/>
          </ac:spMkLst>
        </pc:spChg>
        <pc:spChg chg="mod">
          <ac:chgData name="Tars Verschelde" userId="S::tars.verschelde@kuleuven.be::4c379655-31a5-4c3e-b6d6-b61817a44e14" providerId="AD" clId="Web-{1480DC58-D6D2-D26B-DE25-3A77CF6128BF}" dt="2023-06-16T11:27:04.425" v="127" actId="14100"/>
          <ac:spMkLst>
            <pc:docMk/>
            <pc:sldMk cId="3471298922" sldId="280"/>
            <ac:spMk id="9" creationId="{52B18A3F-A25C-3CD0-4236-09F5B329D204}"/>
          </ac:spMkLst>
        </pc:spChg>
        <pc:spChg chg="add mod">
          <ac:chgData name="Tars Verschelde" userId="S::tars.verschelde@kuleuven.be::4c379655-31a5-4c3e-b6d6-b61817a44e14" providerId="AD" clId="Web-{1480DC58-D6D2-D26B-DE25-3A77CF6128BF}" dt="2023-06-16T13:46:13.873" v="1673" actId="20577"/>
          <ac:spMkLst>
            <pc:docMk/>
            <pc:sldMk cId="3471298922" sldId="280"/>
            <ac:spMk id="10" creationId="{CBC16053-D2C8-65AB-3894-17E471704D0E}"/>
          </ac:spMkLst>
        </pc:spChg>
        <pc:grpChg chg="add mod">
          <ac:chgData name="Tars Verschelde" userId="S::tars.verschelde@kuleuven.be::4c379655-31a5-4c3e-b6d6-b61817a44e14" providerId="AD" clId="Web-{1480DC58-D6D2-D26B-DE25-3A77CF6128BF}" dt="2023-06-16T11:22:14.954" v="117" actId="1076"/>
          <ac:grpSpMkLst>
            <pc:docMk/>
            <pc:sldMk cId="3471298922" sldId="280"/>
            <ac:grpSpMk id="2" creationId="{0798C44F-322F-9923-1A6B-4DA13B6631E9}"/>
          </ac:grpSpMkLst>
        </pc:grpChg>
        <pc:picChg chg="add">
          <ac:chgData name="Tars Verschelde" userId="S::tars.verschelde@kuleuven.be::4c379655-31a5-4c3e-b6d6-b61817a44e14" providerId="AD" clId="Web-{1480DC58-D6D2-D26B-DE25-3A77CF6128BF}" dt="2023-06-16T11:21:28.169" v="115"/>
          <ac:picMkLst>
            <pc:docMk/>
            <pc:sldMk cId="3471298922" sldId="280"/>
            <ac:picMk id="3" creationId="{B887268B-615F-996A-0BCB-BC2426A7CC9E}"/>
          </ac:picMkLst>
        </pc:picChg>
        <pc:picChg chg="add del mod ord">
          <ac:chgData name="Tars Verschelde" userId="S::tars.verschelde@kuleuven.be::4c379655-31a5-4c3e-b6d6-b61817a44e14" providerId="AD" clId="Web-{1480DC58-D6D2-D26B-DE25-3A77CF6128BF}" dt="2023-06-16T11:26:55.206" v="125"/>
          <ac:picMkLst>
            <pc:docMk/>
            <pc:sldMk cId="3471298922" sldId="280"/>
            <ac:picMk id="6" creationId="{48A3FE08-2D7C-2DA4-0E01-B661C5355DA3}"/>
          </ac:picMkLst>
        </pc:picChg>
        <pc:picChg chg="mod">
          <ac:chgData name="Tars Verschelde" userId="S::tars.verschelde@kuleuven.be::4c379655-31a5-4c3e-b6d6-b61817a44e14" providerId="AD" clId="Web-{1480DC58-D6D2-D26B-DE25-3A77CF6128BF}" dt="2023-06-16T11:22:22.143" v="118" actId="1076"/>
          <ac:picMkLst>
            <pc:docMk/>
            <pc:sldMk cId="3471298922" sldId="280"/>
            <ac:picMk id="7" creationId="{D5966FB6-C401-2A08-BC4A-720A44443B01}"/>
          </ac:picMkLst>
        </pc:picChg>
      </pc:sldChg>
      <pc:sldChg chg="add replId">
        <pc:chgData name="Tars Verschelde" userId="S::tars.verschelde@kuleuven.be::4c379655-31a5-4c3e-b6d6-b61817a44e14" providerId="AD" clId="Web-{1480DC58-D6D2-D26B-DE25-3A77CF6128BF}" dt="2023-06-16T11:26:37.611" v="122"/>
        <pc:sldMkLst>
          <pc:docMk/>
          <pc:sldMk cId="4109053285" sldId="281"/>
        </pc:sldMkLst>
      </pc:sldChg>
      <pc:sldChg chg="modSp add replId">
        <pc:chgData name="Tars Verschelde" userId="S::tars.verschelde@kuleuven.be::4c379655-31a5-4c3e-b6d6-b61817a44e14" providerId="AD" clId="Web-{1480DC58-D6D2-D26B-DE25-3A77CF6128BF}" dt="2023-06-16T13:46:04.639" v="1670" actId="20577"/>
        <pc:sldMkLst>
          <pc:docMk/>
          <pc:sldMk cId="885471479" sldId="282"/>
        </pc:sldMkLst>
        <pc:spChg chg="mod">
          <ac:chgData name="Tars Verschelde" userId="S::tars.verschelde@kuleuven.be::4c379655-31a5-4c3e-b6d6-b61817a44e14" providerId="AD" clId="Web-{1480DC58-D6D2-D26B-DE25-3A77CF6128BF}" dt="2023-06-16T13:46:04.639" v="1670" actId="20577"/>
          <ac:spMkLst>
            <pc:docMk/>
            <pc:sldMk cId="885471479" sldId="282"/>
            <ac:spMk id="4" creationId="{48F361A2-79B5-8BB0-51C3-9D0C1683AA70}"/>
          </ac:spMkLst>
        </pc:spChg>
      </pc:sldChg>
      <pc:sldChg chg="modSp add replId">
        <pc:chgData name="Tars Verschelde" userId="S::tars.verschelde@kuleuven.be::4c379655-31a5-4c3e-b6d6-b61817a44e14" providerId="AD" clId="Web-{1480DC58-D6D2-D26B-DE25-3A77CF6128BF}" dt="2023-06-16T12:38:27.210" v="1241" actId="20577"/>
        <pc:sldMkLst>
          <pc:docMk/>
          <pc:sldMk cId="2301877683" sldId="283"/>
        </pc:sldMkLst>
        <pc:spChg chg="mod">
          <ac:chgData name="Tars Verschelde" userId="S::tars.verschelde@kuleuven.be::4c379655-31a5-4c3e-b6d6-b61817a44e14" providerId="AD" clId="Web-{1480DC58-D6D2-D26B-DE25-3A77CF6128BF}" dt="2023-06-16T12:38:27.210" v="1241" actId="20577"/>
          <ac:spMkLst>
            <pc:docMk/>
            <pc:sldMk cId="2301877683" sldId="283"/>
            <ac:spMk id="14" creationId="{4B90120E-4C55-9E73-5830-CA8296355423}"/>
          </ac:spMkLst>
        </pc:spChg>
      </pc:sldChg>
      <pc:sldChg chg="add del replId">
        <pc:chgData name="Tars Verschelde" userId="S::tars.verschelde@kuleuven.be::4c379655-31a5-4c3e-b6d6-b61817a44e14" providerId="AD" clId="Web-{1480DC58-D6D2-D26B-DE25-3A77CF6128BF}" dt="2023-06-16T12:12:47.722" v="709"/>
        <pc:sldMkLst>
          <pc:docMk/>
          <pc:sldMk cId="3008729505" sldId="284"/>
        </pc:sldMkLst>
      </pc:sldChg>
      <pc:sldChg chg="add replId">
        <pc:chgData name="Tars Verschelde" userId="S::tars.verschelde@kuleuven.be::4c379655-31a5-4c3e-b6d6-b61817a44e14" providerId="AD" clId="Web-{1480DC58-D6D2-D26B-DE25-3A77CF6128BF}" dt="2023-06-16T12:12:50.863" v="710"/>
        <pc:sldMkLst>
          <pc:docMk/>
          <pc:sldMk cId="4104908132" sldId="284"/>
        </pc:sldMkLst>
      </pc:sldChg>
      <pc:sldChg chg="addSp delSp modSp add replId">
        <pc:chgData name="Tars Verschelde" userId="S::tars.verschelde@kuleuven.be::4c379655-31a5-4c3e-b6d6-b61817a44e14" providerId="AD" clId="Web-{1480DC58-D6D2-D26B-DE25-3A77CF6128BF}" dt="2023-06-16T12:45:43.691" v="1372" actId="20577"/>
        <pc:sldMkLst>
          <pc:docMk/>
          <pc:sldMk cId="2285678762" sldId="285"/>
        </pc:sldMkLst>
        <pc:spChg chg="add mod">
          <ac:chgData name="Tars Verschelde" userId="S::tars.verschelde@kuleuven.be::4c379655-31a5-4c3e-b6d6-b61817a44e14" providerId="AD" clId="Web-{1480DC58-D6D2-D26B-DE25-3A77CF6128BF}" dt="2023-06-16T12:45:43.691" v="1372" actId="20577"/>
          <ac:spMkLst>
            <pc:docMk/>
            <pc:sldMk cId="2285678762" sldId="285"/>
            <ac:spMk id="4" creationId="{8D42F453-C335-1795-BAE1-9F2D2B40156D}"/>
          </ac:spMkLst>
        </pc:spChg>
        <pc:picChg chg="del">
          <ac:chgData name="Tars Verschelde" userId="S::tars.verschelde@kuleuven.be::4c379655-31a5-4c3e-b6d6-b61817a44e14" providerId="AD" clId="Web-{1480DC58-D6D2-D26B-DE25-3A77CF6128BF}" dt="2023-06-16T12:20:50.534" v="734"/>
          <ac:picMkLst>
            <pc:docMk/>
            <pc:sldMk cId="2285678762" sldId="285"/>
            <ac:picMk id="2" creationId="{F0E6D584-1F93-B3CA-2B41-B3FD0388987C}"/>
          </ac:picMkLst>
        </pc:picChg>
      </pc:sldChg>
      <pc:sldChg chg="addSp delSp modSp add replId">
        <pc:chgData name="Tars Verschelde" userId="S::tars.verschelde@kuleuven.be::4c379655-31a5-4c3e-b6d6-b61817a44e14" providerId="AD" clId="Web-{1480DC58-D6D2-D26B-DE25-3A77CF6128BF}" dt="2023-06-16T12:25:55.397" v="811" actId="1076"/>
        <pc:sldMkLst>
          <pc:docMk/>
          <pc:sldMk cId="281446715" sldId="286"/>
        </pc:sldMkLst>
        <pc:spChg chg="add del mod">
          <ac:chgData name="Tars Verschelde" userId="S::tars.verschelde@kuleuven.be::4c379655-31a5-4c3e-b6d6-b61817a44e14" providerId="AD" clId="Web-{1480DC58-D6D2-D26B-DE25-3A77CF6128BF}" dt="2023-06-16T12:25:39.568" v="808"/>
          <ac:spMkLst>
            <pc:docMk/>
            <pc:sldMk cId="281446715" sldId="286"/>
            <ac:spMk id="4" creationId="{9443294D-516E-F146-A48B-226026FF2DDA}"/>
          </ac:spMkLst>
        </pc:spChg>
        <pc:picChg chg="del">
          <ac:chgData name="Tars Verschelde" userId="S::tars.verschelde@kuleuven.be::4c379655-31a5-4c3e-b6d6-b61817a44e14" providerId="AD" clId="Web-{1480DC58-D6D2-D26B-DE25-3A77CF6128BF}" dt="2023-06-16T12:25:37.021" v="807"/>
          <ac:picMkLst>
            <pc:docMk/>
            <pc:sldMk cId="281446715" sldId="286"/>
            <ac:picMk id="2" creationId="{F0E6D584-1F93-B3CA-2B41-B3FD0388987C}"/>
          </ac:picMkLst>
        </pc:picChg>
        <pc:picChg chg="add mod ord">
          <ac:chgData name="Tars Verschelde" userId="S::tars.verschelde@kuleuven.be::4c379655-31a5-4c3e-b6d6-b61817a44e14" providerId="AD" clId="Web-{1480DC58-D6D2-D26B-DE25-3A77CF6128BF}" dt="2023-06-16T12:25:55.397" v="811" actId="1076"/>
          <ac:picMkLst>
            <pc:docMk/>
            <pc:sldMk cId="281446715" sldId="286"/>
            <ac:picMk id="5" creationId="{62BEA900-29D9-D3DF-2888-CBF78D0B3EAA}"/>
          </ac:picMkLst>
        </pc:picChg>
      </pc:sldChg>
      <pc:sldChg chg="addSp delSp modSp add ord replId">
        <pc:chgData name="Tars Verschelde" userId="S::tars.verschelde@kuleuven.be::4c379655-31a5-4c3e-b6d6-b61817a44e14" providerId="AD" clId="Web-{1480DC58-D6D2-D26B-DE25-3A77CF6128BF}" dt="2023-06-16T12:41:01.079" v="1293" actId="20577"/>
        <pc:sldMkLst>
          <pc:docMk/>
          <pc:sldMk cId="1397846352" sldId="287"/>
        </pc:sldMkLst>
        <pc:spChg chg="mod">
          <ac:chgData name="Tars Verschelde" userId="S::tars.verschelde@kuleuven.be::4c379655-31a5-4c3e-b6d6-b61817a44e14" providerId="AD" clId="Web-{1480DC58-D6D2-D26B-DE25-3A77CF6128BF}" dt="2023-06-16T12:41:01.079" v="1293" actId="20577"/>
          <ac:spMkLst>
            <pc:docMk/>
            <pc:sldMk cId="1397846352" sldId="287"/>
            <ac:spMk id="5" creationId="{BCE9707F-0177-CDD0-FB25-895F7E0B39E8}"/>
          </ac:spMkLst>
        </pc:spChg>
        <pc:spChg chg="add mod">
          <ac:chgData name="Tars Verschelde" userId="S::tars.verschelde@kuleuven.be::4c379655-31a5-4c3e-b6d6-b61817a44e14" providerId="AD" clId="Web-{1480DC58-D6D2-D26B-DE25-3A77CF6128BF}" dt="2023-06-16T12:40:56.860" v="1292" actId="20577"/>
          <ac:spMkLst>
            <pc:docMk/>
            <pc:sldMk cId="1397846352" sldId="287"/>
            <ac:spMk id="8" creationId="{C61BCCBE-9645-8AE5-DCB9-B0F479889CB7}"/>
          </ac:spMkLst>
        </pc:spChg>
        <pc:spChg chg="mod">
          <ac:chgData name="Tars Verschelde" userId="S::tars.verschelde@kuleuven.be::4c379655-31a5-4c3e-b6d6-b61817a44e14" providerId="AD" clId="Web-{1480DC58-D6D2-D26B-DE25-3A77CF6128BF}" dt="2023-06-16T12:40:32.671" v="1246" actId="14100"/>
          <ac:spMkLst>
            <pc:docMk/>
            <pc:sldMk cId="1397846352" sldId="287"/>
            <ac:spMk id="9" creationId="{52B18A3F-A25C-3CD0-4236-09F5B329D204}"/>
          </ac:spMkLst>
        </pc:spChg>
        <pc:picChg chg="del">
          <ac:chgData name="Tars Verschelde" userId="S::tars.verschelde@kuleuven.be::4c379655-31a5-4c3e-b6d6-b61817a44e14" providerId="AD" clId="Web-{1480DC58-D6D2-D26B-DE25-3A77CF6128BF}" dt="2023-06-16T12:40:22.936" v="1244"/>
          <ac:picMkLst>
            <pc:docMk/>
            <pc:sldMk cId="1397846352" sldId="287"/>
            <ac:picMk id="6" creationId="{48A3FE08-2D7C-2DA4-0E01-B661C5355DA3}"/>
          </ac:picMkLst>
        </pc:picChg>
      </pc:sldChg>
      <pc:sldChg chg="new del">
        <pc:chgData name="Tars Verschelde" userId="S::tars.verschelde@kuleuven.be::4c379655-31a5-4c3e-b6d6-b61817a44e14" providerId="AD" clId="Web-{1480DC58-D6D2-D26B-DE25-3A77CF6128BF}" dt="2023-06-16T12:51:35.244" v="1375"/>
        <pc:sldMkLst>
          <pc:docMk/>
          <pc:sldMk cId="455056135" sldId="288"/>
        </pc:sldMkLst>
      </pc:sldChg>
      <pc:sldChg chg="addSp delSp modSp add mod replId modShow">
        <pc:chgData name="Tars Verschelde" userId="S::tars.verschelde@kuleuven.be::4c379655-31a5-4c3e-b6d6-b61817a44e14" providerId="AD" clId="Web-{1480DC58-D6D2-D26B-DE25-3A77CF6128BF}" dt="2023-06-16T12:52:23.857" v="1386"/>
        <pc:sldMkLst>
          <pc:docMk/>
          <pc:sldMk cId="91025259" sldId="289"/>
        </pc:sldMkLst>
        <pc:spChg chg="del">
          <ac:chgData name="Tars Verschelde" userId="S::tars.verschelde@kuleuven.be::4c379655-31a5-4c3e-b6d6-b61817a44e14" providerId="AD" clId="Web-{1480DC58-D6D2-D26B-DE25-3A77CF6128BF}" dt="2023-06-16T12:51:40.932" v="1381"/>
          <ac:spMkLst>
            <pc:docMk/>
            <pc:sldMk cId="91025259" sldId="289"/>
            <ac:spMk id="5" creationId="{C27CB7BA-42F1-B013-7E01-06468CE14397}"/>
          </ac:spMkLst>
        </pc:spChg>
        <pc:spChg chg="del">
          <ac:chgData name="Tars Verschelde" userId="S::tars.verschelde@kuleuven.be::4c379655-31a5-4c3e-b6d6-b61817a44e14" providerId="AD" clId="Web-{1480DC58-D6D2-D26B-DE25-3A77CF6128BF}" dt="2023-06-16T12:51:40.932" v="1379"/>
          <ac:spMkLst>
            <pc:docMk/>
            <pc:sldMk cId="91025259" sldId="289"/>
            <ac:spMk id="10" creationId="{3AF96240-5095-9AEE-3488-4B8FE80CB76B}"/>
          </ac:spMkLst>
        </pc:spChg>
        <pc:picChg chg="add mod">
          <ac:chgData name="Tars Verschelde" userId="S::tars.verschelde@kuleuven.be::4c379655-31a5-4c3e-b6d6-b61817a44e14" providerId="AD" clId="Web-{1480DC58-D6D2-D26B-DE25-3A77CF6128BF}" dt="2023-06-16T12:51:55.027" v="1385" actId="1076"/>
          <ac:picMkLst>
            <pc:docMk/>
            <pc:sldMk cId="91025259" sldId="289"/>
            <ac:picMk id="3" creationId="{8876254C-3F43-102C-BC0A-4CF65530A156}"/>
          </ac:picMkLst>
        </pc:picChg>
        <pc:picChg chg="del">
          <ac:chgData name="Tars Verschelde" userId="S::tars.verschelde@kuleuven.be::4c379655-31a5-4c3e-b6d6-b61817a44e14" providerId="AD" clId="Web-{1480DC58-D6D2-D26B-DE25-3A77CF6128BF}" dt="2023-06-16T12:51:38.338" v="1376"/>
          <ac:picMkLst>
            <pc:docMk/>
            <pc:sldMk cId="91025259" sldId="289"/>
            <ac:picMk id="4" creationId="{ECC5A63D-D1AB-23EA-86F4-CD66CFCF6690}"/>
          </ac:picMkLst>
        </pc:picChg>
        <pc:picChg chg="del">
          <ac:chgData name="Tars Verschelde" userId="S::tars.verschelde@kuleuven.be::4c379655-31a5-4c3e-b6d6-b61817a44e14" providerId="AD" clId="Web-{1480DC58-D6D2-D26B-DE25-3A77CF6128BF}" dt="2023-06-16T12:51:40.932" v="1380"/>
          <ac:picMkLst>
            <pc:docMk/>
            <pc:sldMk cId="91025259" sldId="289"/>
            <ac:picMk id="7" creationId="{6FB2D6D9-663E-C473-B15B-E08481D2DB7D}"/>
          </ac:picMkLst>
        </pc:picChg>
        <pc:cxnChg chg="del">
          <ac:chgData name="Tars Verschelde" userId="S::tars.verschelde@kuleuven.be::4c379655-31a5-4c3e-b6d6-b61817a44e14" providerId="AD" clId="Web-{1480DC58-D6D2-D26B-DE25-3A77CF6128BF}" dt="2023-06-16T12:51:40.932" v="1378"/>
          <ac:cxnSpMkLst>
            <pc:docMk/>
            <pc:sldMk cId="91025259" sldId="289"/>
            <ac:cxnSpMk id="12" creationId="{DAEB0EE7-2DF3-FDB2-532E-0B9E989D6192}"/>
          </ac:cxnSpMkLst>
        </pc:cxnChg>
        <pc:cxnChg chg="del">
          <ac:chgData name="Tars Verschelde" userId="S::tars.verschelde@kuleuven.be::4c379655-31a5-4c3e-b6d6-b61817a44e14" providerId="AD" clId="Web-{1480DC58-D6D2-D26B-DE25-3A77CF6128BF}" dt="2023-06-16T12:51:40.932" v="1377"/>
          <ac:cxnSpMkLst>
            <pc:docMk/>
            <pc:sldMk cId="91025259" sldId="289"/>
            <ac:cxnSpMk id="14" creationId="{91084EF3-0CB2-4C96-F399-C7A6ED5ADEFE}"/>
          </ac:cxnSpMkLst>
        </pc:cxnChg>
      </pc:sldChg>
      <pc:sldChg chg="modSp add replId">
        <pc:chgData name="Tars Verschelde" userId="S::tars.verschelde@kuleuven.be::4c379655-31a5-4c3e-b6d6-b61817a44e14" providerId="AD" clId="Web-{1480DC58-D6D2-D26B-DE25-3A77CF6128BF}" dt="2023-06-16T13:21:28.358" v="1616" actId="20577"/>
        <pc:sldMkLst>
          <pc:docMk/>
          <pc:sldMk cId="2689996219" sldId="290"/>
        </pc:sldMkLst>
        <pc:spChg chg="mod">
          <ac:chgData name="Tars Verschelde" userId="S::tars.verschelde@kuleuven.be::4c379655-31a5-4c3e-b6d6-b61817a44e14" providerId="AD" clId="Web-{1480DC58-D6D2-D26B-DE25-3A77CF6128BF}" dt="2023-06-16T13:21:28.358" v="1616" actId="20577"/>
          <ac:spMkLst>
            <pc:docMk/>
            <pc:sldMk cId="2689996219" sldId="290"/>
            <ac:spMk id="4" creationId="{9EEF7ECA-60EF-2764-7BF2-4F240829AE06}"/>
          </ac:spMkLst>
        </pc:spChg>
      </pc:sldChg>
    </pc:docChg>
  </pc:docChgLst>
  <pc:docChgLst>
    <pc:chgData name="Lannoye, Eamonn" userId="S::elannoye_epri.com#ext#@vttgroup.onmicrosoft.com::eaced5d6-4060-4f11-9a18-f13ccfe8befb" providerId="AD" clId="Web-{51BCD078-CDCB-78B6-25CD-07EDFD8B59B1}"/>
    <pc:docChg chg="addSld">
      <pc:chgData name="Lannoye, Eamonn" userId="S::elannoye_epri.com#ext#@vttgroup.onmicrosoft.com::eaced5d6-4060-4f11-9a18-f13ccfe8befb" providerId="AD" clId="Web-{51BCD078-CDCB-78B6-25CD-07EDFD8B59B1}" dt="2023-04-28T15:17:35.242" v="0"/>
      <pc:docMkLst>
        <pc:docMk/>
      </pc:docMkLst>
      <pc:sldChg chg="new">
        <pc:chgData name="Lannoye, Eamonn" userId="S::elannoye_epri.com#ext#@vttgroup.onmicrosoft.com::eaced5d6-4060-4f11-9a18-f13ccfe8befb" providerId="AD" clId="Web-{51BCD078-CDCB-78B6-25CD-07EDFD8B59B1}" dt="2023-04-28T15:17:35.242" v="0"/>
        <pc:sldMkLst>
          <pc:docMk/>
          <pc:sldMk cId="1846738384" sldId="257"/>
        </pc:sldMkLst>
      </pc:sldChg>
    </pc:docChg>
  </pc:docChgLst>
  <pc:docChgLst>
    <pc:chgData name="Kiviluoma Juha" userId="42777de7-f6d0-4fed-8039-b9ce04db9237" providerId="ADAL" clId="{999A96D9-9899-496E-AB2F-E01CDD6E8D1E}"/>
    <pc:docChg chg="undo redo custSel addSld modSld modMainMaster">
      <pc:chgData name="Kiviluoma Juha" userId="42777de7-f6d0-4fed-8039-b9ce04db9237" providerId="ADAL" clId="{999A96D9-9899-496E-AB2F-E01CDD6E8D1E}" dt="2023-06-14T07:19:16.383" v="228"/>
      <pc:docMkLst>
        <pc:docMk/>
      </pc:docMkLst>
      <pc:sldChg chg="addSp modSp">
        <pc:chgData name="Kiviluoma Juha" userId="42777de7-f6d0-4fed-8039-b9ce04db9237" providerId="ADAL" clId="{999A96D9-9899-496E-AB2F-E01CDD6E8D1E}" dt="2023-06-14T07:19:16.383" v="228"/>
        <pc:sldMkLst>
          <pc:docMk/>
          <pc:sldMk cId="4112045379" sldId="256"/>
        </pc:sldMkLst>
        <pc:spChg chg="add mod">
          <ac:chgData name="Kiviluoma Juha" userId="42777de7-f6d0-4fed-8039-b9ce04db9237" providerId="ADAL" clId="{999A96D9-9899-496E-AB2F-E01CDD6E8D1E}" dt="2023-06-14T07:19:16.383" v="228"/>
          <ac:spMkLst>
            <pc:docMk/>
            <pc:sldMk cId="4112045379" sldId="256"/>
            <ac:spMk id="4" creationId="{08CE17A1-29E3-40DA-A88A-7DC9CDFD15DE}"/>
          </ac:spMkLst>
        </pc:spChg>
      </pc:sldChg>
      <pc:sldChg chg="addSp delSp modSp new mod setBg modClrScheme chgLayout">
        <pc:chgData name="Kiviluoma Juha" userId="42777de7-f6d0-4fed-8039-b9ce04db9237" providerId="ADAL" clId="{999A96D9-9899-496E-AB2F-E01CDD6E8D1E}" dt="2023-06-14T07:18:00.831" v="227" actId="1035"/>
        <pc:sldMkLst>
          <pc:docMk/>
          <pc:sldMk cId="2306650436" sldId="258"/>
        </pc:sldMkLst>
        <pc:spChg chg="del">
          <ac:chgData name="Kiviluoma Juha" userId="42777de7-f6d0-4fed-8039-b9ce04db9237" providerId="ADAL" clId="{999A96D9-9899-496E-AB2F-E01CDD6E8D1E}" dt="2023-06-14T07:14:43.203" v="144" actId="700"/>
          <ac:spMkLst>
            <pc:docMk/>
            <pc:sldMk cId="2306650436" sldId="258"/>
            <ac:spMk id="2" creationId="{1AD3E59D-1D6E-6F63-FDA4-37335733AA8A}"/>
          </ac:spMkLst>
        </pc:spChg>
        <pc:spChg chg="del">
          <ac:chgData name="Kiviluoma Juha" userId="42777de7-f6d0-4fed-8039-b9ce04db9237" providerId="ADAL" clId="{999A96D9-9899-496E-AB2F-E01CDD6E8D1E}" dt="2023-06-14T07:14:23.059" v="139" actId="931"/>
          <ac:spMkLst>
            <pc:docMk/>
            <pc:sldMk cId="2306650436" sldId="258"/>
            <ac:spMk id="3" creationId="{03C333C9-5F29-CD00-0487-93389F390A35}"/>
          </ac:spMkLst>
        </pc:spChg>
        <pc:picChg chg="add del mod">
          <ac:chgData name="Kiviluoma Juha" userId="42777de7-f6d0-4fed-8039-b9ce04db9237" providerId="ADAL" clId="{999A96D9-9899-496E-AB2F-E01CDD6E8D1E}" dt="2023-06-14T07:12:09.403" v="138" actId="478"/>
          <ac:picMkLst>
            <pc:docMk/>
            <pc:sldMk cId="2306650436" sldId="258"/>
            <ac:picMk id="5" creationId="{A5F12DE4-FD08-2D97-98D9-0FC3A566F4AA}"/>
          </ac:picMkLst>
        </pc:picChg>
        <pc:picChg chg="add mod ord">
          <ac:chgData name="Kiviluoma Juha" userId="42777de7-f6d0-4fed-8039-b9ce04db9237" providerId="ADAL" clId="{999A96D9-9899-496E-AB2F-E01CDD6E8D1E}" dt="2023-06-14T07:18:00.831" v="227" actId="1035"/>
          <ac:picMkLst>
            <pc:docMk/>
            <pc:sldMk cId="2306650436" sldId="258"/>
            <ac:picMk id="7" creationId="{5B2FEC69-7B21-434F-7927-F008DA93B668}"/>
          </ac:picMkLst>
        </pc:picChg>
        <pc:picChg chg="add mod">
          <ac:chgData name="Kiviluoma Juha" userId="42777de7-f6d0-4fed-8039-b9ce04db9237" providerId="ADAL" clId="{999A96D9-9899-496E-AB2F-E01CDD6E8D1E}" dt="2023-06-14T07:18:00.831" v="227" actId="1035"/>
          <ac:picMkLst>
            <pc:docMk/>
            <pc:sldMk cId="2306650436" sldId="258"/>
            <ac:picMk id="9" creationId="{C2FDD9B6-13A6-DAAA-04DF-0610B50FE110}"/>
          </ac:picMkLst>
        </pc:picChg>
        <pc:picChg chg="add mod">
          <ac:chgData name="Kiviluoma Juha" userId="42777de7-f6d0-4fed-8039-b9ce04db9237" providerId="ADAL" clId="{999A96D9-9899-496E-AB2F-E01CDD6E8D1E}" dt="2023-06-14T07:18:00.831" v="227" actId="1035"/>
          <ac:picMkLst>
            <pc:docMk/>
            <pc:sldMk cId="2306650436" sldId="258"/>
            <ac:picMk id="11" creationId="{11BED146-F7E3-FB97-CAF4-ED53BED930D8}"/>
          </ac:picMkLst>
        </pc:picChg>
        <pc:picChg chg="add mod">
          <ac:chgData name="Kiviluoma Juha" userId="42777de7-f6d0-4fed-8039-b9ce04db9237" providerId="ADAL" clId="{999A96D9-9899-496E-AB2F-E01CDD6E8D1E}" dt="2023-06-14T07:18:00.831" v="227" actId="1035"/>
          <ac:picMkLst>
            <pc:docMk/>
            <pc:sldMk cId="2306650436" sldId="258"/>
            <ac:picMk id="13" creationId="{83AC6ABB-D5E6-14D1-53AE-A9709977A326}"/>
          </ac:picMkLst>
        </pc:picChg>
        <pc:picChg chg="add mod">
          <ac:chgData name="Kiviluoma Juha" userId="42777de7-f6d0-4fed-8039-b9ce04db9237" providerId="ADAL" clId="{999A96D9-9899-496E-AB2F-E01CDD6E8D1E}" dt="2023-06-14T07:18:00.831" v="227" actId="1035"/>
          <ac:picMkLst>
            <pc:docMk/>
            <pc:sldMk cId="2306650436" sldId="258"/>
            <ac:picMk id="15" creationId="{1FC1BED7-58FE-9A43-4E5A-B1D40DEEE89B}"/>
          </ac:picMkLst>
        </pc:picChg>
        <pc:picChg chg="add mod">
          <ac:chgData name="Kiviluoma Juha" userId="42777de7-f6d0-4fed-8039-b9ce04db9237" providerId="ADAL" clId="{999A96D9-9899-496E-AB2F-E01CDD6E8D1E}" dt="2023-06-14T07:18:00.831" v="227" actId="1035"/>
          <ac:picMkLst>
            <pc:docMk/>
            <pc:sldMk cId="2306650436" sldId="258"/>
            <ac:picMk id="17" creationId="{F211D0D8-45E8-1A31-87A2-37C826F1C49C}"/>
          </ac:picMkLst>
        </pc:picChg>
        <pc:picChg chg="add mod">
          <ac:chgData name="Kiviluoma Juha" userId="42777de7-f6d0-4fed-8039-b9ce04db9237" providerId="ADAL" clId="{999A96D9-9899-496E-AB2F-E01CDD6E8D1E}" dt="2023-06-14T07:18:00.831" v="227" actId="1035"/>
          <ac:picMkLst>
            <pc:docMk/>
            <pc:sldMk cId="2306650436" sldId="258"/>
            <ac:picMk id="19" creationId="{9A8E900B-7387-7C80-9EF4-83133D57C186}"/>
          </ac:picMkLst>
        </pc:picChg>
      </pc:sldChg>
      <pc:sldMasterChg chg="modSp mod modSldLayout">
        <pc:chgData name="Kiviluoma Juha" userId="42777de7-f6d0-4fed-8039-b9ce04db9237" providerId="ADAL" clId="{999A96D9-9899-496E-AB2F-E01CDD6E8D1E}" dt="2023-06-14T05:15:24.269" v="129" actId="1038"/>
        <pc:sldMasterMkLst>
          <pc:docMk/>
          <pc:sldMasterMk cId="0" sldId="2147483648"/>
        </pc:sldMasterMkLst>
        <pc:spChg chg="mod">
          <ac:chgData name="Kiviluoma Juha" userId="42777de7-f6d0-4fed-8039-b9ce04db9237" providerId="ADAL" clId="{999A96D9-9899-496E-AB2F-E01CDD6E8D1E}" dt="2023-06-14T05:03:43.120" v="27" actId="1035"/>
          <ac:spMkLst>
            <pc:docMk/>
            <pc:sldMasterMk cId="0" sldId="2147483648"/>
            <ac:spMk id="2" creationId="{00000000-0000-0000-0000-000000000000}"/>
          </ac:spMkLst>
        </pc:spChg>
        <pc:spChg chg="mod">
          <ac:chgData name="Kiviluoma Juha" userId="42777de7-f6d0-4fed-8039-b9ce04db9237" providerId="ADAL" clId="{999A96D9-9899-496E-AB2F-E01CDD6E8D1E}" dt="2023-06-14T05:03:50.668" v="29" actId="14100"/>
          <ac:spMkLst>
            <pc:docMk/>
            <pc:sldMasterMk cId="0" sldId="2147483648"/>
            <ac:spMk id="3" creationId="{00000000-0000-0000-0000-000000000000}"/>
          </ac:spMkLst>
        </pc:spChg>
        <pc:sldLayoutChg chg="modSp mod">
          <pc:chgData name="Kiviluoma Juha" userId="42777de7-f6d0-4fed-8039-b9ce04db9237" providerId="ADAL" clId="{999A96D9-9899-496E-AB2F-E01CDD6E8D1E}" dt="2023-06-14T05:14:55.885" v="127" actId="1076"/>
          <pc:sldLayoutMkLst>
            <pc:docMk/>
            <pc:sldMasterMk cId="0" sldId="2147483648"/>
            <pc:sldLayoutMk cId="0" sldId="2147483650"/>
          </pc:sldLayoutMkLst>
          <pc:spChg chg="mod">
            <ac:chgData name="Kiviluoma Juha" userId="42777de7-f6d0-4fed-8039-b9ce04db9237" providerId="ADAL" clId="{999A96D9-9899-496E-AB2F-E01CDD6E8D1E}" dt="2023-06-14T05:13:44.208" v="125" actId="14100"/>
            <ac:spMkLst>
              <pc:docMk/>
              <pc:sldMasterMk cId="0" sldId="2147483648"/>
              <pc:sldLayoutMk cId="0" sldId="2147483650"/>
              <ac:spMk id="2" creationId="{00000000-0000-0000-0000-000000000000}"/>
            </ac:spMkLst>
          </pc:spChg>
          <pc:spChg chg="mod">
            <ac:chgData name="Kiviluoma Juha" userId="42777de7-f6d0-4fed-8039-b9ce04db9237" providerId="ADAL" clId="{999A96D9-9899-496E-AB2F-E01CDD6E8D1E}" dt="2023-06-14T05:14:55.885" v="127" actId="1076"/>
            <ac:spMkLst>
              <pc:docMk/>
              <pc:sldMasterMk cId="0" sldId="2147483648"/>
              <pc:sldLayoutMk cId="0" sldId="2147483650"/>
              <ac:spMk id="3" creationId="{00000000-0000-0000-0000-000000000000}"/>
            </ac:spMkLst>
          </pc:spChg>
          <pc:spChg chg="mod">
            <ac:chgData name="Kiviluoma Juha" userId="42777de7-f6d0-4fed-8039-b9ce04db9237" providerId="ADAL" clId="{999A96D9-9899-496E-AB2F-E01CDD6E8D1E}" dt="2023-06-14T05:13:36.408" v="124" actId="14100"/>
            <ac:spMkLst>
              <pc:docMk/>
              <pc:sldMasterMk cId="0" sldId="2147483648"/>
              <pc:sldLayoutMk cId="0" sldId="2147483650"/>
              <ac:spMk id="7" creationId="{00000000-0000-0000-0000-000000000000}"/>
            </ac:spMkLst>
          </pc:spChg>
        </pc:sldLayoutChg>
        <pc:sldLayoutChg chg="modSp mod">
          <pc:chgData name="Kiviluoma Juha" userId="42777de7-f6d0-4fed-8039-b9ce04db9237" providerId="ADAL" clId="{999A96D9-9899-496E-AB2F-E01CDD6E8D1E}" dt="2023-06-14T05:08:09.279" v="44" actId="14100"/>
          <pc:sldLayoutMkLst>
            <pc:docMk/>
            <pc:sldMasterMk cId="0" sldId="2147483648"/>
            <pc:sldLayoutMk cId="0" sldId="2147483652"/>
          </pc:sldLayoutMkLst>
          <pc:spChg chg="mod">
            <ac:chgData name="Kiviluoma Juha" userId="42777de7-f6d0-4fed-8039-b9ce04db9237" providerId="ADAL" clId="{999A96D9-9899-496E-AB2F-E01CDD6E8D1E}" dt="2023-06-14T05:07:31.800" v="40" actId="1076"/>
            <ac:spMkLst>
              <pc:docMk/>
              <pc:sldMasterMk cId="0" sldId="2147483648"/>
              <pc:sldLayoutMk cId="0" sldId="2147483652"/>
              <ac:spMk id="2" creationId="{00000000-0000-0000-0000-000000000000}"/>
            </ac:spMkLst>
          </pc:spChg>
          <pc:spChg chg="mod">
            <ac:chgData name="Kiviluoma Juha" userId="42777de7-f6d0-4fed-8039-b9ce04db9237" providerId="ADAL" clId="{999A96D9-9899-496E-AB2F-E01CDD6E8D1E}" dt="2023-06-14T05:08:09.279" v="44" actId="14100"/>
            <ac:spMkLst>
              <pc:docMk/>
              <pc:sldMasterMk cId="0" sldId="2147483648"/>
              <pc:sldLayoutMk cId="0" sldId="2147483652"/>
              <ac:spMk id="3" creationId="{00000000-0000-0000-0000-000000000000}"/>
            </ac:spMkLst>
          </pc:spChg>
          <pc:spChg chg="mod">
            <ac:chgData name="Kiviluoma Juha" userId="42777de7-f6d0-4fed-8039-b9ce04db9237" providerId="ADAL" clId="{999A96D9-9899-496E-AB2F-E01CDD6E8D1E}" dt="2023-06-14T05:08:02.939" v="43" actId="14100"/>
            <ac:spMkLst>
              <pc:docMk/>
              <pc:sldMasterMk cId="0" sldId="2147483648"/>
              <pc:sldLayoutMk cId="0" sldId="2147483652"/>
              <ac:spMk id="4" creationId="{00000000-0000-0000-0000-000000000000}"/>
            </ac:spMkLst>
          </pc:spChg>
          <pc:spChg chg="mod">
            <ac:chgData name="Kiviluoma Juha" userId="42777de7-f6d0-4fed-8039-b9ce04db9237" providerId="ADAL" clId="{999A96D9-9899-496E-AB2F-E01CDD6E8D1E}" dt="2023-06-14T05:07:20.555" v="39" actId="1076"/>
            <ac:spMkLst>
              <pc:docMk/>
              <pc:sldMasterMk cId="0" sldId="2147483648"/>
              <pc:sldLayoutMk cId="0" sldId="2147483652"/>
              <ac:spMk id="8" creationId="{00000000-0000-0000-0000-000000000000}"/>
            </ac:spMkLst>
          </pc:spChg>
        </pc:sldLayoutChg>
        <pc:sldLayoutChg chg="modSp mod">
          <pc:chgData name="Kiviluoma Juha" userId="42777de7-f6d0-4fed-8039-b9ce04db9237" providerId="ADAL" clId="{999A96D9-9899-496E-AB2F-E01CDD6E8D1E}" dt="2023-06-14T05:09:29.445" v="52" actId="14100"/>
          <pc:sldLayoutMkLst>
            <pc:docMk/>
            <pc:sldMasterMk cId="0" sldId="2147483648"/>
            <pc:sldLayoutMk cId="0" sldId="2147483653"/>
          </pc:sldLayoutMkLst>
          <pc:spChg chg="mod">
            <ac:chgData name="Kiviluoma Juha" userId="42777de7-f6d0-4fed-8039-b9ce04db9237" providerId="ADAL" clId="{999A96D9-9899-496E-AB2F-E01CDD6E8D1E}" dt="2023-06-14T05:08:58.230" v="49" actId="1076"/>
            <ac:spMkLst>
              <pc:docMk/>
              <pc:sldMasterMk cId="0" sldId="2147483648"/>
              <pc:sldLayoutMk cId="0" sldId="2147483653"/>
              <ac:spMk id="3" creationId="{00000000-0000-0000-0000-000000000000}"/>
            </ac:spMkLst>
          </pc:spChg>
          <pc:spChg chg="mod">
            <ac:chgData name="Kiviluoma Juha" userId="42777de7-f6d0-4fed-8039-b9ce04db9237" providerId="ADAL" clId="{999A96D9-9899-496E-AB2F-E01CDD6E8D1E}" dt="2023-06-14T05:09:29.445" v="52" actId="14100"/>
            <ac:spMkLst>
              <pc:docMk/>
              <pc:sldMasterMk cId="0" sldId="2147483648"/>
              <pc:sldLayoutMk cId="0" sldId="2147483653"/>
              <ac:spMk id="4" creationId="{00000000-0000-0000-0000-000000000000}"/>
            </ac:spMkLst>
          </pc:spChg>
          <pc:spChg chg="mod">
            <ac:chgData name="Kiviluoma Juha" userId="42777de7-f6d0-4fed-8039-b9ce04db9237" providerId="ADAL" clId="{999A96D9-9899-496E-AB2F-E01CDD6E8D1E}" dt="2023-06-14T05:09:05.784" v="50" actId="1076"/>
            <ac:spMkLst>
              <pc:docMk/>
              <pc:sldMasterMk cId="0" sldId="2147483648"/>
              <pc:sldLayoutMk cId="0" sldId="2147483653"/>
              <ac:spMk id="5" creationId="{00000000-0000-0000-0000-000000000000}"/>
            </ac:spMkLst>
          </pc:spChg>
          <pc:spChg chg="mod">
            <ac:chgData name="Kiviluoma Juha" userId="42777de7-f6d0-4fed-8039-b9ce04db9237" providerId="ADAL" clId="{999A96D9-9899-496E-AB2F-E01CDD6E8D1E}" dt="2023-06-14T05:09:29.445" v="52" actId="14100"/>
            <ac:spMkLst>
              <pc:docMk/>
              <pc:sldMasterMk cId="0" sldId="2147483648"/>
              <pc:sldLayoutMk cId="0" sldId="2147483653"/>
              <ac:spMk id="6" creationId="{00000000-0000-0000-0000-000000000000}"/>
            </ac:spMkLst>
          </pc:spChg>
          <pc:spChg chg="mod">
            <ac:chgData name="Kiviluoma Juha" userId="42777de7-f6d0-4fed-8039-b9ce04db9237" providerId="ADAL" clId="{999A96D9-9899-496E-AB2F-E01CDD6E8D1E}" dt="2023-06-14T05:08:31.793" v="45" actId="1076"/>
            <ac:spMkLst>
              <pc:docMk/>
              <pc:sldMasterMk cId="0" sldId="2147483648"/>
              <pc:sldLayoutMk cId="0" sldId="2147483653"/>
              <ac:spMk id="11" creationId="{00000000-0000-0000-0000-000000000000}"/>
            </ac:spMkLst>
          </pc:spChg>
          <pc:spChg chg="mod">
            <ac:chgData name="Kiviluoma Juha" userId="42777de7-f6d0-4fed-8039-b9ce04db9237" providerId="ADAL" clId="{999A96D9-9899-496E-AB2F-E01CDD6E8D1E}" dt="2023-06-14T05:08:37.198" v="46" actId="1076"/>
            <ac:spMkLst>
              <pc:docMk/>
              <pc:sldMasterMk cId="0" sldId="2147483648"/>
              <pc:sldLayoutMk cId="0" sldId="2147483653"/>
              <ac:spMk id="12" creationId="{00000000-0000-0000-0000-000000000000}"/>
            </ac:spMkLst>
          </pc:spChg>
        </pc:sldLayoutChg>
        <pc:sldLayoutChg chg="modSp mod">
          <pc:chgData name="Kiviluoma Juha" userId="42777de7-f6d0-4fed-8039-b9ce04db9237" providerId="ADAL" clId="{999A96D9-9899-496E-AB2F-E01CDD6E8D1E}" dt="2023-06-14T05:15:24.269" v="129" actId="1038"/>
          <pc:sldLayoutMkLst>
            <pc:docMk/>
            <pc:sldMasterMk cId="0" sldId="2147483648"/>
            <pc:sldLayoutMk cId="0" sldId="2147483654"/>
          </pc:sldLayoutMkLst>
          <pc:spChg chg="mod">
            <ac:chgData name="Kiviluoma Juha" userId="42777de7-f6d0-4fed-8039-b9ce04db9237" providerId="ADAL" clId="{999A96D9-9899-496E-AB2F-E01CDD6E8D1E}" dt="2023-06-14T05:15:17.348" v="128" actId="1038"/>
            <ac:spMkLst>
              <pc:docMk/>
              <pc:sldMasterMk cId="0" sldId="2147483648"/>
              <pc:sldLayoutMk cId="0" sldId="2147483654"/>
              <ac:spMk id="7" creationId="{00000000-0000-0000-0000-000000000000}"/>
            </ac:spMkLst>
          </pc:spChg>
          <pc:spChg chg="mod">
            <ac:chgData name="Kiviluoma Juha" userId="42777de7-f6d0-4fed-8039-b9ce04db9237" providerId="ADAL" clId="{999A96D9-9899-496E-AB2F-E01CDD6E8D1E}" dt="2023-06-14T05:15:24.269" v="129" actId="1038"/>
            <ac:spMkLst>
              <pc:docMk/>
              <pc:sldMasterMk cId="0" sldId="2147483648"/>
              <pc:sldLayoutMk cId="0" sldId="2147483654"/>
              <ac:spMk id="8" creationId="{00000000-0000-0000-0000-000000000000}"/>
            </ac:spMkLst>
          </pc:spChg>
        </pc:sldLayoutChg>
        <pc:sldLayoutChg chg="modSp">
          <pc:chgData name="Kiviluoma Juha" userId="42777de7-f6d0-4fed-8039-b9ce04db9237" providerId="ADAL" clId="{999A96D9-9899-496E-AB2F-E01CDD6E8D1E}" dt="2023-06-14T05:01:32.164" v="4" actId="948"/>
          <pc:sldLayoutMkLst>
            <pc:docMk/>
            <pc:sldMasterMk cId="0" sldId="2147483648"/>
            <pc:sldLayoutMk cId="0" sldId="2147483656"/>
          </pc:sldLayoutMkLst>
          <pc:spChg chg="mod">
            <ac:chgData name="Kiviluoma Juha" userId="42777de7-f6d0-4fed-8039-b9ce04db9237" providerId="ADAL" clId="{999A96D9-9899-496E-AB2F-E01CDD6E8D1E}" dt="2023-06-14T05:01:32.164" v="4" actId="948"/>
            <ac:spMkLst>
              <pc:docMk/>
              <pc:sldMasterMk cId="0" sldId="2147483648"/>
              <pc:sldLayoutMk cId="0" sldId="2147483656"/>
              <ac:spMk id="3" creationId="{00000000-0000-0000-0000-000000000000}"/>
            </ac:spMkLst>
          </pc:spChg>
        </pc:sldLayoutChg>
        <pc:sldLayoutChg chg="addSp modSp mod">
          <pc:chgData name="Kiviluoma Juha" userId="42777de7-f6d0-4fed-8039-b9ce04db9237" providerId="ADAL" clId="{999A96D9-9899-496E-AB2F-E01CDD6E8D1E}" dt="2023-06-14T05:11:09.368" v="106" actId="27636"/>
          <pc:sldLayoutMkLst>
            <pc:docMk/>
            <pc:sldMasterMk cId="0" sldId="2147483648"/>
            <pc:sldLayoutMk cId="1235355391" sldId="2147483658"/>
          </pc:sldLayoutMkLst>
          <pc:spChg chg="mod">
            <ac:chgData name="Kiviluoma Juha" userId="42777de7-f6d0-4fed-8039-b9ce04db9237" providerId="ADAL" clId="{999A96D9-9899-496E-AB2F-E01CDD6E8D1E}" dt="2023-06-14T05:02:53.593" v="7" actId="20577"/>
            <ac:spMkLst>
              <pc:docMk/>
              <pc:sldMasterMk cId="0" sldId="2147483648"/>
              <pc:sldLayoutMk cId="1235355391" sldId="2147483658"/>
              <ac:spMk id="2" creationId="{00000000-0000-0000-0000-000000000000}"/>
            </ac:spMkLst>
          </pc:spChg>
          <pc:spChg chg="add mod">
            <ac:chgData name="Kiviluoma Juha" userId="42777de7-f6d0-4fed-8039-b9ce04db9237" providerId="ADAL" clId="{999A96D9-9899-496E-AB2F-E01CDD6E8D1E}" dt="2023-06-14T05:11:09.368" v="106" actId="27636"/>
            <ac:spMkLst>
              <pc:docMk/>
              <pc:sldMasterMk cId="0" sldId="2147483648"/>
              <pc:sldLayoutMk cId="1235355391" sldId="2147483658"/>
              <ac:spMk id="3" creationId="{EED1CBE7-D61B-F8CE-A56B-719506035206}"/>
            </ac:spMkLst>
          </pc:spChg>
          <pc:spChg chg="mod">
            <ac:chgData name="Kiviluoma Juha" userId="42777de7-f6d0-4fed-8039-b9ce04db9237" providerId="ADAL" clId="{999A96D9-9899-496E-AB2F-E01CDD6E8D1E}" dt="2023-06-14T05:10:32.670" v="60" actId="1076"/>
            <ac:spMkLst>
              <pc:docMk/>
              <pc:sldMasterMk cId="0" sldId="2147483648"/>
              <pc:sldLayoutMk cId="1235355391" sldId="2147483658"/>
              <ac:spMk id="7"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hyperlink" Target="https://github.com/spine-tools/"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2301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4369932"/>
            <a:ext cx="10993549" cy="848433"/>
          </a:xfrm>
          <a:effectLst/>
        </p:spPr>
        <p:txBody>
          <a:bodyPr anchor="b">
            <a:normAutofit/>
          </a:bodyPr>
          <a:lstStyle>
            <a:lvl1pPr>
              <a:defRPr sz="3600" cap="none" baseline="0">
                <a:solidFill>
                  <a:schemeClr val="bg2"/>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581194" y="5218366"/>
            <a:ext cx="10993546" cy="590321"/>
          </a:xfrm>
        </p:spPr>
        <p:txBody>
          <a:bodyPr anchor="t">
            <a:normAutofit/>
          </a:bodyPr>
          <a:lstStyle>
            <a:lvl1pPr marL="0" indent="0" algn="l">
              <a:spcAft>
                <a:spcPts val="0"/>
              </a:spcAft>
              <a:buNone/>
              <a:defRPr sz="1600" cap="none"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729940" y="5956137"/>
            <a:ext cx="2844800" cy="365125"/>
          </a:xfrm>
        </p:spPr>
        <p:txBody>
          <a:bodyPr/>
          <a:lstStyle>
            <a:lvl1pPr>
              <a:defRPr>
                <a:solidFill>
                  <a:schemeClr val="bg1"/>
                </a:solidFill>
              </a:defRPr>
            </a:lvl1pPr>
          </a:lstStyle>
          <a:p>
            <a:fld id="{B61BEF0D-F0BB-DE4B-95CE-6DB70DBA9567}" type="datetimeFigureOut">
              <a:rPr lang="en-US" smtClean="0"/>
              <a:pPr/>
              <a:t>1/29/2024</a:t>
            </a:fld>
            <a:endParaRPr lang="en-US" dirty="0"/>
          </a:p>
        </p:txBody>
      </p:sp>
      <p:pic>
        <p:nvPicPr>
          <p:cNvPr id="10" name="Picture 9">
            <a:extLst>
              <a:ext uri="{FF2B5EF4-FFF2-40B4-BE49-F238E27FC236}">
                <a16:creationId xmlns:a16="http://schemas.microsoft.com/office/drawing/2014/main" id="{BF9EF6B2-52B6-53CC-D591-BE3CB091C664}"/>
              </a:ext>
            </a:extLst>
          </p:cNvPr>
          <p:cNvPicPr>
            <a:picLocks noChangeAspect="1"/>
          </p:cNvPicPr>
          <p:nvPr userDrawn="1"/>
        </p:nvPicPr>
        <p:blipFill>
          <a:blip r:embed="rId2"/>
          <a:stretch>
            <a:fillRect/>
          </a:stretch>
        </p:blipFill>
        <p:spPr>
          <a:xfrm>
            <a:off x="581191" y="5956137"/>
            <a:ext cx="538559" cy="365125"/>
          </a:xfrm>
          <a:prstGeom prst="rect">
            <a:avLst/>
          </a:prstGeom>
        </p:spPr>
      </p:pic>
      <p:sp>
        <p:nvSpPr>
          <p:cNvPr id="11" name="TextBox 10">
            <a:extLst>
              <a:ext uri="{FF2B5EF4-FFF2-40B4-BE49-F238E27FC236}">
                <a16:creationId xmlns:a16="http://schemas.microsoft.com/office/drawing/2014/main" id="{81BB474E-C659-F762-62D4-E55A1F20D7B7}"/>
              </a:ext>
            </a:extLst>
          </p:cNvPr>
          <p:cNvSpPr txBox="1"/>
          <p:nvPr userDrawn="1"/>
        </p:nvSpPr>
        <p:spPr>
          <a:xfrm>
            <a:off x="1320800" y="5994407"/>
            <a:ext cx="2972140" cy="231237"/>
          </a:xfrm>
          <a:prstGeom prst="rect">
            <a:avLst/>
          </a:prstGeom>
          <a:noFill/>
        </p:spPr>
        <p:txBody>
          <a:bodyPr wrap="square" rtlCol="0">
            <a:spAutoFit/>
          </a:bodyPr>
          <a:lstStyle/>
          <a:p>
            <a:r>
              <a:rPr lang="en-GB" sz="1400" dirty="0">
                <a:solidFill>
                  <a:schemeClr val="bg1"/>
                </a:solidFill>
              </a:rPr>
              <a:t>F</a:t>
            </a:r>
            <a:r>
              <a:rPr lang="en-IT" sz="1400" dirty="0">
                <a:solidFill>
                  <a:schemeClr val="bg1"/>
                </a:solidFill>
              </a:rPr>
              <a:t>unded by the European Union</a:t>
            </a:r>
          </a:p>
        </p:txBody>
      </p:sp>
      <p:pic>
        <p:nvPicPr>
          <p:cNvPr id="12" name="Picture 11">
            <a:extLst>
              <a:ext uri="{FF2B5EF4-FFF2-40B4-BE49-F238E27FC236}">
                <a16:creationId xmlns:a16="http://schemas.microsoft.com/office/drawing/2014/main" id="{4624827D-BAB5-40C4-3BC2-00C293667A3B}"/>
              </a:ext>
            </a:extLst>
          </p:cNvPr>
          <p:cNvPicPr>
            <a:picLocks noChangeAspect="1"/>
          </p:cNvPicPr>
          <p:nvPr userDrawn="1"/>
        </p:nvPicPr>
        <p:blipFill>
          <a:blip r:embed="rId3"/>
          <a:stretch>
            <a:fillRect/>
          </a:stretch>
        </p:blipFill>
        <p:spPr>
          <a:xfrm>
            <a:off x="4310976" y="620439"/>
            <a:ext cx="3570049" cy="331120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p:nvSpPr>
        <p:spPr>
          <a:xfrm>
            <a:off x="0" y="0"/>
            <a:ext cx="122301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1" y="4369932"/>
            <a:ext cx="10993549" cy="848433"/>
          </a:xfrm>
          <a:effectLst/>
        </p:spPr>
        <p:txBody>
          <a:bodyPr anchor="b">
            <a:normAutofit/>
          </a:bodyPr>
          <a:lstStyle>
            <a:lvl1pPr algn="ctr">
              <a:defRPr sz="3600" cap="none" baseline="0">
                <a:solidFill>
                  <a:schemeClr val="bg1"/>
                </a:solidFill>
              </a:defRPr>
            </a:lvl1pPr>
          </a:lstStyle>
          <a:p>
            <a:r>
              <a:rPr lang="en-GB"/>
              <a:t>Thanks</a:t>
            </a:r>
            <a:endParaRPr lang="en-US" dirty="0"/>
          </a:p>
        </p:txBody>
      </p:sp>
      <p:sp>
        <p:nvSpPr>
          <p:cNvPr id="4" name="Date Placeholder 3"/>
          <p:cNvSpPr>
            <a:spLocks noGrp="1"/>
          </p:cNvSpPr>
          <p:nvPr>
            <p:ph type="dt" sz="half" idx="10"/>
          </p:nvPr>
        </p:nvSpPr>
        <p:spPr>
          <a:xfrm>
            <a:off x="8729940" y="5956137"/>
            <a:ext cx="2844800" cy="365125"/>
          </a:xfrm>
        </p:spPr>
        <p:txBody>
          <a:bodyPr/>
          <a:lstStyle>
            <a:lvl1pPr>
              <a:defRPr>
                <a:solidFill>
                  <a:schemeClr val="bg1"/>
                </a:solidFill>
              </a:defRPr>
            </a:lvl1pPr>
          </a:lstStyle>
          <a:p>
            <a:fld id="{B61BEF0D-F0BB-DE4B-95CE-6DB70DBA9567}" type="datetimeFigureOut">
              <a:rPr lang="en-US" smtClean="0"/>
              <a:pPr/>
              <a:t>1/29/2024</a:t>
            </a:fld>
            <a:endParaRPr lang="en-US" dirty="0"/>
          </a:p>
        </p:txBody>
      </p:sp>
      <p:pic>
        <p:nvPicPr>
          <p:cNvPr id="10" name="Picture 9">
            <a:extLst>
              <a:ext uri="{FF2B5EF4-FFF2-40B4-BE49-F238E27FC236}">
                <a16:creationId xmlns:a16="http://schemas.microsoft.com/office/drawing/2014/main" id="{BF9EF6B2-52B6-53CC-D591-BE3CB091C664}"/>
              </a:ext>
            </a:extLst>
          </p:cNvPr>
          <p:cNvPicPr>
            <a:picLocks noChangeAspect="1"/>
          </p:cNvPicPr>
          <p:nvPr userDrawn="1"/>
        </p:nvPicPr>
        <p:blipFill>
          <a:blip r:embed="rId2"/>
          <a:stretch>
            <a:fillRect/>
          </a:stretch>
        </p:blipFill>
        <p:spPr>
          <a:xfrm>
            <a:off x="581191" y="5956137"/>
            <a:ext cx="538559" cy="365125"/>
          </a:xfrm>
          <a:prstGeom prst="rect">
            <a:avLst/>
          </a:prstGeom>
        </p:spPr>
      </p:pic>
      <p:sp>
        <p:nvSpPr>
          <p:cNvPr id="11" name="TextBox 10">
            <a:extLst>
              <a:ext uri="{FF2B5EF4-FFF2-40B4-BE49-F238E27FC236}">
                <a16:creationId xmlns:a16="http://schemas.microsoft.com/office/drawing/2014/main" id="{81BB474E-C659-F762-62D4-E55A1F20D7B7}"/>
              </a:ext>
            </a:extLst>
          </p:cNvPr>
          <p:cNvSpPr txBox="1"/>
          <p:nvPr userDrawn="1"/>
        </p:nvSpPr>
        <p:spPr>
          <a:xfrm>
            <a:off x="1320800" y="5994407"/>
            <a:ext cx="2972140" cy="231237"/>
          </a:xfrm>
          <a:prstGeom prst="rect">
            <a:avLst/>
          </a:prstGeom>
          <a:noFill/>
        </p:spPr>
        <p:txBody>
          <a:bodyPr wrap="square" rtlCol="0">
            <a:spAutoFit/>
          </a:bodyPr>
          <a:lstStyle/>
          <a:p>
            <a:r>
              <a:rPr lang="en-GB" sz="1400" dirty="0">
                <a:solidFill>
                  <a:schemeClr val="bg1"/>
                </a:solidFill>
              </a:rPr>
              <a:t>F</a:t>
            </a:r>
            <a:r>
              <a:rPr lang="en-IT" sz="1400" dirty="0">
                <a:solidFill>
                  <a:schemeClr val="bg1"/>
                </a:solidFill>
              </a:rPr>
              <a:t>unded by the European Union</a:t>
            </a:r>
          </a:p>
        </p:txBody>
      </p:sp>
      <p:pic>
        <p:nvPicPr>
          <p:cNvPr id="5" name="Picture 4">
            <a:extLst>
              <a:ext uri="{FF2B5EF4-FFF2-40B4-BE49-F238E27FC236}">
                <a16:creationId xmlns:a16="http://schemas.microsoft.com/office/drawing/2014/main" id="{08B600D5-8245-B3EA-85EB-3AB97C461CB6}"/>
              </a:ext>
            </a:extLst>
          </p:cNvPr>
          <p:cNvPicPr>
            <a:picLocks noChangeAspect="1"/>
          </p:cNvPicPr>
          <p:nvPr userDrawn="1"/>
        </p:nvPicPr>
        <p:blipFill>
          <a:blip r:embed="rId3"/>
          <a:stretch>
            <a:fillRect/>
          </a:stretch>
        </p:blipFill>
        <p:spPr>
          <a:xfrm>
            <a:off x="4310976" y="620439"/>
            <a:ext cx="3570049" cy="3311208"/>
          </a:xfrm>
          <a:prstGeom prst="rect">
            <a:avLst/>
          </a:prstGeom>
        </p:spPr>
      </p:pic>
      <p:sp>
        <p:nvSpPr>
          <p:cNvPr id="3" name="Title 1">
            <a:extLst>
              <a:ext uri="{FF2B5EF4-FFF2-40B4-BE49-F238E27FC236}">
                <a16:creationId xmlns:a16="http://schemas.microsoft.com/office/drawing/2014/main" id="{EED1CBE7-D61B-F8CE-A56B-719506035206}"/>
              </a:ext>
            </a:extLst>
          </p:cNvPr>
          <p:cNvSpPr txBox="1">
            <a:spLocks/>
          </p:cNvSpPr>
          <p:nvPr userDrawn="1"/>
        </p:nvSpPr>
        <p:spPr>
          <a:xfrm>
            <a:off x="582180" y="5295977"/>
            <a:ext cx="10993549" cy="424217"/>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3600" b="0" kern="1200" cap="none"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a:hlinkClick r:id="rId4"/>
              </a:rPr>
              <a:t>https://github.com/spine-tools/</a:t>
            </a:r>
            <a:endParaRPr lang="en-US" sz="2000" dirty="0"/>
          </a:p>
        </p:txBody>
      </p:sp>
    </p:spTree>
    <p:extLst>
      <p:ext uri="{BB962C8B-B14F-4D97-AF65-F5344CB8AC3E}">
        <p14:creationId xmlns:p14="http://schemas.microsoft.com/office/powerpoint/2010/main" val="1235355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p:cNvSpPr>
          <p:nvPr/>
        </p:nvSpPr>
        <p:spPr>
          <a:xfrm>
            <a:off x="440286" y="248400"/>
            <a:ext cx="11309338" cy="12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370800"/>
            <a:ext cx="11029616" cy="990000"/>
          </a:xfrm>
        </p:spPr>
        <p:txBody>
          <a:bodyPr/>
          <a:lstStyle>
            <a:lvl1pPr>
              <a:defRPr cap="none" baseline="0"/>
            </a:lvl1pPr>
          </a:lstStyle>
          <a:p>
            <a:r>
              <a:rPr lang="en-GB"/>
              <a:t>Click to edit Master title style</a:t>
            </a:r>
            <a:endParaRPr lang="en-US" dirty="0"/>
          </a:p>
        </p:txBody>
      </p:sp>
      <p:sp>
        <p:nvSpPr>
          <p:cNvPr id="3" name="Content Placeholder 2"/>
          <p:cNvSpPr>
            <a:spLocks noGrp="1"/>
          </p:cNvSpPr>
          <p:nvPr>
            <p:ph idx="1"/>
          </p:nvPr>
        </p:nvSpPr>
        <p:spPr>
          <a:xfrm>
            <a:off x="581192" y="1688400"/>
            <a:ext cx="11029615" cy="4172400"/>
          </a:xfrm>
        </p:spPr>
        <p:txBody>
          <a:bodyPr/>
          <a:lstStyle>
            <a:lvl1pPr>
              <a:spcBef>
                <a:spcPts val="0"/>
              </a:spcBef>
              <a:spcAft>
                <a:spcPts val="300"/>
              </a:spcAft>
              <a:defRPr/>
            </a:lvl1pPr>
            <a:lvl2pPr>
              <a:spcBef>
                <a:spcPts val="0"/>
              </a:spcBef>
              <a:spcAft>
                <a:spcPts val="300"/>
              </a:spcAft>
              <a:defRPr/>
            </a:lvl2pPr>
            <a:lvl3pPr>
              <a:spcBef>
                <a:spcPts val="0"/>
              </a:spcBef>
              <a:spcAft>
                <a:spcPts val="300"/>
              </a:spcAft>
              <a:defRPr/>
            </a:lvl3pPr>
            <a:lvl4pPr>
              <a:spcBef>
                <a:spcPts val="0"/>
              </a:spcBef>
              <a:spcAft>
                <a:spcPts val="300"/>
              </a:spcAft>
              <a:defRPr/>
            </a:lvl4pPr>
            <a:lvl5pPr>
              <a:spcBef>
                <a:spcPts val="0"/>
              </a:spcBef>
              <a:spcAft>
                <a:spcPts val="300"/>
              </a:spcAf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none" baseline="0">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none" baseline="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248400"/>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70800"/>
            <a:ext cx="11029616" cy="988332"/>
          </a:xfrm>
        </p:spPr>
        <p:txBody>
          <a:bodyPr/>
          <a:lstStyle>
            <a:lvl1pPr>
              <a:defRPr cap="none" baseline="0"/>
            </a:lvl1pPr>
          </a:lstStyle>
          <a:p>
            <a:r>
              <a:rPr lang="en-GB"/>
              <a:t>Click to edit Master title style</a:t>
            </a:r>
            <a:endParaRPr lang="en-US" dirty="0"/>
          </a:p>
        </p:txBody>
      </p:sp>
      <p:sp>
        <p:nvSpPr>
          <p:cNvPr id="3" name="Content Placeholder 2"/>
          <p:cNvSpPr>
            <a:spLocks noGrp="1"/>
          </p:cNvSpPr>
          <p:nvPr>
            <p:ph sz="half" idx="1"/>
          </p:nvPr>
        </p:nvSpPr>
        <p:spPr>
          <a:xfrm>
            <a:off x="581193" y="1688399"/>
            <a:ext cx="5422390" cy="4172400"/>
          </a:xfrm>
        </p:spPr>
        <p:txBody>
          <a:bodyPr>
            <a:normAutofit/>
          </a:bodyPr>
          <a:lstStyle>
            <a:lvl1pPr>
              <a:spcBef>
                <a:spcPts val="0"/>
              </a:spcBef>
              <a:spcAft>
                <a:spcPts val="300"/>
              </a:spcAft>
              <a:defRPr/>
            </a:lvl1pPr>
            <a:lvl2pPr>
              <a:spcBef>
                <a:spcPts val="0"/>
              </a:spcBef>
              <a:spcAft>
                <a:spcPts val="300"/>
              </a:spcAft>
              <a:defRPr/>
            </a:lvl2pPr>
            <a:lvl3pPr>
              <a:spcBef>
                <a:spcPts val="0"/>
              </a:spcBef>
              <a:spcAft>
                <a:spcPts val="300"/>
              </a:spcAft>
              <a:defRPr/>
            </a:lvl3pPr>
            <a:lvl4pPr>
              <a:spcBef>
                <a:spcPts val="0"/>
              </a:spcBef>
              <a:spcAft>
                <a:spcPts val="300"/>
              </a:spcAft>
              <a:defRPr/>
            </a:lvl4pPr>
            <a:lvl5pPr>
              <a:spcBef>
                <a:spcPts val="0"/>
              </a:spcBef>
              <a:spcAft>
                <a:spcPts val="300"/>
              </a:spcAf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1688399"/>
            <a:ext cx="5422392" cy="4172400"/>
          </a:xfrm>
        </p:spPr>
        <p:txBody>
          <a:bodyPr>
            <a:normAutofit/>
          </a:bodyPr>
          <a:lstStyle>
            <a:lvl1pPr>
              <a:spcBef>
                <a:spcPts val="0"/>
              </a:spcBef>
              <a:spcAft>
                <a:spcPts val="300"/>
              </a:spcAft>
              <a:defRPr/>
            </a:lvl1pPr>
            <a:lvl2pPr>
              <a:spcBef>
                <a:spcPts val="0"/>
              </a:spcBef>
              <a:spcAft>
                <a:spcPts val="300"/>
              </a:spcAft>
              <a:defRPr/>
            </a:lvl2pPr>
            <a:lvl3pPr>
              <a:spcBef>
                <a:spcPts val="0"/>
              </a:spcBef>
              <a:spcAft>
                <a:spcPts val="300"/>
              </a:spcAft>
              <a:defRPr/>
            </a:lvl3pPr>
            <a:lvl4pPr>
              <a:spcBef>
                <a:spcPts val="0"/>
              </a:spcBef>
              <a:spcAft>
                <a:spcPts val="300"/>
              </a:spcAft>
              <a:defRPr/>
            </a:lvl4pPr>
            <a:lvl5pPr>
              <a:spcBef>
                <a:spcPts val="0"/>
              </a:spcBef>
              <a:spcAft>
                <a:spcPts val="300"/>
              </a:spcAf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248400"/>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370800"/>
            <a:ext cx="11029616" cy="988332"/>
          </a:xfrm>
        </p:spPr>
        <p:txBody>
          <a:bodyPr/>
          <a:lstStyle>
            <a:lvl1pPr>
              <a:defRPr cap="none" baseline="0"/>
            </a:lvl1pPr>
          </a:lstStyle>
          <a:p>
            <a:r>
              <a:rPr lang="en-GB"/>
              <a:t>Click to edit Master title style</a:t>
            </a:r>
            <a:endParaRPr lang="en-US" dirty="0"/>
          </a:p>
        </p:txBody>
      </p:sp>
      <p:sp>
        <p:nvSpPr>
          <p:cNvPr id="3" name="Text Placeholder 2"/>
          <p:cNvSpPr>
            <a:spLocks noGrp="1"/>
          </p:cNvSpPr>
          <p:nvPr>
            <p:ph type="body" idx="1"/>
          </p:nvPr>
        </p:nvSpPr>
        <p:spPr>
          <a:xfrm>
            <a:off x="887219" y="1710000"/>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386799"/>
            <a:ext cx="5393100" cy="3474000"/>
          </a:xfrm>
        </p:spPr>
        <p:txBody>
          <a:bodyPr anchor="t">
            <a:normAutofit/>
          </a:bodyPr>
          <a:lstStyle>
            <a:lvl1pPr>
              <a:spcBef>
                <a:spcPts val="0"/>
              </a:spcBef>
              <a:spcAft>
                <a:spcPts val="300"/>
              </a:spcAft>
              <a:defRPr/>
            </a:lvl1pPr>
            <a:lvl2pPr>
              <a:spcBef>
                <a:spcPts val="0"/>
              </a:spcBef>
              <a:spcAft>
                <a:spcPts val="300"/>
              </a:spcAft>
              <a:defRPr/>
            </a:lvl2pPr>
            <a:lvl3pPr>
              <a:spcBef>
                <a:spcPts val="0"/>
              </a:spcBef>
              <a:spcAft>
                <a:spcPts val="300"/>
              </a:spcAft>
              <a:defRPr/>
            </a:lvl3pPr>
            <a:lvl4pPr>
              <a:spcBef>
                <a:spcPts val="0"/>
              </a:spcBef>
              <a:spcAft>
                <a:spcPts val="300"/>
              </a:spcAft>
              <a:defRPr/>
            </a:lvl4pPr>
            <a:lvl5pPr>
              <a:spcBef>
                <a:spcPts val="0"/>
              </a:spcBef>
              <a:spcAft>
                <a:spcPts val="300"/>
              </a:spcAf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1710000"/>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386799"/>
            <a:ext cx="5393100" cy="3474000"/>
          </a:xfrm>
        </p:spPr>
        <p:txBody>
          <a:bodyPr anchor="t">
            <a:normAutofit/>
          </a:bodyPr>
          <a:lstStyle>
            <a:lvl1pPr>
              <a:spcBef>
                <a:spcPts val="0"/>
              </a:spcBef>
              <a:spcAft>
                <a:spcPts val="300"/>
              </a:spcAft>
              <a:defRPr/>
            </a:lvl1pPr>
            <a:lvl2pPr>
              <a:spcBef>
                <a:spcPts val="0"/>
              </a:spcBef>
              <a:spcAft>
                <a:spcPts val="300"/>
              </a:spcAft>
              <a:defRPr/>
            </a:lvl2pPr>
            <a:lvl3pPr>
              <a:spcBef>
                <a:spcPts val="0"/>
              </a:spcBef>
              <a:spcAft>
                <a:spcPts val="300"/>
              </a:spcAft>
              <a:defRPr/>
            </a:lvl3pPr>
            <a:lvl4pPr>
              <a:spcBef>
                <a:spcPts val="0"/>
              </a:spcBef>
              <a:spcAft>
                <a:spcPts val="300"/>
              </a:spcAft>
              <a:defRPr/>
            </a:lvl4pPr>
            <a:lvl5pPr>
              <a:spcBef>
                <a:spcPts val="0"/>
              </a:spcBef>
              <a:spcAft>
                <a:spcPts val="300"/>
              </a:spcAf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6699" y="248400"/>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81910" y="370800"/>
            <a:ext cx="11029616" cy="988332"/>
          </a:xfrm>
        </p:spPr>
        <p:txBody>
          <a:bodyPr/>
          <a:lstStyle>
            <a:lvl1pPr>
              <a:defRPr cap="none" baseline="0"/>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cap="none" baseline="0">
                <a:solidFill>
                  <a:schemeClr val="bg2"/>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spcBef>
                <a:spcPts val="0"/>
              </a:spcBef>
              <a:spcAft>
                <a:spcPts val="300"/>
              </a:spcAft>
              <a:defRPr sz="2000">
                <a:solidFill>
                  <a:schemeClr val="tx2"/>
                </a:solidFill>
              </a:defRPr>
            </a:lvl1pPr>
            <a:lvl2pPr>
              <a:spcBef>
                <a:spcPts val="0"/>
              </a:spcBef>
              <a:spcAft>
                <a:spcPts val="300"/>
              </a:spcAft>
              <a:defRPr sz="1800">
                <a:solidFill>
                  <a:schemeClr val="tx2"/>
                </a:solidFill>
              </a:defRPr>
            </a:lvl2pPr>
            <a:lvl3pPr>
              <a:spcBef>
                <a:spcPts val="0"/>
              </a:spcBef>
              <a:spcAft>
                <a:spcPts val="300"/>
              </a:spcAft>
              <a:defRPr sz="1600">
                <a:solidFill>
                  <a:schemeClr val="tx2"/>
                </a:solidFill>
              </a:defRPr>
            </a:lvl3pPr>
            <a:lvl4pPr>
              <a:spcBef>
                <a:spcPts val="0"/>
              </a:spcBef>
              <a:spcAft>
                <a:spcPts val="300"/>
              </a:spcAft>
              <a:defRPr sz="1400">
                <a:solidFill>
                  <a:schemeClr val="tx2"/>
                </a:solidFill>
              </a:defRPr>
            </a:lvl4pPr>
            <a:lvl5pPr>
              <a:spcBef>
                <a:spcPts val="0"/>
              </a:spcBef>
              <a:spcAft>
                <a:spcPts val="300"/>
              </a:spcAft>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bg2"/>
                </a:solidFill>
              </a:defRPr>
            </a:lvl1pPr>
          </a:lstStyle>
          <a:p>
            <a:fld id="{B61BEF0D-F0BB-DE4B-95CE-6DB70DBA9567}" type="datetimeFigureOut">
              <a:rPr lang="en-US" smtClean="0"/>
              <a:pPr/>
              <a:t>1/29/2024</a:t>
            </a:fld>
            <a:endParaRPr lang="en-US" dirty="0"/>
          </a:p>
        </p:txBody>
      </p:sp>
      <p:sp>
        <p:nvSpPr>
          <p:cNvPr id="6" name="Footer Placeholder 5"/>
          <p:cNvSpPr>
            <a:spLocks noGrp="1"/>
          </p:cNvSpPr>
          <p:nvPr>
            <p:ph type="ftr" sz="quarter" idx="11"/>
          </p:nvPr>
        </p:nvSpPr>
        <p:spPr/>
        <p:txBody>
          <a:bodyPr/>
          <a:lstStyle>
            <a:lvl1pPr>
              <a:defRPr>
                <a:solidFill>
                  <a:schemeClr val="bg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cap="none" baseline="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344175"/>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1726532"/>
            <a:ext cx="11029616" cy="4132265"/>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1/29/2024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ts val="0"/>
        </a:spcBef>
        <a:spcAft>
          <a:spcPts val="3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ts val="0"/>
        </a:spcBef>
        <a:spcAft>
          <a:spcPts val="3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ts val="0"/>
        </a:spcBef>
        <a:spcAft>
          <a:spcPts val="3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ts val="0"/>
        </a:spcBef>
        <a:spcAft>
          <a:spcPts val="3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ts val="0"/>
        </a:spcBef>
        <a:spcAft>
          <a:spcPts val="3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B999-9D62-2CE3-5116-FA353A949E25}"/>
              </a:ext>
            </a:extLst>
          </p:cNvPr>
          <p:cNvSpPr>
            <a:spLocks noGrp="1"/>
          </p:cNvSpPr>
          <p:nvPr>
            <p:ph type="ctrTitle"/>
          </p:nvPr>
        </p:nvSpPr>
        <p:spPr/>
        <p:txBody>
          <a:bodyPr/>
          <a:lstStyle/>
          <a:p>
            <a:r>
              <a:rPr lang="en-IT">
                <a:cs typeface="Arial"/>
              </a:rPr>
              <a:t>Spine Tools - workshop</a:t>
            </a:r>
            <a:endParaRPr lang="en-US">
              <a:cs typeface="Arial"/>
            </a:endParaRPr>
          </a:p>
        </p:txBody>
      </p:sp>
      <p:sp>
        <p:nvSpPr>
          <p:cNvPr id="3" name="Subtitle 2">
            <a:extLst>
              <a:ext uri="{FF2B5EF4-FFF2-40B4-BE49-F238E27FC236}">
                <a16:creationId xmlns:a16="http://schemas.microsoft.com/office/drawing/2014/main" id="{18CE22F2-8779-95FF-A976-93968673478E}"/>
              </a:ext>
            </a:extLst>
          </p:cNvPr>
          <p:cNvSpPr>
            <a:spLocks noGrp="1"/>
          </p:cNvSpPr>
          <p:nvPr>
            <p:ph type="subTitle" idx="1"/>
          </p:nvPr>
        </p:nvSpPr>
        <p:spPr/>
        <p:txBody>
          <a:bodyPr/>
          <a:lstStyle/>
          <a:p>
            <a:r>
              <a:rPr lang="en-IT" dirty="0">
                <a:cs typeface="Arial"/>
              </a:rPr>
              <a:t>Tars </a:t>
            </a:r>
            <a:r>
              <a:rPr lang="en-IT" err="1">
                <a:cs typeface="Arial"/>
              </a:rPr>
              <a:t>Verschelde</a:t>
            </a:r>
            <a:r>
              <a:rPr lang="en-IT">
                <a:cs typeface="Arial"/>
              </a:rPr>
              <a:t>, KU Leuven</a:t>
            </a:r>
          </a:p>
          <a:p>
            <a:r>
              <a:rPr lang="en-US" dirty="0">
                <a:cs typeface="Arial"/>
              </a:rPr>
              <a:t>@ ESI-far, Amsterdam, 2024-01-31</a:t>
            </a:r>
          </a:p>
        </p:txBody>
      </p:sp>
      <p:sp>
        <p:nvSpPr>
          <p:cNvPr id="4" name="TextBox 3">
            <a:extLst>
              <a:ext uri="{FF2B5EF4-FFF2-40B4-BE49-F238E27FC236}">
                <a16:creationId xmlns:a16="http://schemas.microsoft.com/office/drawing/2014/main" id="{08CE17A1-29E3-40DA-A88A-7DC9CDFD15DE}"/>
              </a:ext>
            </a:extLst>
          </p:cNvPr>
          <p:cNvSpPr txBox="1"/>
          <p:nvPr/>
        </p:nvSpPr>
        <p:spPr>
          <a:xfrm>
            <a:off x="501771" y="6368020"/>
            <a:ext cx="5508803" cy="338554"/>
          </a:xfrm>
          <a:prstGeom prst="rect">
            <a:avLst/>
          </a:prstGeom>
          <a:noFill/>
        </p:spPr>
        <p:txBody>
          <a:bodyPr wrap="square">
            <a:spAutoFit/>
          </a:bodyPr>
          <a:lstStyle/>
          <a:p>
            <a:r>
              <a:rPr lang="en-US" sz="800" dirty="0">
                <a:solidFill>
                  <a:schemeClr val="bg1"/>
                </a:solidFill>
              </a:rPr>
              <a:t>Views and opinions expressed are however those of the author(s) only and do not necessarily reflect those of the European Union or CINEA. Neither the European Union nor the granting authority can be held responsible for them.</a:t>
            </a:r>
          </a:p>
        </p:txBody>
      </p:sp>
    </p:spTree>
    <p:extLst>
      <p:ext uri="{BB962C8B-B14F-4D97-AF65-F5344CB8AC3E}">
        <p14:creationId xmlns:p14="http://schemas.microsoft.com/office/powerpoint/2010/main" val="411204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BBBE92-8534-0E5E-F66B-FA93E59B7EC8}"/>
              </a:ext>
            </a:extLst>
          </p:cNvPr>
          <p:cNvSpPr/>
          <p:nvPr/>
        </p:nvSpPr>
        <p:spPr>
          <a:xfrm>
            <a:off x="446689" y="2811517"/>
            <a:ext cx="11289862" cy="12349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Diagram&#10;&#10;Description automatically generated">
            <a:extLst>
              <a:ext uri="{FF2B5EF4-FFF2-40B4-BE49-F238E27FC236}">
                <a16:creationId xmlns:a16="http://schemas.microsoft.com/office/drawing/2014/main" id="{C1F3EB61-71AE-E94F-85B3-3788AA940B1C}"/>
              </a:ext>
            </a:extLst>
          </p:cNvPr>
          <p:cNvPicPr>
            <a:picLocks noChangeAspect="1"/>
          </p:cNvPicPr>
          <p:nvPr/>
        </p:nvPicPr>
        <p:blipFill>
          <a:blip r:embed="rId2"/>
          <a:stretch>
            <a:fillRect/>
          </a:stretch>
        </p:blipFill>
        <p:spPr>
          <a:xfrm>
            <a:off x="1229710" y="2883112"/>
            <a:ext cx="9723820" cy="1083019"/>
          </a:xfrm>
          <a:prstGeom prst="rect">
            <a:avLst/>
          </a:prstGeom>
        </p:spPr>
      </p:pic>
      <p:sp>
        <p:nvSpPr>
          <p:cNvPr id="5" name="Rectangle 4">
            <a:extLst>
              <a:ext uri="{FF2B5EF4-FFF2-40B4-BE49-F238E27FC236}">
                <a16:creationId xmlns:a16="http://schemas.microsoft.com/office/drawing/2014/main" id="{6303B474-D61B-C6A6-4126-EF3AA5E16678}"/>
              </a:ext>
            </a:extLst>
          </p:cNvPr>
          <p:cNvSpPr/>
          <p:nvPr/>
        </p:nvSpPr>
        <p:spPr>
          <a:xfrm>
            <a:off x="7095797" y="2927559"/>
            <a:ext cx="3779317" cy="991634"/>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1153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Diagram&#10;&#10;Description automatically generated">
            <a:extLst>
              <a:ext uri="{FF2B5EF4-FFF2-40B4-BE49-F238E27FC236}">
                <a16:creationId xmlns:a16="http://schemas.microsoft.com/office/drawing/2014/main" id="{D5966FB6-C401-2A08-BC4A-720A44443B01}"/>
              </a:ext>
            </a:extLst>
          </p:cNvPr>
          <p:cNvPicPr>
            <a:picLocks noChangeAspect="1"/>
          </p:cNvPicPr>
          <p:nvPr/>
        </p:nvPicPr>
        <p:blipFill>
          <a:blip r:embed="rId2"/>
          <a:stretch>
            <a:fillRect/>
          </a:stretch>
        </p:blipFill>
        <p:spPr>
          <a:xfrm>
            <a:off x="1229710" y="325595"/>
            <a:ext cx="9723820" cy="1083019"/>
          </a:xfrm>
          <a:prstGeom prst="rect">
            <a:avLst/>
          </a:prstGeom>
        </p:spPr>
      </p:pic>
      <p:sp>
        <p:nvSpPr>
          <p:cNvPr id="9" name="Rectangle 8">
            <a:extLst>
              <a:ext uri="{FF2B5EF4-FFF2-40B4-BE49-F238E27FC236}">
                <a16:creationId xmlns:a16="http://schemas.microsoft.com/office/drawing/2014/main" id="{52B18A3F-A25C-3CD0-4236-09F5B329D204}"/>
              </a:ext>
            </a:extLst>
          </p:cNvPr>
          <p:cNvSpPr/>
          <p:nvPr/>
        </p:nvSpPr>
        <p:spPr>
          <a:xfrm>
            <a:off x="7078279" y="361283"/>
            <a:ext cx="3805593" cy="991634"/>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3DB162DC-5A26-8BF9-CAB8-A3319D893546}"/>
              </a:ext>
            </a:extLst>
          </p:cNvPr>
          <p:cNvPicPr>
            <a:picLocks noGrp="1" noChangeAspect="1"/>
          </p:cNvPicPr>
          <p:nvPr>
            <p:ph idx="1"/>
          </p:nvPr>
        </p:nvPicPr>
        <p:blipFill>
          <a:blip r:embed="rId3"/>
          <a:stretch>
            <a:fillRect/>
          </a:stretch>
        </p:blipFill>
        <p:spPr>
          <a:xfrm>
            <a:off x="2738437" y="1750538"/>
            <a:ext cx="6715125" cy="4048125"/>
          </a:xfrm>
        </p:spPr>
      </p:pic>
    </p:spTree>
    <p:extLst>
      <p:ext uri="{BB962C8B-B14F-4D97-AF65-F5344CB8AC3E}">
        <p14:creationId xmlns:p14="http://schemas.microsoft.com/office/powerpoint/2010/main" val="171635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BBBE92-8534-0E5E-F66B-FA93E59B7EC8}"/>
              </a:ext>
            </a:extLst>
          </p:cNvPr>
          <p:cNvSpPr/>
          <p:nvPr/>
        </p:nvSpPr>
        <p:spPr>
          <a:xfrm>
            <a:off x="446689" y="2811517"/>
            <a:ext cx="11289862" cy="12349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Diagram&#10;&#10;Description automatically generated">
            <a:extLst>
              <a:ext uri="{FF2B5EF4-FFF2-40B4-BE49-F238E27FC236}">
                <a16:creationId xmlns:a16="http://schemas.microsoft.com/office/drawing/2014/main" id="{C1F3EB61-71AE-E94F-85B3-3788AA940B1C}"/>
              </a:ext>
            </a:extLst>
          </p:cNvPr>
          <p:cNvPicPr>
            <a:picLocks noChangeAspect="1"/>
          </p:cNvPicPr>
          <p:nvPr/>
        </p:nvPicPr>
        <p:blipFill>
          <a:blip r:embed="rId2"/>
          <a:stretch>
            <a:fillRect/>
          </a:stretch>
        </p:blipFill>
        <p:spPr>
          <a:xfrm>
            <a:off x="1229710" y="2883112"/>
            <a:ext cx="9723820" cy="1083019"/>
          </a:xfrm>
          <a:prstGeom prst="rect">
            <a:avLst/>
          </a:prstGeom>
        </p:spPr>
      </p:pic>
    </p:spTree>
    <p:extLst>
      <p:ext uri="{BB962C8B-B14F-4D97-AF65-F5344CB8AC3E}">
        <p14:creationId xmlns:p14="http://schemas.microsoft.com/office/powerpoint/2010/main" val="2111094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BBBE92-8534-0E5E-F66B-FA93E59B7EC8}"/>
              </a:ext>
            </a:extLst>
          </p:cNvPr>
          <p:cNvSpPr/>
          <p:nvPr/>
        </p:nvSpPr>
        <p:spPr>
          <a:xfrm>
            <a:off x="446689" y="2811517"/>
            <a:ext cx="11289862" cy="12349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Diagram&#10;&#10;Description automatically generated">
            <a:extLst>
              <a:ext uri="{FF2B5EF4-FFF2-40B4-BE49-F238E27FC236}">
                <a16:creationId xmlns:a16="http://schemas.microsoft.com/office/drawing/2014/main" id="{C1F3EB61-71AE-E94F-85B3-3788AA940B1C}"/>
              </a:ext>
            </a:extLst>
          </p:cNvPr>
          <p:cNvPicPr>
            <a:picLocks noChangeAspect="1"/>
          </p:cNvPicPr>
          <p:nvPr/>
        </p:nvPicPr>
        <p:blipFill>
          <a:blip r:embed="rId2"/>
          <a:stretch>
            <a:fillRect/>
          </a:stretch>
        </p:blipFill>
        <p:spPr>
          <a:xfrm>
            <a:off x="1229710" y="2883112"/>
            <a:ext cx="9723820" cy="1083019"/>
          </a:xfrm>
          <a:prstGeom prst="rect">
            <a:avLst/>
          </a:prstGeom>
        </p:spPr>
      </p:pic>
      <p:sp>
        <p:nvSpPr>
          <p:cNvPr id="5" name="Rectangle 4">
            <a:extLst>
              <a:ext uri="{FF2B5EF4-FFF2-40B4-BE49-F238E27FC236}">
                <a16:creationId xmlns:a16="http://schemas.microsoft.com/office/drawing/2014/main" id="{6303B474-D61B-C6A6-4126-EF3AA5E16678}"/>
              </a:ext>
            </a:extLst>
          </p:cNvPr>
          <p:cNvSpPr/>
          <p:nvPr/>
        </p:nvSpPr>
        <p:spPr>
          <a:xfrm>
            <a:off x="1288831" y="2927559"/>
            <a:ext cx="906490" cy="991634"/>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6755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BC17A43F-8118-57F3-B2F4-2FEC8E453901}"/>
              </a:ext>
            </a:extLst>
          </p:cNvPr>
          <p:cNvPicPr>
            <a:picLocks noGrp="1" noChangeAspect="1"/>
          </p:cNvPicPr>
          <p:nvPr>
            <p:ph idx="1"/>
          </p:nvPr>
        </p:nvPicPr>
        <p:blipFill>
          <a:blip r:embed="rId2"/>
          <a:stretch>
            <a:fillRect/>
          </a:stretch>
        </p:blipFill>
        <p:spPr>
          <a:xfrm>
            <a:off x="581192" y="2377461"/>
            <a:ext cx="11029615" cy="2794278"/>
          </a:xfrm>
        </p:spPr>
      </p:pic>
      <p:pic>
        <p:nvPicPr>
          <p:cNvPr id="7" name="Picture 2" descr="Diagram&#10;&#10;Description automatically generated">
            <a:extLst>
              <a:ext uri="{FF2B5EF4-FFF2-40B4-BE49-F238E27FC236}">
                <a16:creationId xmlns:a16="http://schemas.microsoft.com/office/drawing/2014/main" id="{7B3E6702-3D11-7577-1298-156E91AB1DA0}"/>
              </a:ext>
            </a:extLst>
          </p:cNvPr>
          <p:cNvPicPr>
            <a:picLocks noChangeAspect="1"/>
          </p:cNvPicPr>
          <p:nvPr/>
        </p:nvPicPr>
        <p:blipFill>
          <a:blip r:embed="rId3"/>
          <a:stretch>
            <a:fillRect/>
          </a:stretch>
        </p:blipFill>
        <p:spPr>
          <a:xfrm>
            <a:off x="1229710" y="325595"/>
            <a:ext cx="9723820" cy="1083019"/>
          </a:xfrm>
          <a:prstGeom prst="rect">
            <a:avLst/>
          </a:prstGeom>
        </p:spPr>
      </p:pic>
      <p:sp>
        <p:nvSpPr>
          <p:cNvPr id="9" name="Rectangle 8">
            <a:extLst>
              <a:ext uri="{FF2B5EF4-FFF2-40B4-BE49-F238E27FC236}">
                <a16:creationId xmlns:a16="http://schemas.microsoft.com/office/drawing/2014/main" id="{4DBC6645-24D6-FE72-6334-6E10E0B2C3E2}"/>
              </a:ext>
            </a:extLst>
          </p:cNvPr>
          <p:cNvSpPr/>
          <p:nvPr/>
        </p:nvSpPr>
        <p:spPr>
          <a:xfrm>
            <a:off x="1271314" y="361283"/>
            <a:ext cx="932765" cy="991634"/>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85E10C4-15AA-B103-35A0-9F531F455381}"/>
              </a:ext>
            </a:extLst>
          </p:cNvPr>
          <p:cNvSpPr txBox="1"/>
          <p:nvPr/>
        </p:nvSpPr>
        <p:spPr>
          <a:xfrm>
            <a:off x="516758" y="1813034"/>
            <a:ext cx="30409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cs typeface="Arial"/>
              </a:rPr>
              <a:t>PyPSA</a:t>
            </a:r>
            <a:r>
              <a:rPr lang="en-US" dirty="0">
                <a:cs typeface="Arial"/>
              </a:rPr>
              <a:t> -&gt; Powerplants.csv</a:t>
            </a:r>
            <a:endParaRPr lang="en-US" dirty="0"/>
          </a:p>
        </p:txBody>
      </p:sp>
    </p:spTree>
    <p:extLst>
      <p:ext uri="{BB962C8B-B14F-4D97-AF65-F5344CB8AC3E}">
        <p14:creationId xmlns:p14="http://schemas.microsoft.com/office/powerpoint/2010/main" val="350044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BBBE92-8534-0E5E-F66B-FA93E59B7EC8}"/>
              </a:ext>
            </a:extLst>
          </p:cNvPr>
          <p:cNvSpPr/>
          <p:nvPr/>
        </p:nvSpPr>
        <p:spPr>
          <a:xfrm>
            <a:off x="446689" y="2811517"/>
            <a:ext cx="11289862" cy="12349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Diagram&#10;&#10;Description automatically generated">
            <a:extLst>
              <a:ext uri="{FF2B5EF4-FFF2-40B4-BE49-F238E27FC236}">
                <a16:creationId xmlns:a16="http://schemas.microsoft.com/office/drawing/2014/main" id="{C1F3EB61-71AE-E94F-85B3-3788AA940B1C}"/>
              </a:ext>
            </a:extLst>
          </p:cNvPr>
          <p:cNvPicPr>
            <a:picLocks noChangeAspect="1"/>
          </p:cNvPicPr>
          <p:nvPr/>
        </p:nvPicPr>
        <p:blipFill>
          <a:blip r:embed="rId2"/>
          <a:stretch>
            <a:fillRect/>
          </a:stretch>
        </p:blipFill>
        <p:spPr>
          <a:xfrm>
            <a:off x="1229710" y="2883112"/>
            <a:ext cx="9723820" cy="1083019"/>
          </a:xfrm>
          <a:prstGeom prst="rect">
            <a:avLst/>
          </a:prstGeom>
        </p:spPr>
      </p:pic>
      <p:sp>
        <p:nvSpPr>
          <p:cNvPr id="5" name="Rectangle 4">
            <a:extLst>
              <a:ext uri="{FF2B5EF4-FFF2-40B4-BE49-F238E27FC236}">
                <a16:creationId xmlns:a16="http://schemas.microsoft.com/office/drawing/2014/main" id="{6303B474-D61B-C6A6-4126-EF3AA5E16678}"/>
              </a:ext>
            </a:extLst>
          </p:cNvPr>
          <p:cNvSpPr/>
          <p:nvPr/>
        </p:nvSpPr>
        <p:spPr>
          <a:xfrm>
            <a:off x="2620141" y="2927559"/>
            <a:ext cx="906490" cy="991634"/>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72417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Diagram&#10;&#10;Description automatically generated">
            <a:extLst>
              <a:ext uri="{FF2B5EF4-FFF2-40B4-BE49-F238E27FC236}">
                <a16:creationId xmlns:a16="http://schemas.microsoft.com/office/drawing/2014/main" id="{F21C20C9-56FF-6381-9A2C-72F09A2A7900}"/>
              </a:ext>
            </a:extLst>
          </p:cNvPr>
          <p:cNvPicPr>
            <a:picLocks noChangeAspect="1"/>
          </p:cNvPicPr>
          <p:nvPr/>
        </p:nvPicPr>
        <p:blipFill>
          <a:blip r:embed="rId2"/>
          <a:stretch>
            <a:fillRect/>
          </a:stretch>
        </p:blipFill>
        <p:spPr>
          <a:xfrm>
            <a:off x="1229710" y="325595"/>
            <a:ext cx="9723820" cy="1083019"/>
          </a:xfrm>
          <a:prstGeom prst="rect">
            <a:avLst/>
          </a:prstGeom>
        </p:spPr>
      </p:pic>
      <p:sp>
        <p:nvSpPr>
          <p:cNvPr id="9" name="Rectangle 8">
            <a:extLst>
              <a:ext uri="{FF2B5EF4-FFF2-40B4-BE49-F238E27FC236}">
                <a16:creationId xmlns:a16="http://schemas.microsoft.com/office/drawing/2014/main" id="{7FBC9F1D-EFCE-DF38-901E-44BAC57D3F32}"/>
              </a:ext>
            </a:extLst>
          </p:cNvPr>
          <p:cNvSpPr/>
          <p:nvPr/>
        </p:nvSpPr>
        <p:spPr>
          <a:xfrm>
            <a:off x="2681451" y="361283"/>
            <a:ext cx="810146" cy="991634"/>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Picture 5" descr="Graphical user interface, application&#10;&#10;Description automatically generated">
            <a:extLst>
              <a:ext uri="{FF2B5EF4-FFF2-40B4-BE49-F238E27FC236}">
                <a16:creationId xmlns:a16="http://schemas.microsoft.com/office/drawing/2014/main" id="{62BEA900-29D9-D3DF-2888-CBF78D0B3EAA}"/>
              </a:ext>
            </a:extLst>
          </p:cNvPr>
          <p:cNvPicPr>
            <a:picLocks noGrp="1" noChangeAspect="1"/>
          </p:cNvPicPr>
          <p:nvPr>
            <p:ph idx="1"/>
          </p:nvPr>
        </p:nvPicPr>
        <p:blipFill>
          <a:blip r:embed="rId3"/>
          <a:stretch>
            <a:fillRect/>
          </a:stretch>
        </p:blipFill>
        <p:spPr>
          <a:xfrm>
            <a:off x="1061057" y="1504469"/>
            <a:ext cx="10069885" cy="5354813"/>
          </a:xfrm>
        </p:spPr>
      </p:pic>
    </p:spTree>
    <p:extLst>
      <p:ext uri="{BB962C8B-B14F-4D97-AF65-F5344CB8AC3E}">
        <p14:creationId xmlns:p14="http://schemas.microsoft.com/office/powerpoint/2010/main" val="281446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BBBE92-8534-0E5E-F66B-FA93E59B7EC8}"/>
              </a:ext>
            </a:extLst>
          </p:cNvPr>
          <p:cNvSpPr/>
          <p:nvPr/>
        </p:nvSpPr>
        <p:spPr>
          <a:xfrm>
            <a:off x="446689" y="2811517"/>
            <a:ext cx="11289862" cy="12349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Diagram&#10;&#10;Description automatically generated">
            <a:extLst>
              <a:ext uri="{FF2B5EF4-FFF2-40B4-BE49-F238E27FC236}">
                <a16:creationId xmlns:a16="http://schemas.microsoft.com/office/drawing/2014/main" id="{C1F3EB61-71AE-E94F-85B3-3788AA940B1C}"/>
              </a:ext>
            </a:extLst>
          </p:cNvPr>
          <p:cNvPicPr>
            <a:picLocks noChangeAspect="1"/>
          </p:cNvPicPr>
          <p:nvPr/>
        </p:nvPicPr>
        <p:blipFill>
          <a:blip r:embed="rId2"/>
          <a:stretch>
            <a:fillRect/>
          </a:stretch>
        </p:blipFill>
        <p:spPr>
          <a:xfrm>
            <a:off x="1229710" y="2883112"/>
            <a:ext cx="9723820" cy="1083019"/>
          </a:xfrm>
          <a:prstGeom prst="rect">
            <a:avLst/>
          </a:prstGeom>
        </p:spPr>
      </p:pic>
      <p:sp>
        <p:nvSpPr>
          <p:cNvPr id="5" name="Rectangle 4">
            <a:extLst>
              <a:ext uri="{FF2B5EF4-FFF2-40B4-BE49-F238E27FC236}">
                <a16:creationId xmlns:a16="http://schemas.microsoft.com/office/drawing/2014/main" id="{6303B474-D61B-C6A6-4126-EF3AA5E16678}"/>
              </a:ext>
            </a:extLst>
          </p:cNvPr>
          <p:cNvSpPr/>
          <p:nvPr/>
        </p:nvSpPr>
        <p:spPr>
          <a:xfrm>
            <a:off x="3863866" y="2927559"/>
            <a:ext cx="1230558" cy="991634"/>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52094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BBBE92-8534-0E5E-F66B-FA93E59B7EC8}"/>
              </a:ext>
            </a:extLst>
          </p:cNvPr>
          <p:cNvSpPr/>
          <p:nvPr/>
        </p:nvSpPr>
        <p:spPr>
          <a:xfrm>
            <a:off x="446689" y="2811517"/>
            <a:ext cx="11289862" cy="12349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Diagram&#10;&#10;Description automatically generated">
            <a:extLst>
              <a:ext uri="{FF2B5EF4-FFF2-40B4-BE49-F238E27FC236}">
                <a16:creationId xmlns:a16="http://schemas.microsoft.com/office/drawing/2014/main" id="{C1F3EB61-71AE-E94F-85B3-3788AA940B1C}"/>
              </a:ext>
            </a:extLst>
          </p:cNvPr>
          <p:cNvPicPr>
            <a:picLocks noChangeAspect="1"/>
          </p:cNvPicPr>
          <p:nvPr/>
        </p:nvPicPr>
        <p:blipFill>
          <a:blip r:embed="rId2"/>
          <a:stretch>
            <a:fillRect/>
          </a:stretch>
        </p:blipFill>
        <p:spPr>
          <a:xfrm>
            <a:off x="1229710" y="2883112"/>
            <a:ext cx="9723820" cy="1083019"/>
          </a:xfrm>
          <a:prstGeom prst="rect">
            <a:avLst/>
          </a:prstGeom>
        </p:spPr>
      </p:pic>
      <p:sp>
        <p:nvSpPr>
          <p:cNvPr id="5" name="Rectangle 4">
            <a:extLst>
              <a:ext uri="{FF2B5EF4-FFF2-40B4-BE49-F238E27FC236}">
                <a16:creationId xmlns:a16="http://schemas.microsoft.com/office/drawing/2014/main" id="{6303B474-D61B-C6A6-4126-EF3AA5E16678}"/>
              </a:ext>
            </a:extLst>
          </p:cNvPr>
          <p:cNvSpPr/>
          <p:nvPr/>
        </p:nvSpPr>
        <p:spPr>
          <a:xfrm>
            <a:off x="5247728" y="2927559"/>
            <a:ext cx="1475800" cy="991634"/>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25080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Diagram&#10;&#10;Description automatically generated">
            <a:extLst>
              <a:ext uri="{FF2B5EF4-FFF2-40B4-BE49-F238E27FC236}">
                <a16:creationId xmlns:a16="http://schemas.microsoft.com/office/drawing/2014/main" id="{3B090B57-32CD-F4D4-0727-3675BAFE20FC}"/>
              </a:ext>
            </a:extLst>
          </p:cNvPr>
          <p:cNvPicPr>
            <a:picLocks noChangeAspect="1"/>
          </p:cNvPicPr>
          <p:nvPr/>
        </p:nvPicPr>
        <p:blipFill>
          <a:blip r:embed="rId2"/>
          <a:stretch>
            <a:fillRect/>
          </a:stretch>
        </p:blipFill>
        <p:spPr>
          <a:xfrm>
            <a:off x="1229710" y="325595"/>
            <a:ext cx="9723820" cy="1083019"/>
          </a:xfrm>
          <a:prstGeom prst="rect">
            <a:avLst/>
          </a:prstGeom>
        </p:spPr>
      </p:pic>
      <p:sp>
        <p:nvSpPr>
          <p:cNvPr id="12" name="Rectangle 11">
            <a:extLst>
              <a:ext uri="{FF2B5EF4-FFF2-40B4-BE49-F238E27FC236}">
                <a16:creationId xmlns:a16="http://schemas.microsoft.com/office/drawing/2014/main" id="{9576A115-0A06-A1AB-0C86-D9DCD668BC59}"/>
              </a:ext>
            </a:extLst>
          </p:cNvPr>
          <p:cNvSpPr/>
          <p:nvPr/>
        </p:nvSpPr>
        <p:spPr>
          <a:xfrm>
            <a:off x="5212693" y="361283"/>
            <a:ext cx="1537111" cy="991634"/>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 name="Picture 2" descr="Text&#10;&#10;Description automatically generated">
            <a:extLst>
              <a:ext uri="{FF2B5EF4-FFF2-40B4-BE49-F238E27FC236}">
                <a16:creationId xmlns:a16="http://schemas.microsoft.com/office/drawing/2014/main" id="{BE571969-E940-D903-4B65-894FFDFED9AA}"/>
              </a:ext>
            </a:extLst>
          </p:cNvPr>
          <p:cNvPicPr>
            <a:picLocks noGrp="1" noChangeAspect="1"/>
          </p:cNvPicPr>
          <p:nvPr>
            <p:ph idx="1"/>
          </p:nvPr>
        </p:nvPicPr>
        <p:blipFill>
          <a:blip r:embed="rId3"/>
          <a:stretch>
            <a:fillRect/>
          </a:stretch>
        </p:blipFill>
        <p:spPr>
          <a:xfrm>
            <a:off x="3123" y="1988553"/>
            <a:ext cx="12185752" cy="3904923"/>
          </a:xfrm>
        </p:spPr>
      </p:pic>
    </p:spTree>
    <p:extLst>
      <p:ext uri="{BB962C8B-B14F-4D97-AF65-F5344CB8AC3E}">
        <p14:creationId xmlns:p14="http://schemas.microsoft.com/office/powerpoint/2010/main" val="398531442"/>
      </p:ext>
    </p:extLst>
  </p:cSld>
  <p:clrMapOvr>
    <a:masterClrMapping/>
  </p:clrMapOvr>
</p:sld>
</file>

<file path=ppt/theme/theme1.xml><?xml version="1.0" encoding="utf-8"?>
<a:theme xmlns:a="http://schemas.openxmlformats.org/drawingml/2006/main" name="Dividend">
  <a:themeElements>
    <a:clrScheme name="Custom 9">
      <a:dk1>
        <a:srgbClr val="000000"/>
      </a:dk1>
      <a:lt1>
        <a:srgbClr val="FAF0E1"/>
      </a:lt1>
      <a:dk2>
        <a:srgbClr val="3D3D3D"/>
      </a:dk2>
      <a:lt2>
        <a:srgbClr val="FAF0E1"/>
      </a:lt2>
      <a:accent1>
        <a:srgbClr val="0A0A46"/>
      </a:accent1>
      <a:accent2>
        <a:srgbClr val="09097C"/>
      </a:accent2>
      <a:accent3>
        <a:srgbClr val="00588F"/>
      </a:accent3>
      <a:accent4>
        <a:srgbClr val="969FA7"/>
      </a:accent4>
      <a:accent5>
        <a:srgbClr val="66B1CE"/>
      </a:accent5>
      <a:accent6>
        <a:srgbClr val="40619D"/>
      </a:accent6>
      <a:hlink>
        <a:srgbClr val="828282"/>
      </a:hlink>
      <a:folHlink>
        <a:srgbClr val="A5A5A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3CF0052042A124C899DC8656D7661A7" ma:contentTypeVersion="15" ma:contentTypeDescription="Create a new document." ma:contentTypeScope="" ma:versionID="1ff406ff74e66c8c0753691a9703a1c9">
  <xsd:schema xmlns:xsd="http://www.w3.org/2001/XMLSchema" xmlns:xs="http://www.w3.org/2001/XMLSchema" xmlns:p="http://schemas.microsoft.com/office/2006/metadata/properties" xmlns:ns2="7fdc0861-d23e-4709-9d68-ef921bbc70c6" xmlns:ns3="b9c4644f-b87d-45e1-ba85-805c3ecc1a60" xmlns:ns4="5f6e3a84-cd39-47d0-8e43-7d027d9185ff" targetNamespace="http://schemas.microsoft.com/office/2006/metadata/properties" ma:root="true" ma:fieldsID="11aa0086beeb9ecbb34d98e56a0d589f" ns2:_="" ns3:_="" ns4:_="">
    <xsd:import namespace="7fdc0861-d23e-4709-9d68-ef921bbc70c6"/>
    <xsd:import namespace="b9c4644f-b87d-45e1-ba85-805c3ecc1a60"/>
    <xsd:import namespace="5f6e3a84-cd39-47d0-8e43-7d027d9185f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4:SharedWithUsers" minOccurs="0"/>
                <xsd:element ref="ns4: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dc0861-d23e-4709-9d68-ef921bbc70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1220a57-3561-4c6c-81d9-ab175e572526"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9c4644f-b87d-45e1-ba85-805c3ecc1a60"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10ff778a-350f-450e-b832-788273fc7cfc}" ma:internalName="TaxCatchAll" ma:showField="CatchAllData" ma:web="5f6e3a84-cd39-47d0-8e43-7d027d9185f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f6e3a84-cd39-47d0-8e43-7d027d9185f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9c4644f-b87d-45e1-ba85-805c3ecc1a60" xsi:nil="true"/>
    <lcf76f155ced4ddcb4097134ff3c332f xmlns="7fdc0861-d23e-4709-9d68-ef921bbc70c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A3F6362-B553-4366-B0BE-940293EB9742}">
  <ds:schemaRefs>
    <ds:schemaRef ds:uri="http://schemas.microsoft.com/sharepoint/v3/contenttype/forms"/>
  </ds:schemaRefs>
</ds:datastoreItem>
</file>

<file path=customXml/itemProps2.xml><?xml version="1.0" encoding="utf-8"?>
<ds:datastoreItem xmlns:ds="http://schemas.openxmlformats.org/officeDocument/2006/customXml" ds:itemID="{9734D000-1E8F-4ECE-8041-F303F7857F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dc0861-d23e-4709-9d68-ef921bbc70c6"/>
    <ds:schemaRef ds:uri="b9c4644f-b87d-45e1-ba85-805c3ecc1a60"/>
    <ds:schemaRef ds:uri="5f6e3a84-cd39-47d0-8e43-7d027d9185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FBDEDD-42FA-41B2-AC56-4C4ED42228A7}">
  <ds:schemaRefs>
    <ds:schemaRef ds:uri="http://schemas.microsoft.com/office/2006/metadata/properties"/>
    <ds:schemaRef ds:uri="http://schemas.microsoft.com/office/infopath/2007/PartnerControls"/>
    <ds:schemaRef ds:uri="b9c4644f-b87d-45e1-ba85-805c3ecc1a60"/>
    <ds:schemaRef ds:uri="7fdc0861-d23e-4709-9d68-ef921bbc70c6"/>
  </ds:schemaRefs>
</ds:datastoreItem>
</file>

<file path=docProps/app.xml><?xml version="1.0" encoding="utf-8"?>
<Properties xmlns="http://schemas.openxmlformats.org/officeDocument/2006/extended-properties" xmlns:vt="http://schemas.openxmlformats.org/officeDocument/2006/docPropsVTypes">
  <Template>Dividend</Template>
  <TotalTime>36</TotalTime>
  <Words>42</Words>
  <Application>Microsoft Office PowerPoint</Application>
  <PresentationFormat>Widescreen</PresentationFormat>
  <Paragraphs>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lpstr>
      <vt:lpstr>Spine Tools - workshop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Nicoletta Gomboli</dc:creator>
  <cp:lastModifiedBy>Kiviluoma Juha</cp:lastModifiedBy>
  <cp:revision>566</cp:revision>
  <dcterms:created xsi:type="dcterms:W3CDTF">2023-04-26T12:51:25Z</dcterms:created>
  <dcterms:modified xsi:type="dcterms:W3CDTF">2024-01-29T14:00:00Z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0x01010073CF0052042A124C899DC8656D7661A7</vt:lpwstr>
  </property>
  <property fmtid="{D5CDD505-2E9C-101B-9397-08002B2CF9AE}" pid="3" name="MediaServiceImageTags">
    <vt:lpwstr/>
  </property>
</Properties>
</file>