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 Ordering System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15"/>
            <a:ext cx="8222100" cy="11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Aaron Vizzini &amp; Frank Huang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Project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 a system that allows a user to register, sign-in, and order items from a menu.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using ASP.NET with C#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Persistence is handled via a SQL Database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Model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12" y="851724"/>
            <a:ext cx="7621373" cy="40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5725"/>
            <a:ext cx="9143999" cy="44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DBManager.cs 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4983200" y="3165225"/>
            <a:ext cx="3720300" cy="17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handles all interactions with the DB and the front end operations.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Registration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988512" y="1135650"/>
            <a:ext cx="4836300" cy="319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Before using the site, a user must register.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supply a username, password (and confirmation), first name, last name, and phone number.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fields are required and go through validation (length, matching passwords, etc)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Passwords are stored as a SHA256 hash in the DB.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75" y="1332525"/>
            <a:ext cx="34385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Sign-in</a:t>
            </a: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5617000" y="1351250"/>
            <a:ext cx="33288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username provides their credentials for sign.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click login to login.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they don’t yet have an account, they can click the register button to direct themselves to the registration page.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0" y="1477625"/>
            <a:ext cx="52768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Menu</a:t>
            </a:r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5516600" y="1295850"/>
            <a:ext cx="3201900" cy="34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When signed on, the user is directed to the main menu.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can click the Make Order button to create a new order.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can click Order History to view their order history.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Or they can logout.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7" y="1852550"/>
            <a:ext cx="5000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an Order</a:t>
            </a: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4075050" y="1018600"/>
            <a:ext cx="4849800" cy="38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 this page the user can select the drinks, meals, and desserts for their order. All of this require the user is in login state.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must also supply their name, phone number, address, and any additional comments about the order.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can then submit the order or cancel the order.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 clicking the submit button, the user will redirect to homepage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25" y="911750"/>
            <a:ext cx="2600050" cy="4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Page</a:t>
            </a: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460950" y="3230725"/>
            <a:ext cx="8222100" cy="104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history page will simply show all of the previous orders they have made. This shows the items they ordered, their personal information, as well as the order total.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284675"/>
            <a:ext cx="69151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