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03563" y="836875"/>
            <a:ext cx="4647000" cy="3880800"/>
          </a:xfrm>
          <a:prstGeom prst="roundRect">
            <a:avLst>
              <a:gd fmla="val 5119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Qhub on AWS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46863" y="1432825"/>
            <a:ext cx="1681375" cy="915200"/>
          </a:xfrm>
          <a:prstGeom prst="flowChartInputOutpu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CDRs on ASDI/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BDP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612163" y="1432825"/>
            <a:ext cx="1454375" cy="915200"/>
          </a:xfrm>
          <a:prstGeom prst="flowChart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Conversion (EC2)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850463" y="1432825"/>
            <a:ext cx="1681375" cy="91520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Optimized CDRs (S3)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18700" y="1748525"/>
            <a:ext cx="6030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156988" y="1748525"/>
            <a:ext cx="6030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315763" y="1432825"/>
            <a:ext cx="1681375" cy="915200"/>
          </a:xfrm>
          <a:prstGeom prst="flowChartInputOutpu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CO-CDRs for public access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712763" y="1748525"/>
            <a:ext cx="6030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963963" y="3096350"/>
            <a:ext cx="1454375" cy="915200"/>
          </a:xfrm>
          <a:prstGeom prst="flowChart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Development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(Fargate)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539488" y="2484575"/>
            <a:ext cx="303300" cy="47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712763" y="3412050"/>
            <a:ext cx="6030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386712" y="3096350"/>
            <a:ext cx="1454382" cy="915192"/>
          </a:xfrm>
          <a:prstGeom prst="flowChart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Dashboard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