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F300D-A0BC-4A41-BF55-1A1E47453C8F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591FB-121A-A44D-A192-D55C1515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sipfed.github.io/stc/symposium_schedu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narock@ndm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025628"/>
            <a:ext cx="11023600" cy="1641490"/>
          </a:xfrm>
        </p:spPr>
        <p:txBody>
          <a:bodyPr>
            <a:noAutofit/>
          </a:bodyPr>
          <a:lstStyle/>
          <a:p>
            <a:r>
              <a:rPr lang="en-US" sz="8200" dirty="0" err="1" smtClean="0"/>
              <a:t>GeoSemantics</a:t>
            </a:r>
            <a:r>
              <a:rPr lang="en-US" sz="8200" dirty="0" smtClean="0"/>
              <a:t> </a:t>
            </a:r>
            <a:r>
              <a:rPr lang="en-US" sz="8200" dirty="0" smtClean="0"/>
              <a:t>Symposium</a:t>
            </a:r>
            <a:endParaRPr lang="en-US" sz="8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7899" y="1192475"/>
            <a:ext cx="9144000" cy="754025"/>
          </a:xfrm>
        </p:spPr>
        <p:txBody>
          <a:bodyPr/>
          <a:lstStyle/>
          <a:p>
            <a:r>
              <a:rPr lang="en-US" dirty="0" smtClean="0"/>
              <a:t>ESIP Winter Meeting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4800" y="4483100"/>
            <a:ext cx="74803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u="sng" dirty="0" err="1" smtClean="0"/>
              <a:t>WiFi</a:t>
            </a:r>
            <a:r>
              <a:rPr lang="en-US" sz="2500" u="sng" dirty="0" smtClean="0"/>
              <a:t> Access</a:t>
            </a:r>
          </a:p>
          <a:p>
            <a:pPr algn="ctr"/>
            <a:endParaRPr lang="en-US" sz="2500" u="sng" dirty="0" smtClean="0"/>
          </a:p>
          <a:p>
            <a:r>
              <a:rPr lang="en-US" sz="2500" dirty="0" smtClean="0"/>
              <a:t>Network: </a:t>
            </a:r>
            <a:r>
              <a:rPr lang="en-US" sz="2500" dirty="0" err="1" smtClean="0"/>
              <a:t>Marriott_Conference</a:t>
            </a:r>
            <a:r>
              <a:rPr lang="en-US" sz="2500" dirty="0" smtClean="0"/>
              <a:t> </a:t>
            </a:r>
          </a:p>
          <a:p>
            <a:r>
              <a:rPr lang="en-US" sz="2500" dirty="0" smtClean="0"/>
              <a:t>Password: </a:t>
            </a:r>
            <a:r>
              <a:rPr lang="en-US" sz="2500" dirty="0" err="1"/>
              <a:t>earthscience</a:t>
            </a:r>
            <a:r>
              <a:rPr lang="en-US" sz="2500" dirty="0"/>
              <a:t> (all one word and all lowercase)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2363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79200" cy="4608512"/>
          </a:xfrm>
        </p:spPr>
        <p:txBody>
          <a:bodyPr>
            <a:normAutofit/>
          </a:bodyPr>
          <a:lstStyle/>
          <a:p>
            <a:r>
              <a:rPr lang="en-US" b="1" dirty="0" smtClean="0"/>
              <a:t>Overarching goal: </a:t>
            </a:r>
            <a:r>
              <a:rPr lang="en-US" dirty="0" smtClean="0"/>
              <a:t>to </a:t>
            </a:r>
            <a:r>
              <a:rPr lang="en-US" dirty="0"/>
              <a:t>bring together the geoscience community interest in Semantic Web, and more broadly Semantic </a:t>
            </a:r>
            <a:r>
              <a:rPr lang="en-US" dirty="0" smtClean="0"/>
              <a:t>Technologies</a:t>
            </a:r>
          </a:p>
          <a:p>
            <a:endParaRPr lang="en-US" dirty="0" smtClean="0"/>
          </a:p>
          <a:p>
            <a:r>
              <a:rPr lang="en-US" dirty="0" smtClean="0"/>
              <a:t>Fully </a:t>
            </a:r>
            <a:r>
              <a:rPr lang="en-US" dirty="0"/>
              <a:t>leverage all </a:t>
            </a:r>
            <a:r>
              <a:rPr lang="en-US" dirty="0" smtClean="0"/>
              <a:t>semantic </a:t>
            </a:r>
            <a:r>
              <a:rPr lang="en-US" dirty="0"/>
              <a:t>work happening in our respective </a:t>
            </a:r>
            <a:r>
              <a:rPr lang="en-US" dirty="0" smtClean="0"/>
              <a:t>communities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</a:t>
            </a:r>
            <a:r>
              <a:rPr lang="en-US" dirty="0"/>
              <a:t>potential </a:t>
            </a:r>
            <a:r>
              <a:rPr lang="en-US" dirty="0" smtClean="0"/>
              <a:t>collaborations and reuse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towards </a:t>
            </a:r>
            <a:r>
              <a:rPr lang="en-US" dirty="0"/>
              <a:t>a broad community-endorsed path </a:t>
            </a:r>
            <a:r>
              <a:rPr lang="en-US" dirty="0" smtClean="0"/>
              <a:t>forward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seek broad community input and </a:t>
            </a:r>
            <a:r>
              <a:rPr lang="en-US" dirty="0" smtClean="0"/>
              <a:t>have invited other professional </a:t>
            </a:r>
            <a:r>
              <a:rPr lang="en-US" dirty="0"/>
              <a:t>societies </a:t>
            </a:r>
            <a:r>
              <a:rPr lang="en-US" dirty="0" smtClean="0"/>
              <a:t>and organizations to participate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5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300" y="1774824"/>
            <a:ext cx="10233800" cy="4397375"/>
          </a:xfrm>
        </p:spPr>
        <p:txBody>
          <a:bodyPr>
            <a:normAutofit/>
          </a:bodyPr>
          <a:lstStyle/>
          <a:p>
            <a:r>
              <a:rPr lang="en-US" dirty="0"/>
              <a:t>Agenda: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esipfed.github.io/stc/symposium_schedule.html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Morning</a:t>
            </a:r>
          </a:p>
          <a:p>
            <a:pPr lvl="1"/>
            <a:r>
              <a:rPr lang="en-US" dirty="0" smtClean="0"/>
              <a:t>Introduce semantics</a:t>
            </a:r>
          </a:p>
          <a:p>
            <a:pPr lvl="1"/>
            <a:r>
              <a:rPr lang="en-US" dirty="0"/>
              <a:t>What problems are we trying to </a:t>
            </a:r>
            <a:r>
              <a:rPr lang="en-US" dirty="0" smtClean="0"/>
              <a:t>solve?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Afternoon</a:t>
            </a:r>
          </a:p>
          <a:p>
            <a:pPr lvl="1"/>
            <a:r>
              <a:rPr lang="en-US" dirty="0" smtClean="0"/>
              <a:t>Technical demos</a:t>
            </a:r>
          </a:p>
          <a:p>
            <a:pPr lvl="1"/>
            <a:r>
              <a:rPr lang="en-US" dirty="0" smtClean="0"/>
              <a:t>Panel discussion with community reps</a:t>
            </a:r>
          </a:p>
          <a:p>
            <a:pPr lvl="1"/>
            <a:r>
              <a:rPr lang="en-US" dirty="0" err="1" smtClean="0"/>
              <a:t>Roadmapping</a:t>
            </a:r>
            <a:r>
              <a:rPr lang="en-US" dirty="0" smtClean="0"/>
              <a:t> and community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3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time for interaction</a:t>
            </a:r>
          </a:p>
          <a:p>
            <a:pPr lvl="1"/>
            <a:r>
              <a:rPr lang="en-US" dirty="0" smtClean="0"/>
              <a:t>New use case session in the morning</a:t>
            </a:r>
          </a:p>
          <a:p>
            <a:pPr lvl="1"/>
            <a:r>
              <a:rPr lang="en-US" dirty="0"/>
              <a:t>Collaboration match-making </a:t>
            </a:r>
            <a:r>
              <a:rPr lang="en-US" dirty="0" smtClean="0"/>
              <a:t>session in the afternoon</a:t>
            </a:r>
          </a:p>
          <a:p>
            <a:pPr lvl="1"/>
            <a:r>
              <a:rPr lang="en-US" dirty="0" smtClean="0"/>
              <a:t>Conclude with a community roadmap discussion</a:t>
            </a:r>
          </a:p>
          <a:p>
            <a:pPr lvl="1"/>
            <a:endParaRPr lang="en-US" dirty="0"/>
          </a:p>
          <a:p>
            <a:r>
              <a:rPr lang="en-US" dirty="0" smtClean="0"/>
              <a:t>Generous financial support from ESIP</a:t>
            </a:r>
          </a:p>
          <a:p>
            <a:pPr lvl="1"/>
            <a:r>
              <a:rPr lang="en-US" dirty="0" smtClean="0"/>
              <a:t>Two coffee breaks</a:t>
            </a:r>
          </a:p>
          <a:p>
            <a:pPr lvl="1"/>
            <a:r>
              <a:rPr lang="en-US" dirty="0" smtClean="0"/>
              <a:t>A box lunch will be provided (noon to 1pm)</a:t>
            </a:r>
          </a:p>
          <a:p>
            <a:pPr lvl="2"/>
            <a:r>
              <a:rPr lang="en-US" dirty="0" smtClean="0"/>
              <a:t>We will have a lunch time speaker ~12:30pm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3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summarize symposium outcomes and next steps</a:t>
            </a:r>
          </a:p>
          <a:p>
            <a:endParaRPr lang="en-US" dirty="0"/>
          </a:p>
          <a:p>
            <a:r>
              <a:rPr lang="en-US" dirty="0" smtClean="0"/>
              <a:t>Feel free to send comments, feedback, and suggestions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tnarock@ndm.edu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Twitter: #geosem17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1635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40</TotalTime>
  <Words>190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Arial</vt:lpstr>
      <vt:lpstr>Depth</vt:lpstr>
      <vt:lpstr>GeoSemantics Symposium</vt:lpstr>
      <vt:lpstr>Goals</vt:lpstr>
      <vt:lpstr>Format</vt:lpstr>
      <vt:lpstr>Logistics</vt:lpstr>
      <vt:lpstr>Logistics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GeoSemantics Symposium</dc:title>
  <dc:creator>Narock, Thomas</dc:creator>
  <cp:lastModifiedBy>Narock, Thomas</cp:lastModifiedBy>
  <cp:revision>5</cp:revision>
  <dcterms:created xsi:type="dcterms:W3CDTF">2017-01-04T13:26:44Z</dcterms:created>
  <dcterms:modified xsi:type="dcterms:W3CDTF">2017-01-05T13:37:42Z</dcterms:modified>
</cp:coreProperties>
</file>