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mailto:lkbar@uvm.edu" TargetMode="External"/><Relationship Id="rId5" Type="http://schemas.openxmlformats.org/officeDocument/2006/relationships/hyperlink" Target="mailto:athomer@umich.edu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Vocamp/drone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98150" y="115100"/>
            <a:ext cx="8030400" cy="1287600"/>
          </a:xfrm>
          <a:prstGeom prst="rect">
            <a:avLst/>
          </a:prstGeom>
          <a:solidFill>
            <a:srgbClr val="212121">
              <a:alpha val="79230"/>
            </a:srgbClr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</p:txBody>
      </p:sp>
      <p:sp>
        <p:nvSpPr>
          <p:cNvPr id="55" name="Shape 55"/>
          <p:cNvSpPr txBox="1">
            <a:spLocks noGrp="1"/>
          </p:cNvSpPr>
          <p:nvPr>
            <p:ph type="ctrTitle" idx="4294967295"/>
          </p:nvPr>
        </p:nvSpPr>
        <p:spPr>
          <a:xfrm>
            <a:off x="311708" y="2111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Drone data &amp; the semantic web</a:t>
            </a:r>
            <a:endParaRPr sz="3600"/>
          </a:p>
        </p:txBody>
      </p:sp>
      <p:sp>
        <p:nvSpPr>
          <p:cNvPr id="56" name="Shape 56"/>
          <p:cNvSpPr/>
          <p:nvPr/>
        </p:nvSpPr>
        <p:spPr>
          <a:xfrm>
            <a:off x="1103850" y="1795675"/>
            <a:ext cx="2170800" cy="111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375" y="1897925"/>
            <a:ext cx="20764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088175" y="2911963"/>
            <a:ext cx="2229600" cy="3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https://tinyurl.com/z5gf4zr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5371700" y="1788325"/>
            <a:ext cx="3256800" cy="23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Lindsay Barbieri 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lkbar@uvm.edu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@barbieriiv 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Andrea Thomer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athomer@umich.edu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Jane Wyngaard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jwyngaar@nd.edu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@jwyngaard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3850" y="3893775"/>
            <a:ext cx="2646676" cy="8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VOCamp: Flight Model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8909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VOCamp: Results data flow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00" y="1458149"/>
            <a:ext cx="7536999" cy="30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for today?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wanted: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the design patterns, and on our next steps toward a drone data ontology.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planned work with YAMZ as part of the ESIP Lab project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 potential opportunities for pilot projects/testbeds with drone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ESIP Winter meeting working session invitation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Joint session between the Semantic Web cluster and Drone Cluster: Applying semantic tech to sUAS data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Wednesday, 2:30pm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Scientific sUAS data management open challenges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overview of ESIP Drone Cluster &amp; RDA sUAS Data IG goals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ESIP Laboratories project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VOCamp outcomes</a:t>
            </a:r>
            <a:endParaRPr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ESIP Winter meeting working session invitation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418800" y="1304300"/>
            <a:ext cx="8164200" cy="3508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b="1">
                <a:solidFill>
                  <a:srgbClr val="FFFFFF"/>
                </a:solidFill>
              </a:rPr>
              <a:t>What </a:t>
            </a:r>
            <a:r>
              <a:rPr lang="en" b="1">
                <a:solidFill>
                  <a:srgbClr val="FF9900"/>
                </a:solidFill>
              </a:rPr>
              <a:t>standard sensor calibration </a:t>
            </a:r>
            <a:r>
              <a:rPr lang="en" b="1">
                <a:solidFill>
                  <a:srgbClr val="FFFFFF"/>
                </a:solidFill>
              </a:rPr>
              <a:t>and use procedures need to be defined and articulated?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b="1">
                <a:solidFill>
                  <a:srgbClr val="FFFFFF"/>
                </a:solidFill>
              </a:rPr>
              <a:t>What best practices regarding </a:t>
            </a:r>
            <a:r>
              <a:rPr lang="en" b="1">
                <a:solidFill>
                  <a:srgbClr val="FF9900"/>
                </a:solidFill>
              </a:rPr>
              <a:t>data post processing and error analysis</a:t>
            </a:r>
            <a:r>
              <a:rPr lang="en" b="1">
                <a:solidFill>
                  <a:srgbClr val="FFFFFF"/>
                </a:solidFill>
              </a:rPr>
              <a:t> methodology need to be outlined?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b="1">
                <a:solidFill>
                  <a:srgbClr val="FFFFFF"/>
                </a:solidFill>
              </a:rPr>
              <a:t>What is the</a:t>
            </a:r>
            <a:r>
              <a:rPr lang="en" b="1">
                <a:solidFill>
                  <a:srgbClr val="6AA84F"/>
                </a:solidFill>
              </a:rPr>
              <a:t> </a:t>
            </a:r>
            <a:r>
              <a:rPr lang="en" b="1">
                <a:solidFill>
                  <a:srgbClr val="FF9900"/>
                </a:solidFill>
              </a:rPr>
              <a:t>minimum metadata </a:t>
            </a:r>
            <a:r>
              <a:rPr lang="en" b="1">
                <a:solidFill>
                  <a:srgbClr val="FFFFFF"/>
                </a:solidFill>
              </a:rPr>
              <a:t>that needs to be collected about a scientific sUAS data capture flight?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b="1">
                <a:solidFill>
                  <a:srgbClr val="FFFFFF"/>
                </a:solidFill>
              </a:rPr>
              <a:t>Which </a:t>
            </a:r>
            <a:r>
              <a:rPr lang="en" b="1">
                <a:solidFill>
                  <a:srgbClr val="FF9900"/>
                </a:solidFill>
              </a:rPr>
              <a:t>formats</a:t>
            </a:r>
            <a:r>
              <a:rPr lang="en" b="1">
                <a:solidFill>
                  <a:srgbClr val="FFFFFF"/>
                </a:solidFill>
              </a:rPr>
              <a:t> should be used to store (meta)data in?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b="1">
                <a:solidFill>
                  <a:srgbClr val="FFFFFF"/>
                </a:solidFill>
              </a:rPr>
              <a:t>Which </a:t>
            </a:r>
            <a:r>
              <a:rPr lang="en" b="1">
                <a:solidFill>
                  <a:srgbClr val="FF9900"/>
                </a:solidFill>
              </a:rPr>
              <a:t>ontologies</a:t>
            </a:r>
            <a:r>
              <a:rPr lang="en" b="1">
                <a:solidFill>
                  <a:srgbClr val="FFFFFF"/>
                </a:solidFill>
              </a:rPr>
              <a:t> should be applied -- or need to be developed -- for sUAS (meta)data? (what we began addressing at the VOCamp)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sUAS Data IG Questions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268275" y="543000"/>
            <a:ext cx="1054200" cy="1201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Science Question / Campaign Planning</a:t>
            </a:r>
            <a:endParaRPr sz="1300" b="1"/>
          </a:p>
        </p:txBody>
      </p:sp>
      <p:sp>
        <p:nvSpPr>
          <p:cNvPr id="79" name="Shape 79"/>
          <p:cNvSpPr/>
          <p:nvPr/>
        </p:nvSpPr>
        <p:spPr>
          <a:xfrm>
            <a:off x="1525190" y="543000"/>
            <a:ext cx="1054200" cy="1201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Selection of Platform &amp; Sensors</a:t>
            </a:r>
            <a:endParaRPr sz="1100" b="1"/>
          </a:p>
        </p:txBody>
      </p:sp>
      <p:sp>
        <p:nvSpPr>
          <p:cNvPr id="80" name="Shape 80"/>
          <p:cNvSpPr/>
          <p:nvPr/>
        </p:nvSpPr>
        <p:spPr>
          <a:xfrm>
            <a:off x="2782130" y="543000"/>
            <a:ext cx="1054200" cy="1201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Sensor Integration on Platform</a:t>
            </a:r>
            <a:endParaRPr sz="1300" b="1"/>
          </a:p>
        </p:txBody>
      </p:sp>
      <p:sp>
        <p:nvSpPr>
          <p:cNvPr id="81" name="Shape 81"/>
          <p:cNvSpPr/>
          <p:nvPr/>
        </p:nvSpPr>
        <p:spPr>
          <a:xfrm>
            <a:off x="457620" y="2219400"/>
            <a:ext cx="1054200" cy="1201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Mission Planning / In field</a:t>
            </a:r>
            <a:endParaRPr sz="1300" b="1"/>
          </a:p>
        </p:txBody>
      </p:sp>
      <p:sp>
        <p:nvSpPr>
          <p:cNvPr id="82" name="Shape 82"/>
          <p:cNvSpPr/>
          <p:nvPr/>
        </p:nvSpPr>
        <p:spPr>
          <a:xfrm>
            <a:off x="1718384" y="2219400"/>
            <a:ext cx="1054200" cy="1201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Executing Mission: Flight &amp; Data Collection)</a:t>
            </a:r>
            <a:endParaRPr sz="1300" b="1"/>
          </a:p>
        </p:txBody>
      </p:sp>
      <p:sp>
        <p:nvSpPr>
          <p:cNvPr id="83" name="Shape 83"/>
          <p:cNvSpPr/>
          <p:nvPr/>
        </p:nvSpPr>
        <p:spPr>
          <a:xfrm>
            <a:off x="464549" y="3895800"/>
            <a:ext cx="1054200" cy="1201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Post </a:t>
            </a:r>
            <a:r>
              <a:rPr lang="en" sz="1200" b="1"/>
              <a:t>Processing</a:t>
            </a:r>
            <a:endParaRPr sz="1200" b="1"/>
          </a:p>
        </p:txBody>
      </p:sp>
      <p:sp>
        <p:nvSpPr>
          <p:cNvPr id="84" name="Shape 84"/>
          <p:cNvSpPr/>
          <p:nvPr/>
        </p:nvSpPr>
        <p:spPr>
          <a:xfrm>
            <a:off x="1725325" y="3895800"/>
            <a:ext cx="1054200" cy="1201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Secondary Data Products / Analysis </a:t>
            </a:r>
            <a:endParaRPr sz="1300" b="1"/>
          </a:p>
        </p:txBody>
      </p:sp>
      <p:sp>
        <p:nvSpPr>
          <p:cNvPr id="85" name="Shape 85"/>
          <p:cNvSpPr/>
          <p:nvPr/>
        </p:nvSpPr>
        <p:spPr>
          <a:xfrm>
            <a:off x="1364550" y="1895550"/>
            <a:ext cx="765000" cy="24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364550" y="3571950"/>
            <a:ext cx="765000" cy="24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039055" y="543000"/>
            <a:ext cx="1054200" cy="1201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Pre-Flight Check / Sensor Calibration</a:t>
            </a:r>
            <a:endParaRPr sz="1300" b="1"/>
          </a:p>
        </p:txBody>
      </p:sp>
      <p:sp>
        <p:nvSpPr>
          <p:cNvPr id="88" name="Shape 88"/>
          <p:cNvSpPr/>
          <p:nvPr/>
        </p:nvSpPr>
        <p:spPr>
          <a:xfrm>
            <a:off x="2979134" y="2219400"/>
            <a:ext cx="1054200" cy="1201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Download in Field Data / Streaming</a:t>
            </a:r>
            <a:endParaRPr sz="1300" b="1"/>
          </a:p>
        </p:txBody>
      </p:sp>
      <p:sp>
        <p:nvSpPr>
          <p:cNvPr id="89" name="Shape 89"/>
          <p:cNvSpPr/>
          <p:nvPr/>
        </p:nvSpPr>
        <p:spPr>
          <a:xfrm>
            <a:off x="2583750" y="1895550"/>
            <a:ext cx="765000" cy="24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984850" y="3895800"/>
            <a:ext cx="1054200" cy="1201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Fusion / Integration </a:t>
            </a:r>
            <a:endParaRPr sz="1300" b="1"/>
          </a:p>
        </p:txBody>
      </p:sp>
      <p:sp>
        <p:nvSpPr>
          <p:cNvPr id="91" name="Shape 91"/>
          <p:cNvSpPr/>
          <p:nvPr/>
        </p:nvSpPr>
        <p:spPr>
          <a:xfrm>
            <a:off x="2624075" y="3571950"/>
            <a:ext cx="765000" cy="24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613521" y="543000"/>
            <a:ext cx="1914600" cy="12015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Pre Flight</a:t>
            </a:r>
            <a:endParaRPr sz="1300" b="1"/>
          </a:p>
        </p:txBody>
      </p:sp>
      <p:sp>
        <p:nvSpPr>
          <p:cNvPr id="93" name="Shape 93"/>
          <p:cNvSpPr/>
          <p:nvPr/>
        </p:nvSpPr>
        <p:spPr>
          <a:xfrm>
            <a:off x="6613521" y="2143200"/>
            <a:ext cx="1914600" cy="12015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Flight</a:t>
            </a:r>
            <a:endParaRPr sz="1300" b="1"/>
          </a:p>
        </p:txBody>
      </p:sp>
      <p:sp>
        <p:nvSpPr>
          <p:cNvPr id="94" name="Shape 94"/>
          <p:cNvSpPr/>
          <p:nvPr/>
        </p:nvSpPr>
        <p:spPr>
          <a:xfrm>
            <a:off x="6613521" y="3743400"/>
            <a:ext cx="1914600" cy="12015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Post Flight</a:t>
            </a:r>
            <a:endParaRPr sz="13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Efforts underway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/>
              <a:t>ESIP Lab Incubator project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chemeClr val="dk1"/>
                </a:solidFill>
              </a:rPr>
              <a:t>PIs: Thomer, Huffer, Barbieri, Wyngaard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VOCam</a:t>
            </a:r>
            <a:r>
              <a:rPr lang="en" sz="1800"/>
              <a:t>p</a:t>
            </a:r>
            <a:r>
              <a:rPr lang="en" sz="1800">
                <a:solidFill>
                  <a:srgbClr val="FFFFFF"/>
                </a:solidFill>
              </a:rPr>
              <a:t>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https://github.com/Vocamp/dronedata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P11 Berlin (21-23 March): Joint session with From Observational Data to Information IG and Research Data Collections WG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ESIP Lab project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methods inspired by systems analysis to derive a high-level minimum information framework (MIF) for drone data 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Detailed documentation of 3 cases of drone-based earth science research</a:t>
            </a:r>
            <a:r>
              <a:rPr lang="en"/>
              <a:t/>
            </a:r>
            <a:br>
              <a:rPr lang="en"/>
            </a:br>
            <a:r>
              <a:rPr lang="en"/>
              <a:t>	Use cases pulled from case studies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MIF as backbone/testbed for preliminary drone data ontology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YAMZ as a platform to vote for ontology terms (and definitions?)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Deliverables: minimum information framework for drone-based earth science; proto drone data ontology; use cases.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information framework - from geobiology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375" y="1070575"/>
            <a:ext cx="6020899" cy="38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875150" y="4700075"/>
            <a:ext cx="2922000" cy="59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Palmer et al., 2017; Thomer 2017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VOCamp inspiration: Geolink cruise &amp; event patterns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4579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5991200" y="3310700"/>
            <a:ext cx="3000000" cy="1121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http://daselab.cs.wright.edu/pub/2015-geolink-ontology.pdf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VOCamp: Unmanned System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305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858" y="1170125"/>
            <a:ext cx="3823740" cy="2925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Macintosh PowerPoint</Application>
  <PresentationFormat>On-screen Show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Dark</vt:lpstr>
      <vt:lpstr>Drone data &amp; the semantic web</vt:lpstr>
      <vt:lpstr>Outline</vt:lpstr>
      <vt:lpstr>sUAS Data IG Questions</vt:lpstr>
      <vt:lpstr>PowerPoint Presentation</vt:lpstr>
      <vt:lpstr>Efforts underway</vt:lpstr>
      <vt:lpstr> ESIP Lab project  </vt:lpstr>
      <vt:lpstr>Minimum information framework - from geobiology</vt:lpstr>
      <vt:lpstr>VOCamp inspiration: Geolink cruise &amp; event patterns</vt:lpstr>
      <vt:lpstr>VOCamp: Unmanned System</vt:lpstr>
      <vt:lpstr>VOCamp: Flight Model</vt:lpstr>
      <vt:lpstr>VOCamp: Results data flow</vt:lpstr>
      <vt:lpstr>Aims for today?</vt:lpstr>
      <vt:lpstr> ESIP Winter meeting working session invitation 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data &amp; the semantic web</dc:title>
  <cp:lastModifiedBy>Microsoft Office User</cp:lastModifiedBy>
  <cp:revision>1</cp:revision>
  <dcterms:modified xsi:type="dcterms:W3CDTF">2018-01-08T15:17:37Z</dcterms:modified>
</cp:coreProperties>
</file>