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8" r:id="rId3"/>
    <p:sldId id="350" r:id="rId4"/>
    <p:sldId id="351" r:id="rId5"/>
    <p:sldId id="325" r:id="rId6"/>
    <p:sldId id="324" r:id="rId7"/>
    <p:sldId id="285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D835D-A058-B64F-BE20-C93E0AB7D00E}" type="doc">
      <dgm:prSet loTypeId="urn:microsoft.com/office/officeart/2008/layout/VerticalCurvedList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96686C-359D-5147-BA2D-2CB67686522A}">
      <dgm:prSet custT="1"/>
      <dgm:spPr/>
      <dgm:t>
        <a:bodyPr/>
        <a:lstStyle/>
        <a:p>
          <a:pPr rtl="0"/>
          <a:r>
            <a:rPr lang="en-US" sz="1400" dirty="0"/>
            <a:t>Collection</a:t>
          </a:r>
        </a:p>
      </dgm:t>
    </dgm:pt>
    <dgm:pt modelId="{C05F9BEE-2ACE-7C4C-BB54-267CE5819CB5}" type="parTrans" cxnId="{9ADC8104-353A-F143-8151-FC91B5649091}">
      <dgm:prSet/>
      <dgm:spPr/>
      <dgm:t>
        <a:bodyPr/>
        <a:lstStyle/>
        <a:p>
          <a:endParaRPr lang="en-US"/>
        </a:p>
      </dgm:t>
    </dgm:pt>
    <dgm:pt modelId="{772A5F7B-8727-B249-B04B-083315DD78FC}" type="sibTrans" cxnId="{9ADC8104-353A-F143-8151-FC91B5649091}">
      <dgm:prSet/>
      <dgm:spPr/>
      <dgm:t>
        <a:bodyPr/>
        <a:lstStyle/>
        <a:p>
          <a:endParaRPr lang="en-US"/>
        </a:p>
      </dgm:t>
    </dgm:pt>
    <dgm:pt modelId="{1A8BADA6-6552-344A-A565-4EF0E81AB9A9}">
      <dgm:prSet custT="1"/>
      <dgm:spPr/>
      <dgm:t>
        <a:bodyPr/>
        <a:lstStyle/>
        <a:p>
          <a:pPr rtl="0"/>
          <a:r>
            <a:rPr lang="en-US" sz="1400" dirty="0"/>
            <a:t>Domains</a:t>
          </a:r>
        </a:p>
      </dgm:t>
    </dgm:pt>
    <dgm:pt modelId="{46EE81E9-1B31-4A4E-8E62-D1C63A521191}" type="parTrans" cxnId="{D09869C2-2046-A14B-8CA6-49A3047DFDAA}">
      <dgm:prSet/>
      <dgm:spPr/>
      <dgm:t>
        <a:bodyPr/>
        <a:lstStyle/>
        <a:p>
          <a:endParaRPr lang="en-US"/>
        </a:p>
      </dgm:t>
    </dgm:pt>
    <dgm:pt modelId="{28E2DCCA-413C-2D47-84E2-0AA160F60BB7}" type="sibTrans" cxnId="{D09869C2-2046-A14B-8CA6-49A3047DFDAA}">
      <dgm:prSet/>
      <dgm:spPr/>
      <dgm:t>
        <a:bodyPr/>
        <a:lstStyle/>
        <a:p>
          <a:endParaRPr lang="en-US"/>
        </a:p>
      </dgm:t>
    </dgm:pt>
    <dgm:pt modelId="{A60CB7F7-4D8A-B34E-A472-3381861271FC}">
      <dgm:prSet custT="1"/>
      <dgm:spPr/>
      <dgm:t>
        <a:bodyPr/>
        <a:lstStyle/>
        <a:p>
          <a:pPr rtl="0"/>
          <a:r>
            <a:rPr lang="en-US" sz="1400" dirty="0"/>
            <a:t>Metadata</a:t>
          </a:r>
        </a:p>
      </dgm:t>
    </dgm:pt>
    <dgm:pt modelId="{FBEA5C71-7AA5-0547-8B0E-F4FAE000525D}" type="parTrans" cxnId="{5903E4DD-310D-1147-BD91-4F37645971ED}">
      <dgm:prSet/>
      <dgm:spPr/>
      <dgm:t>
        <a:bodyPr/>
        <a:lstStyle/>
        <a:p>
          <a:endParaRPr lang="en-US"/>
        </a:p>
      </dgm:t>
    </dgm:pt>
    <dgm:pt modelId="{AD51B19C-4E8A-A740-8F91-A0CD2A332011}" type="sibTrans" cxnId="{5903E4DD-310D-1147-BD91-4F37645971ED}">
      <dgm:prSet/>
      <dgm:spPr/>
      <dgm:t>
        <a:bodyPr/>
        <a:lstStyle/>
        <a:p>
          <a:endParaRPr lang="en-US"/>
        </a:p>
      </dgm:t>
    </dgm:pt>
    <dgm:pt modelId="{33E5651E-8FE6-3545-8531-CBD093A6A971}">
      <dgm:prSet custT="1"/>
      <dgm:spPr/>
      <dgm:t>
        <a:bodyPr/>
        <a:lstStyle/>
        <a:p>
          <a:pPr rtl="0"/>
          <a:r>
            <a:rPr lang="en-US" sz="1400" dirty="0"/>
            <a:t>Storage</a:t>
          </a:r>
        </a:p>
      </dgm:t>
    </dgm:pt>
    <dgm:pt modelId="{C103C23B-BE1B-7D42-88F1-3D7115E916A1}" type="parTrans" cxnId="{2C379E95-1333-B643-86E7-A625FD2F12B4}">
      <dgm:prSet/>
      <dgm:spPr/>
      <dgm:t>
        <a:bodyPr/>
        <a:lstStyle/>
        <a:p>
          <a:endParaRPr lang="en-US"/>
        </a:p>
      </dgm:t>
    </dgm:pt>
    <dgm:pt modelId="{DA130E92-954F-7B4E-927A-41B58A99AF74}" type="sibTrans" cxnId="{2C379E95-1333-B643-86E7-A625FD2F12B4}">
      <dgm:prSet/>
      <dgm:spPr/>
      <dgm:t>
        <a:bodyPr/>
        <a:lstStyle/>
        <a:p>
          <a:endParaRPr lang="en-US"/>
        </a:p>
      </dgm:t>
    </dgm:pt>
    <dgm:pt modelId="{8EE42740-A149-6845-9DDB-6992B59991E6}">
      <dgm:prSet custT="1"/>
      <dgm:spPr/>
      <dgm:t>
        <a:bodyPr/>
        <a:lstStyle/>
        <a:p>
          <a:pPr rtl="0"/>
          <a:r>
            <a:rPr lang="en-US" sz="1400" dirty="0"/>
            <a:t>Usage</a:t>
          </a:r>
        </a:p>
      </dgm:t>
    </dgm:pt>
    <dgm:pt modelId="{A326A8CA-AF2A-C440-AC25-B950F30AE001}" type="parTrans" cxnId="{1340F6F9-4F19-EE41-86B7-D0B0C70B0FA4}">
      <dgm:prSet/>
      <dgm:spPr/>
      <dgm:t>
        <a:bodyPr/>
        <a:lstStyle/>
        <a:p>
          <a:endParaRPr lang="en-US"/>
        </a:p>
      </dgm:t>
    </dgm:pt>
    <dgm:pt modelId="{9F69C483-7725-7D43-9B0D-8684CDB90DC4}" type="sibTrans" cxnId="{1340F6F9-4F19-EE41-86B7-D0B0C70B0FA4}">
      <dgm:prSet/>
      <dgm:spPr/>
      <dgm:t>
        <a:bodyPr/>
        <a:lstStyle/>
        <a:p>
          <a:endParaRPr lang="en-US"/>
        </a:p>
      </dgm:t>
    </dgm:pt>
    <dgm:pt modelId="{C9BAD527-7482-1C49-A509-82E61D085B87}">
      <dgm:prSet custT="1"/>
      <dgm:spPr/>
      <dgm:t>
        <a:bodyPr/>
        <a:lstStyle/>
        <a:p>
          <a:pPr rtl="0"/>
          <a:r>
            <a:rPr lang="en-US" sz="1400" dirty="0"/>
            <a:t>Life cycle</a:t>
          </a:r>
        </a:p>
      </dgm:t>
    </dgm:pt>
    <dgm:pt modelId="{A6CB12CF-23EA-9043-8940-00FCD8EB0645}" type="parTrans" cxnId="{0E8D5D67-0678-8A4A-941F-F8A272911798}">
      <dgm:prSet/>
      <dgm:spPr/>
      <dgm:t>
        <a:bodyPr/>
        <a:lstStyle/>
        <a:p>
          <a:endParaRPr lang="en-US"/>
        </a:p>
      </dgm:t>
    </dgm:pt>
    <dgm:pt modelId="{8861042B-B830-0340-B2EC-F1EEE911903F}" type="sibTrans" cxnId="{0E8D5D67-0678-8A4A-941F-F8A272911798}">
      <dgm:prSet/>
      <dgm:spPr/>
      <dgm:t>
        <a:bodyPr/>
        <a:lstStyle/>
        <a:p>
          <a:endParaRPr lang="en-US"/>
        </a:p>
      </dgm:t>
    </dgm:pt>
    <dgm:pt modelId="{EA643715-7E14-FD41-83C3-CEC4DF8FE1B8}" type="pres">
      <dgm:prSet presAssocID="{A02D835D-A058-B64F-BE20-C93E0AB7D00E}" presName="Name0" presStyleCnt="0">
        <dgm:presLayoutVars>
          <dgm:chMax val="7"/>
          <dgm:chPref val="7"/>
          <dgm:dir/>
        </dgm:presLayoutVars>
      </dgm:prSet>
      <dgm:spPr/>
    </dgm:pt>
    <dgm:pt modelId="{057D0234-2B14-EE4F-8148-6CC991C3A1CC}" type="pres">
      <dgm:prSet presAssocID="{A02D835D-A058-B64F-BE20-C93E0AB7D00E}" presName="Name1" presStyleCnt="0"/>
      <dgm:spPr/>
    </dgm:pt>
    <dgm:pt modelId="{5458DAA5-F8C9-6E43-AAFD-7E454A4694B4}" type="pres">
      <dgm:prSet presAssocID="{A02D835D-A058-B64F-BE20-C93E0AB7D00E}" presName="cycle" presStyleCnt="0"/>
      <dgm:spPr/>
    </dgm:pt>
    <dgm:pt modelId="{C3E71F27-20BC-2743-9A11-1865ABD0A054}" type="pres">
      <dgm:prSet presAssocID="{A02D835D-A058-B64F-BE20-C93E0AB7D00E}" presName="srcNode" presStyleLbl="node1" presStyleIdx="0" presStyleCnt="6"/>
      <dgm:spPr/>
    </dgm:pt>
    <dgm:pt modelId="{886527A0-BDA5-9D4A-8CA0-6821F0007418}" type="pres">
      <dgm:prSet presAssocID="{A02D835D-A058-B64F-BE20-C93E0AB7D00E}" presName="conn" presStyleLbl="parChTrans1D2" presStyleIdx="0" presStyleCnt="1"/>
      <dgm:spPr/>
    </dgm:pt>
    <dgm:pt modelId="{D8B404F3-77F6-3940-A02F-180C3F445550}" type="pres">
      <dgm:prSet presAssocID="{A02D835D-A058-B64F-BE20-C93E0AB7D00E}" presName="extraNode" presStyleLbl="node1" presStyleIdx="0" presStyleCnt="6"/>
      <dgm:spPr/>
    </dgm:pt>
    <dgm:pt modelId="{9A8E4E74-7227-5E46-8D6C-AD51146441E9}" type="pres">
      <dgm:prSet presAssocID="{A02D835D-A058-B64F-BE20-C93E0AB7D00E}" presName="dstNode" presStyleLbl="node1" presStyleIdx="0" presStyleCnt="6"/>
      <dgm:spPr/>
    </dgm:pt>
    <dgm:pt modelId="{606F368F-938F-7746-A9EF-BDEDB9D75AA7}" type="pres">
      <dgm:prSet presAssocID="{D396686C-359D-5147-BA2D-2CB67686522A}" presName="text_1" presStyleLbl="node1" presStyleIdx="0" presStyleCnt="6">
        <dgm:presLayoutVars>
          <dgm:bulletEnabled val="1"/>
        </dgm:presLayoutVars>
      </dgm:prSet>
      <dgm:spPr/>
    </dgm:pt>
    <dgm:pt modelId="{BEDCFFE7-E5CD-2845-9706-12ED9F4A5CB2}" type="pres">
      <dgm:prSet presAssocID="{D396686C-359D-5147-BA2D-2CB67686522A}" presName="accent_1" presStyleCnt="0"/>
      <dgm:spPr/>
    </dgm:pt>
    <dgm:pt modelId="{1A6CA6EC-294E-B341-85AD-D632E247A218}" type="pres">
      <dgm:prSet presAssocID="{D396686C-359D-5147-BA2D-2CB67686522A}" presName="accentRepeatNode" presStyleLbl="solidFgAcc1" presStyleIdx="0" presStyleCnt="6"/>
      <dgm:spPr/>
    </dgm:pt>
    <dgm:pt modelId="{F4495CE6-0475-974B-8D73-201852AA4C63}" type="pres">
      <dgm:prSet presAssocID="{1A8BADA6-6552-344A-A565-4EF0E81AB9A9}" presName="text_2" presStyleLbl="node1" presStyleIdx="1" presStyleCnt="6">
        <dgm:presLayoutVars>
          <dgm:bulletEnabled val="1"/>
        </dgm:presLayoutVars>
      </dgm:prSet>
      <dgm:spPr/>
    </dgm:pt>
    <dgm:pt modelId="{717E6B09-B19B-9541-8D49-5F2D64B43D9E}" type="pres">
      <dgm:prSet presAssocID="{1A8BADA6-6552-344A-A565-4EF0E81AB9A9}" presName="accent_2" presStyleCnt="0"/>
      <dgm:spPr/>
    </dgm:pt>
    <dgm:pt modelId="{C9CB59F5-A63D-644B-9D54-BAB739C77BE2}" type="pres">
      <dgm:prSet presAssocID="{1A8BADA6-6552-344A-A565-4EF0E81AB9A9}" presName="accentRepeatNode" presStyleLbl="solidFgAcc1" presStyleIdx="1" presStyleCnt="6" custLinFactNeighborY="10572"/>
      <dgm:spPr/>
    </dgm:pt>
    <dgm:pt modelId="{A7885806-FD9E-7D42-A421-DF7E081073A4}" type="pres">
      <dgm:prSet presAssocID="{A60CB7F7-4D8A-B34E-A472-3381861271FC}" presName="text_3" presStyleLbl="node1" presStyleIdx="2" presStyleCnt="6" custLinFactNeighborX="981">
        <dgm:presLayoutVars>
          <dgm:bulletEnabled val="1"/>
        </dgm:presLayoutVars>
      </dgm:prSet>
      <dgm:spPr/>
    </dgm:pt>
    <dgm:pt modelId="{4209F1AB-9725-C24B-A693-9828F44AD4E9}" type="pres">
      <dgm:prSet presAssocID="{A60CB7F7-4D8A-B34E-A472-3381861271FC}" presName="accent_3" presStyleCnt="0"/>
      <dgm:spPr/>
    </dgm:pt>
    <dgm:pt modelId="{FF8A897C-65B3-7A41-B620-838BFF5846B6}" type="pres">
      <dgm:prSet presAssocID="{A60CB7F7-4D8A-B34E-A472-3381861271FC}" presName="accentRepeatNode" presStyleLbl="solidFgAcc1" presStyleIdx="2" presStyleCnt="6"/>
      <dgm:spPr/>
    </dgm:pt>
    <dgm:pt modelId="{A0077E3E-1915-2244-A311-244B3EACBD71}" type="pres">
      <dgm:prSet presAssocID="{33E5651E-8FE6-3545-8531-CBD093A6A971}" presName="text_4" presStyleLbl="node1" presStyleIdx="3" presStyleCnt="6" custLinFactNeighborX="743">
        <dgm:presLayoutVars>
          <dgm:bulletEnabled val="1"/>
        </dgm:presLayoutVars>
      </dgm:prSet>
      <dgm:spPr/>
    </dgm:pt>
    <dgm:pt modelId="{9485C556-55D1-F045-9C01-5270D41E28DD}" type="pres">
      <dgm:prSet presAssocID="{33E5651E-8FE6-3545-8531-CBD093A6A971}" presName="accent_4" presStyleCnt="0"/>
      <dgm:spPr/>
    </dgm:pt>
    <dgm:pt modelId="{A4B8C3F3-DF4E-3C41-8DA9-CE2FD13B83BC}" type="pres">
      <dgm:prSet presAssocID="{33E5651E-8FE6-3545-8531-CBD093A6A971}" presName="accentRepeatNode" presStyleLbl="solidFgAcc1" presStyleIdx="3" presStyleCnt="6"/>
      <dgm:spPr/>
    </dgm:pt>
    <dgm:pt modelId="{D5BDED0B-FB34-9848-BC8F-78E58EDCDBAA}" type="pres">
      <dgm:prSet presAssocID="{8EE42740-A149-6845-9DDB-6992B59991E6}" presName="text_5" presStyleLbl="node1" presStyleIdx="4" presStyleCnt="6">
        <dgm:presLayoutVars>
          <dgm:bulletEnabled val="1"/>
        </dgm:presLayoutVars>
      </dgm:prSet>
      <dgm:spPr/>
    </dgm:pt>
    <dgm:pt modelId="{AB73A557-DA5C-CB40-8813-301F8CAC0FD6}" type="pres">
      <dgm:prSet presAssocID="{8EE42740-A149-6845-9DDB-6992B59991E6}" presName="accent_5" presStyleCnt="0"/>
      <dgm:spPr/>
    </dgm:pt>
    <dgm:pt modelId="{8310E2E6-4084-B642-AFD3-2C017C5C53A4}" type="pres">
      <dgm:prSet presAssocID="{8EE42740-A149-6845-9DDB-6992B59991E6}" presName="accentRepeatNode" presStyleLbl="solidFgAcc1" presStyleIdx="4" presStyleCnt="6"/>
      <dgm:spPr/>
    </dgm:pt>
    <dgm:pt modelId="{2902D734-5322-1946-997C-F0B5B87B1796}" type="pres">
      <dgm:prSet presAssocID="{C9BAD527-7482-1C49-A509-82E61D085B87}" presName="text_6" presStyleLbl="node1" presStyleIdx="5" presStyleCnt="6">
        <dgm:presLayoutVars>
          <dgm:bulletEnabled val="1"/>
        </dgm:presLayoutVars>
      </dgm:prSet>
      <dgm:spPr/>
    </dgm:pt>
    <dgm:pt modelId="{3D0D3A60-DFC9-3541-9C8C-2CC84FC57513}" type="pres">
      <dgm:prSet presAssocID="{C9BAD527-7482-1C49-A509-82E61D085B87}" presName="accent_6" presStyleCnt="0"/>
      <dgm:spPr/>
    </dgm:pt>
    <dgm:pt modelId="{0BE1FB62-6B7E-624E-9E39-E1DF4C0D6067}" type="pres">
      <dgm:prSet presAssocID="{C9BAD527-7482-1C49-A509-82E61D085B87}" presName="accentRepeatNode" presStyleLbl="solidFgAcc1" presStyleIdx="5" presStyleCnt="6"/>
      <dgm:spPr/>
    </dgm:pt>
  </dgm:ptLst>
  <dgm:cxnLst>
    <dgm:cxn modelId="{74230269-CA0E-4A5F-A25E-78A97A7689D8}" type="presOf" srcId="{C9BAD527-7482-1C49-A509-82E61D085B87}" destId="{2902D734-5322-1946-997C-F0B5B87B1796}" srcOrd="0" destOrd="0" presId="urn:microsoft.com/office/officeart/2008/layout/VerticalCurvedList"/>
    <dgm:cxn modelId="{2C379E95-1333-B643-86E7-A625FD2F12B4}" srcId="{A02D835D-A058-B64F-BE20-C93E0AB7D00E}" destId="{33E5651E-8FE6-3545-8531-CBD093A6A971}" srcOrd="3" destOrd="0" parTransId="{C103C23B-BE1B-7D42-88F1-3D7115E916A1}" sibTransId="{DA130E92-954F-7B4E-927A-41B58A99AF74}"/>
    <dgm:cxn modelId="{D09869C2-2046-A14B-8CA6-49A3047DFDAA}" srcId="{A02D835D-A058-B64F-BE20-C93E0AB7D00E}" destId="{1A8BADA6-6552-344A-A565-4EF0E81AB9A9}" srcOrd="1" destOrd="0" parTransId="{46EE81E9-1B31-4A4E-8E62-D1C63A521191}" sibTransId="{28E2DCCA-413C-2D47-84E2-0AA160F60BB7}"/>
    <dgm:cxn modelId="{C58B87B1-0AC4-43E7-BEF2-41CF8CCFF3FD}" type="presOf" srcId="{8EE42740-A149-6845-9DDB-6992B59991E6}" destId="{D5BDED0B-FB34-9848-BC8F-78E58EDCDBAA}" srcOrd="0" destOrd="0" presId="urn:microsoft.com/office/officeart/2008/layout/VerticalCurvedList"/>
    <dgm:cxn modelId="{5903E4DD-310D-1147-BD91-4F37645971ED}" srcId="{A02D835D-A058-B64F-BE20-C93E0AB7D00E}" destId="{A60CB7F7-4D8A-B34E-A472-3381861271FC}" srcOrd="2" destOrd="0" parTransId="{FBEA5C71-7AA5-0547-8B0E-F4FAE000525D}" sibTransId="{AD51B19C-4E8A-A740-8F91-A0CD2A332011}"/>
    <dgm:cxn modelId="{0E8D5D67-0678-8A4A-941F-F8A272911798}" srcId="{A02D835D-A058-B64F-BE20-C93E0AB7D00E}" destId="{C9BAD527-7482-1C49-A509-82E61D085B87}" srcOrd="5" destOrd="0" parTransId="{A6CB12CF-23EA-9043-8940-00FCD8EB0645}" sibTransId="{8861042B-B830-0340-B2EC-F1EEE911903F}"/>
    <dgm:cxn modelId="{95405A19-2909-46C5-9252-D778960C18D8}" type="presOf" srcId="{772A5F7B-8727-B249-B04B-083315DD78FC}" destId="{886527A0-BDA5-9D4A-8CA0-6821F0007418}" srcOrd="0" destOrd="0" presId="urn:microsoft.com/office/officeart/2008/layout/VerticalCurvedList"/>
    <dgm:cxn modelId="{CC69AEA9-66BF-4289-B4D5-C6DF3A72EDBE}" type="presOf" srcId="{A60CB7F7-4D8A-B34E-A472-3381861271FC}" destId="{A7885806-FD9E-7D42-A421-DF7E081073A4}" srcOrd="0" destOrd="0" presId="urn:microsoft.com/office/officeart/2008/layout/VerticalCurvedList"/>
    <dgm:cxn modelId="{B94480A0-8F44-42D0-BF91-91A6A304E6D4}" type="presOf" srcId="{33E5651E-8FE6-3545-8531-CBD093A6A971}" destId="{A0077E3E-1915-2244-A311-244B3EACBD71}" srcOrd="0" destOrd="0" presId="urn:microsoft.com/office/officeart/2008/layout/VerticalCurvedList"/>
    <dgm:cxn modelId="{1340F6F9-4F19-EE41-86B7-D0B0C70B0FA4}" srcId="{A02D835D-A058-B64F-BE20-C93E0AB7D00E}" destId="{8EE42740-A149-6845-9DDB-6992B59991E6}" srcOrd="4" destOrd="0" parTransId="{A326A8CA-AF2A-C440-AC25-B950F30AE001}" sibTransId="{9F69C483-7725-7D43-9B0D-8684CDB90DC4}"/>
    <dgm:cxn modelId="{BF7094FA-9CD8-4F1E-8981-D6885A864F6C}" type="presOf" srcId="{D396686C-359D-5147-BA2D-2CB67686522A}" destId="{606F368F-938F-7746-A9EF-BDEDB9D75AA7}" srcOrd="0" destOrd="0" presId="urn:microsoft.com/office/officeart/2008/layout/VerticalCurvedList"/>
    <dgm:cxn modelId="{9ADC8104-353A-F143-8151-FC91B5649091}" srcId="{A02D835D-A058-B64F-BE20-C93E0AB7D00E}" destId="{D396686C-359D-5147-BA2D-2CB67686522A}" srcOrd="0" destOrd="0" parTransId="{C05F9BEE-2ACE-7C4C-BB54-267CE5819CB5}" sibTransId="{772A5F7B-8727-B249-B04B-083315DD78FC}"/>
    <dgm:cxn modelId="{CE55FA56-B6BA-4690-BA0B-40CE20F42D7A}" type="presOf" srcId="{A02D835D-A058-B64F-BE20-C93E0AB7D00E}" destId="{EA643715-7E14-FD41-83C3-CEC4DF8FE1B8}" srcOrd="0" destOrd="0" presId="urn:microsoft.com/office/officeart/2008/layout/VerticalCurvedList"/>
    <dgm:cxn modelId="{0721AD0B-7110-451D-9340-18088E57F436}" type="presOf" srcId="{1A8BADA6-6552-344A-A565-4EF0E81AB9A9}" destId="{F4495CE6-0475-974B-8D73-201852AA4C63}" srcOrd="0" destOrd="0" presId="urn:microsoft.com/office/officeart/2008/layout/VerticalCurvedList"/>
    <dgm:cxn modelId="{151A8678-9D27-423E-8298-99AE4D44FE36}" type="presParOf" srcId="{EA643715-7E14-FD41-83C3-CEC4DF8FE1B8}" destId="{057D0234-2B14-EE4F-8148-6CC991C3A1CC}" srcOrd="0" destOrd="0" presId="urn:microsoft.com/office/officeart/2008/layout/VerticalCurvedList"/>
    <dgm:cxn modelId="{3656CD51-B82B-4740-B28F-3AE908FA9431}" type="presParOf" srcId="{057D0234-2B14-EE4F-8148-6CC991C3A1CC}" destId="{5458DAA5-F8C9-6E43-AAFD-7E454A4694B4}" srcOrd="0" destOrd="0" presId="urn:microsoft.com/office/officeart/2008/layout/VerticalCurvedList"/>
    <dgm:cxn modelId="{D4B0304B-4E0A-43BD-875B-5E5DEA444E76}" type="presParOf" srcId="{5458DAA5-F8C9-6E43-AAFD-7E454A4694B4}" destId="{C3E71F27-20BC-2743-9A11-1865ABD0A054}" srcOrd="0" destOrd="0" presId="urn:microsoft.com/office/officeart/2008/layout/VerticalCurvedList"/>
    <dgm:cxn modelId="{51B754A6-2C51-4B4B-876C-EA38B74CFFBD}" type="presParOf" srcId="{5458DAA5-F8C9-6E43-AAFD-7E454A4694B4}" destId="{886527A0-BDA5-9D4A-8CA0-6821F0007418}" srcOrd="1" destOrd="0" presId="urn:microsoft.com/office/officeart/2008/layout/VerticalCurvedList"/>
    <dgm:cxn modelId="{19E3DAD0-463F-4016-9E20-8E50C69145E8}" type="presParOf" srcId="{5458DAA5-F8C9-6E43-AAFD-7E454A4694B4}" destId="{D8B404F3-77F6-3940-A02F-180C3F445550}" srcOrd="2" destOrd="0" presId="urn:microsoft.com/office/officeart/2008/layout/VerticalCurvedList"/>
    <dgm:cxn modelId="{9C4658A1-53FC-4182-8DBD-194A4852E16A}" type="presParOf" srcId="{5458DAA5-F8C9-6E43-AAFD-7E454A4694B4}" destId="{9A8E4E74-7227-5E46-8D6C-AD51146441E9}" srcOrd="3" destOrd="0" presId="urn:microsoft.com/office/officeart/2008/layout/VerticalCurvedList"/>
    <dgm:cxn modelId="{510701BA-D1E2-4B7A-81CE-86DA2CA394BF}" type="presParOf" srcId="{057D0234-2B14-EE4F-8148-6CC991C3A1CC}" destId="{606F368F-938F-7746-A9EF-BDEDB9D75AA7}" srcOrd="1" destOrd="0" presId="urn:microsoft.com/office/officeart/2008/layout/VerticalCurvedList"/>
    <dgm:cxn modelId="{F8739409-784F-448C-B809-2E77A4F85BB2}" type="presParOf" srcId="{057D0234-2B14-EE4F-8148-6CC991C3A1CC}" destId="{BEDCFFE7-E5CD-2845-9706-12ED9F4A5CB2}" srcOrd="2" destOrd="0" presId="urn:microsoft.com/office/officeart/2008/layout/VerticalCurvedList"/>
    <dgm:cxn modelId="{83F92953-4EC2-49A7-B3BA-9DCDFB83C94F}" type="presParOf" srcId="{BEDCFFE7-E5CD-2845-9706-12ED9F4A5CB2}" destId="{1A6CA6EC-294E-B341-85AD-D632E247A218}" srcOrd="0" destOrd="0" presId="urn:microsoft.com/office/officeart/2008/layout/VerticalCurvedList"/>
    <dgm:cxn modelId="{A386B41D-FE37-470E-8F7D-B067D9F53202}" type="presParOf" srcId="{057D0234-2B14-EE4F-8148-6CC991C3A1CC}" destId="{F4495CE6-0475-974B-8D73-201852AA4C63}" srcOrd="3" destOrd="0" presId="urn:microsoft.com/office/officeart/2008/layout/VerticalCurvedList"/>
    <dgm:cxn modelId="{C2089BC4-FDB7-454D-AD2A-1904CDE91901}" type="presParOf" srcId="{057D0234-2B14-EE4F-8148-6CC991C3A1CC}" destId="{717E6B09-B19B-9541-8D49-5F2D64B43D9E}" srcOrd="4" destOrd="0" presId="urn:microsoft.com/office/officeart/2008/layout/VerticalCurvedList"/>
    <dgm:cxn modelId="{15A49F7A-90E7-4CE0-87DE-AF98F925E79D}" type="presParOf" srcId="{717E6B09-B19B-9541-8D49-5F2D64B43D9E}" destId="{C9CB59F5-A63D-644B-9D54-BAB739C77BE2}" srcOrd="0" destOrd="0" presId="urn:microsoft.com/office/officeart/2008/layout/VerticalCurvedList"/>
    <dgm:cxn modelId="{CF404680-7502-428A-A329-9AF12E7D4536}" type="presParOf" srcId="{057D0234-2B14-EE4F-8148-6CC991C3A1CC}" destId="{A7885806-FD9E-7D42-A421-DF7E081073A4}" srcOrd="5" destOrd="0" presId="urn:microsoft.com/office/officeart/2008/layout/VerticalCurvedList"/>
    <dgm:cxn modelId="{14D8D79E-3F58-4774-98C9-6EB2DA390C3F}" type="presParOf" srcId="{057D0234-2B14-EE4F-8148-6CC991C3A1CC}" destId="{4209F1AB-9725-C24B-A693-9828F44AD4E9}" srcOrd="6" destOrd="0" presId="urn:microsoft.com/office/officeart/2008/layout/VerticalCurvedList"/>
    <dgm:cxn modelId="{1621E2C9-89B2-40E6-BDF8-1F652E51AE93}" type="presParOf" srcId="{4209F1AB-9725-C24B-A693-9828F44AD4E9}" destId="{FF8A897C-65B3-7A41-B620-838BFF5846B6}" srcOrd="0" destOrd="0" presId="urn:microsoft.com/office/officeart/2008/layout/VerticalCurvedList"/>
    <dgm:cxn modelId="{29F4182A-1642-4339-846D-9447EC30C931}" type="presParOf" srcId="{057D0234-2B14-EE4F-8148-6CC991C3A1CC}" destId="{A0077E3E-1915-2244-A311-244B3EACBD71}" srcOrd="7" destOrd="0" presId="urn:microsoft.com/office/officeart/2008/layout/VerticalCurvedList"/>
    <dgm:cxn modelId="{A5531047-A8C6-4580-8ECD-20F8DF982CE8}" type="presParOf" srcId="{057D0234-2B14-EE4F-8148-6CC991C3A1CC}" destId="{9485C556-55D1-F045-9C01-5270D41E28DD}" srcOrd="8" destOrd="0" presId="urn:microsoft.com/office/officeart/2008/layout/VerticalCurvedList"/>
    <dgm:cxn modelId="{77D11F74-DFEC-459E-B58A-6EA6B044E905}" type="presParOf" srcId="{9485C556-55D1-F045-9C01-5270D41E28DD}" destId="{A4B8C3F3-DF4E-3C41-8DA9-CE2FD13B83BC}" srcOrd="0" destOrd="0" presId="urn:microsoft.com/office/officeart/2008/layout/VerticalCurvedList"/>
    <dgm:cxn modelId="{5E12CCCD-DED1-4477-A6E1-2324BDF5AC6C}" type="presParOf" srcId="{057D0234-2B14-EE4F-8148-6CC991C3A1CC}" destId="{D5BDED0B-FB34-9848-BC8F-78E58EDCDBAA}" srcOrd="9" destOrd="0" presId="urn:microsoft.com/office/officeart/2008/layout/VerticalCurvedList"/>
    <dgm:cxn modelId="{CCA6F96C-D7BE-402D-AF64-82B7B6FC6CD2}" type="presParOf" srcId="{057D0234-2B14-EE4F-8148-6CC991C3A1CC}" destId="{AB73A557-DA5C-CB40-8813-301F8CAC0FD6}" srcOrd="10" destOrd="0" presId="urn:microsoft.com/office/officeart/2008/layout/VerticalCurvedList"/>
    <dgm:cxn modelId="{987C4F61-49D1-4305-AEE1-27F0A41B0A7E}" type="presParOf" srcId="{AB73A557-DA5C-CB40-8813-301F8CAC0FD6}" destId="{8310E2E6-4084-B642-AFD3-2C017C5C53A4}" srcOrd="0" destOrd="0" presId="urn:microsoft.com/office/officeart/2008/layout/VerticalCurvedList"/>
    <dgm:cxn modelId="{13EBB77C-FC1C-454B-845D-CBED3AB35C47}" type="presParOf" srcId="{057D0234-2B14-EE4F-8148-6CC991C3A1CC}" destId="{2902D734-5322-1946-997C-F0B5B87B1796}" srcOrd="11" destOrd="0" presId="urn:microsoft.com/office/officeart/2008/layout/VerticalCurvedList"/>
    <dgm:cxn modelId="{22403651-6EE9-47A3-A704-170EB208FD74}" type="presParOf" srcId="{057D0234-2B14-EE4F-8148-6CC991C3A1CC}" destId="{3D0D3A60-DFC9-3541-9C8C-2CC84FC57513}" srcOrd="12" destOrd="0" presId="urn:microsoft.com/office/officeart/2008/layout/VerticalCurvedList"/>
    <dgm:cxn modelId="{11007C5A-CFD5-4B9D-93FF-9597B7423597}" type="presParOf" srcId="{3D0D3A60-DFC9-3541-9C8C-2CC84FC57513}" destId="{0BE1FB62-6B7E-624E-9E39-E1DF4C0D6067}" srcOrd="0" destOrd="0" presId="urn:microsoft.com/office/officeart/2008/layout/VerticalCurvedList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D835D-A058-B64F-BE20-C93E0AB7D00E}" type="doc">
      <dgm:prSet loTypeId="urn:microsoft.com/office/officeart/2008/layout/VerticalCurvedList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96686C-359D-5147-BA2D-2CB67686522A}">
      <dgm:prSet custT="1"/>
      <dgm:spPr/>
      <dgm:t>
        <a:bodyPr/>
        <a:lstStyle/>
        <a:p>
          <a:pPr rtl="0"/>
          <a:r>
            <a:rPr lang="en-US" sz="1400" dirty="0"/>
            <a:t>Programming Languages</a:t>
          </a:r>
        </a:p>
      </dgm:t>
    </dgm:pt>
    <dgm:pt modelId="{C05F9BEE-2ACE-7C4C-BB54-267CE5819CB5}" type="parTrans" cxnId="{9ADC8104-353A-F143-8151-FC91B5649091}">
      <dgm:prSet/>
      <dgm:spPr/>
      <dgm:t>
        <a:bodyPr/>
        <a:lstStyle/>
        <a:p>
          <a:endParaRPr lang="en-US"/>
        </a:p>
      </dgm:t>
    </dgm:pt>
    <dgm:pt modelId="{772A5F7B-8727-B249-B04B-083315DD78FC}" type="sibTrans" cxnId="{9ADC8104-353A-F143-8151-FC91B5649091}">
      <dgm:prSet/>
      <dgm:spPr/>
      <dgm:t>
        <a:bodyPr/>
        <a:lstStyle/>
        <a:p>
          <a:endParaRPr lang="en-US"/>
        </a:p>
      </dgm:t>
    </dgm:pt>
    <dgm:pt modelId="{1A8BADA6-6552-344A-A565-4EF0E81AB9A9}">
      <dgm:prSet custT="1"/>
      <dgm:spPr/>
      <dgm:t>
        <a:bodyPr/>
        <a:lstStyle/>
        <a:p>
          <a:pPr rtl="0"/>
          <a:r>
            <a:rPr lang="en-US" sz="1400" dirty="0"/>
            <a:t>Units &amp; Time steps</a:t>
          </a:r>
        </a:p>
      </dgm:t>
    </dgm:pt>
    <dgm:pt modelId="{46EE81E9-1B31-4A4E-8E62-D1C63A521191}" type="parTrans" cxnId="{D09869C2-2046-A14B-8CA6-49A3047DFDAA}">
      <dgm:prSet/>
      <dgm:spPr/>
      <dgm:t>
        <a:bodyPr/>
        <a:lstStyle/>
        <a:p>
          <a:endParaRPr lang="en-US"/>
        </a:p>
      </dgm:t>
    </dgm:pt>
    <dgm:pt modelId="{28E2DCCA-413C-2D47-84E2-0AA160F60BB7}" type="sibTrans" cxnId="{D09869C2-2046-A14B-8CA6-49A3047DFDAA}">
      <dgm:prSet/>
      <dgm:spPr/>
      <dgm:t>
        <a:bodyPr/>
        <a:lstStyle/>
        <a:p>
          <a:endParaRPr lang="en-US"/>
        </a:p>
      </dgm:t>
    </dgm:pt>
    <dgm:pt modelId="{33E5651E-8FE6-3545-8531-CBD093A6A971}">
      <dgm:prSet custT="1"/>
      <dgm:spPr/>
      <dgm:t>
        <a:bodyPr/>
        <a:lstStyle/>
        <a:p>
          <a:pPr rtl="0"/>
          <a:r>
            <a:rPr lang="en-US" sz="1400" dirty="0"/>
            <a:t>Spatial Resolution</a:t>
          </a:r>
        </a:p>
      </dgm:t>
    </dgm:pt>
    <dgm:pt modelId="{C103C23B-BE1B-7D42-88F1-3D7115E916A1}" type="parTrans" cxnId="{2C379E95-1333-B643-86E7-A625FD2F12B4}">
      <dgm:prSet/>
      <dgm:spPr/>
      <dgm:t>
        <a:bodyPr/>
        <a:lstStyle/>
        <a:p>
          <a:endParaRPr lang="en-US"/>
        </a:p>
      </dgm:t>
    </dgm:pt>
    <dgm:pt modelId="{DA130E92-954F-7B4E-927A-41B58A99AF74}" type="sibTrans" cxnId="{2C379E95-1333-B643-86E7-A625FD2F12B4}">
      <dgm:prSet/>
      <dgm:spPr/>
      <dgm:t>
        <a:bodyPr/>
        <a:lstStyle/>
        <a:p>
          <a:endParaRPr lang="en-US"/>
        </a:p>
      </dgm:t>
    </dgm:pt>
    <dgm:pt modelId="{8EE42740-A149-6845-9DDB-6992B59991E6}">
      <dgm:prSet custT="1"/>
      <dgm:spPr/>
      <dgm:t>
        <a:bodyPr/>
        <a:lstStyle/>
        <a:p>
          <a:pPr rtl="0"/>
          <a:r>
            <a:rPr lang="en-US" sz="1400" dirty="0"/>
            <a:t>Reference/Coordinate Systems</a:t>
          </a:r>
        </a:p>
      </dgm:t>
    </dgm:pt>
    <dgm:pt modelId="{A326A8CA-AF2A-C440-AC25-B950F30AE001}" type="parTrans" cxnId="{1340F6F9-4F19-EE41-86B7-D0B0C70B0FA4}">
      <dgm:prSet/>
      <dgm:spPr/>
      <dgm:t>
        <a:bodyPr/>
        <a:lstStyle/>
        <a:p>
          <a:endParaRPr lang="en-US"/>
        </a:p>
      </dgm:t>
    </dgm:pt>
    <dgm:pt modelId="{9F69C483-7725-7D43-9B0D-8684CDB90DC4}" type="sibTrans" cxnId="{1340F6F9-4F19-EE41-86B7-D0B0C70B0FA4}">
      <dgm:prSet/>
      <dgm:spPr/>
      <dgm:t>
        <a:bodyPr/>
        <a:lstStyle/>
        <a:p>
          <a:endParaRPr lang="en-US"/>
        </a:p>
      </dgm:t>
    </dgm:pt>
    <dgm:pt modelId="{C9BAD527-7482-1C49-A509-82E61D085B87}">
      <dgm:prSet custT="1"/>
      <dgm:spPr/>
      <dgm:t>
        <a:bodyPr/>
        <a:lstStyle/>
        <a:p>
          <a:pPr rtl="0"/>
          <a:r>
            <a:rPr lang="en-US" sz="1400" dirty="0"/>
            <a:t>Scientific Conventions Dependent on Science Domain</a:t>
          </a:r>
        </a:p>
      </dgm:t>
    </dgm:pt>
    <dgm:pt modelId="{A6CB12CF-23EA-9043-8940-00FCD8EB0645}" type="parTrans" cxnId="{0E8D5D67-0678-8A4A-941F-F8A272911798}">
      <dgm:prSet/>
      <dgm:spPr/>
      <dgm:t>
        <a:bodyPr/>
        <a:lstStyle/>
        <a:p>
          <a:endParaRPr lang="en-US"/>
        </a:p>
      </dgm:t>
    </dgm:pt>
    <dgm:pt modelId="{8861042B-B830-0340-B2EC-F1EEE911903F}" type="sibTrans" cxnId="{0E8D5D67-0678-8A4A-941F-F8A272911798}">
      <dgm:prSet/>
      <dgm:spPr/>
      <dgm:t>
        <a:bodyPr/>
        <a:lstStyle/>
        <a:p>
          <a:endParaRPr lang="en-US"/>
        </a:p>
      </dgm:t>
    </dgm:pt>
    <dgm:pt modelId="{212E909B-2B14-764B-95C1-FC884E848068}">
      <dgm:prSet custT="1"/>
      <dgm:spPr/>
      <dgm:t>
        <a:bodyPr/>
        <a:lstStyle/>
        <a:p>
          <a:pPr rtl="0"/>
          <a:r>
            <a:rPr lang="en-US" sz="1400" dirty="0"/>
            <a:t>Variable names</a:t>
          </a:r>
        </a:p>
      </dgm:t>
    </dgm:pt>
    <dgm:pt modelId="{8BDE8C44-2422-1749-9937-06233344D6BB}" type="parTrans" cxnId="{A2F4A47C-D6E0-424B-BDA2-2E177171054F}">
      <dgm:prSet/>
      <dgm:spPr/>
      <dgm:t>
        <a:bodyPr/>
        <a:lstStyle/>
        <a:p>
          <a:endParaRPr lang="en-US"/>
        </a:p>
      </dgm:t>
    </dgm:pt>
    <dgm:pt modelId="{DB30C84D-AD2D-534C-9A92-5B936710E825}" type="sibTrans" cxnId="{A2F4A47C-D6E0-424B-BDA2-2E177171054F}">
      <dgm:prSet/>
      <dgm:spPr/>
      <dgm:t>
        <a:bodyPr/>
        <a:lstStyle/>
        <a:p>
          <a:endParaRPr lang="en-US"/>
        </a:p>
      </dgm:t>
    </dgm:pt>
    <dgm:pt modelId="{EA643715-7E14-FD41-83C3-CEC4DF8FE1B8}" type="pres">
      <dgm:prSet presAssocID="{A02D835D-A058-B64F-BE20-C93E0AB7D00E}" presName="Name0" presStyleCnt="0">
        <dgm:presLayoutVars>
          <dgm:chMax val="7"/>
          <dgm:chPref val="7"/>
          <dgm:dir/>
        </dgm:presLayoutVars>
      </dgm:prSet>
      <dgm:spPr/>
    </dgm:pt>
    <dgm:pt modelId="{057D0234-2B14-EE4F-8148-6CC991C3A1CC}" type="pres">
      <dgm:prSet presAssocID="{A02D835D-A058-B64F-BE20-C93E0AB7D00E}" presName="Name1" presStyleCnt="0"/>
      <dgm:spPr/>
    </dgm:pt>
    <dgm:pt modelId="{5458DAA5-F8C9-6E43-AAFD-7E454A4694B4}" type="pres">
      <dgm:prSet presAssocID="{A02D835D-A058-B64F-BE20-C93E0AB7D00E}" presName="cycle" presStyleCnt="0"/>
      <dgm:spPr/>
    </dgm:pt>
    <dgm:pt modelId="{C3E71F27-20BC-2743-9A11-1865ABD0A054}" type="pres">
      <dgm:prSet presAssocID="{A02D835D-A058-B64F-BE20-C93E0AB7D00E}" presName="srcNode" presStyleLbl="node1" presStyleIdx="0" presStyleCnt="6"/>
      <dgm:spPr/>
    </dgm:pt>
    <dgm:pt modelId="{886527A0-BDA5-9D4A-8CA0-6821F0007418}" type="pres">
      <dgm:prSet presAssocID="{A02D835D-A058-B64F-BE20-C93E0AB7D00E}" presName="conn" presStyleLbl="parChTrans1D2" presStyleIdx="0" presStyleCnt="1"/>
      <dgm:spPr/>
    </dgm:pt>
    <dgm:pt modelId="{D8B404F3-77F6-3940-A02F-180C3F445550}" type="pres">
      <dgm:prSet presAssocID="{A02D835D-A058-B64F-BE20-C93E0AB7D00E}" presName="extraNode" presStyleLbl="node1" presStyleIdx="0" presStyleCnt="6"/>
      <dgm:spPr/>
    </dgm:pt>
    <dgm:pt modelId="{9A8E4E74-7227-5E46-8D6C-AD51146441E9}" type="pres">
      <dgm:prSet presAssocID="{A02D835D-A058-B64F-BE20-C93E0AB7D00E}" presName="dstNode" presStyleLbl="node1" presStyleIdx="0" presStyleCnt="6"/>
      <dgm:spPr/>
    </dgm:pt>
    <dgm:pt modelId="{606F368F-938F-7746-A9EF-BDEDB9D75AA7}" type="pres">
      <dgm:prSet presAssocID="{D396686C-359D-5147-BA2D-2CB67686522A}" presName="text_1" presStyleLbl="node1" presStyleIdx="0" presStyleCnt="6">
        <dgm:presLayoutVars>
          <dgm:bulletEnabled val="1"/>
        </dgm:presLayoutVars>
      </dgm:prSet>
      <dgm:spPr/>
    </dgm:pt>
    <dgm:pt modelId="{BEDCFFE7-E5CD-2845-9706-12ED9F4A5CB2}" type="pres">
      <dgm:prSet presAssocID="{D396686C-359D-5147-BA2D-2CB67686522A}" presName="accent_1" presStyleCnt="0"/>
      <dgm:spPr/>
    </dgm:pt>
    <dgm:pt modelId="{1A6CA6EC-294E-B341-85AD-D632E247A218}" type="pres">
      <dgm:prSet presAssocID="{D396686C-359D-5147-BA2D-2CB67686522A}" presName="accentRepeatNode" presStyleLbl="solidFgAcc1" presStyleIdx="0" presStyleCnt="6"/>
      <dgm:spPr/>
    </dgm:pt>
    <dgm:pt modelId="{EB084223-2BDD-E042-A793-66647B502088}" type="pres">
      <dgm:prSet presAssocID="{212E909B-2B14-764B-95C1-FC884E848068}" presName="text_2" presStyleLbl="node1" presStyleIdx="1" presStyleCnt="6">
        <dgm:presLayoutVars>
          <dgm:bulletEnabled val="1"/>
        </dgm:presLayoutVars>
      </dgm:prSet>
      <dgm:spPr/>
    </dgm:pt>
    <dgm:pt modelId="{8ECCC76C-9ECB-264F-BB93-0FFBAE81D933}" type="pres">
      <dgm:prSet presAssocID="{212E909B-2B14-764B-95C1-FC884E848068}" presName="accent_2" presStyleCnt="0"/>
      <dgm:spPr/>
    </dgm:pt>
    <dgm:pt modelId="{9A161B98-3CC1-4F4D-AA6C-C8D21C9F85F7}" type="pres">
      <dgm:prSet presAssocID="{212E909B-2B14-764B-95C1-FC884E848068}" presName="accentRepeatNode" presStyleLbl="solidFgAcc1" presStyleIdx="1" presStyleCnt="6"/>
      <dgm:spPr/>
    </dgm:pt>
    <dgm:pt modelId="{C5057819-D64B-BC48-92C7-CF92491B411B}" type="pres">
      <dgm:prSet presAssocID="{1A8BADA6-6552-344A-A565-4EF0E81AB9A9}" presName="text_3" presStyleLbl="node1" presStyleIdx="2" presStyleCnt="6">
        <dgm:presLayoutVars>
          <dgm:bulletEnabled val="1"/>
        </dgm:presLayoutVars>
      </dgm:prSet>
      <dgm:spPr/>
    </dgm:pt>
    <dgm:pt modelId="{A7729985-B74E-8544-A768-0A7C4B447ECE}" type="pres">
      <dgm:prSet presAssocID="{1A8BADA6-6552-344A-A565-4EF0E81AB9A9}" presName="accent_3" presStyleCnt="0"/>
      <dgm:spPr/>
    </dgm:pt>
    <dgm:pt modelId="{C9CB59F5-A63D-644B-9D54-BAB739C77BE2}" type="pres">
      <dgm:prSet presAssocID="{1A8BADA6-6552-344A-A565-4EF0E81AB9A9}" presName="accentRepeatNode" presStyleLbl="solidFgAcc1" presStyleIdx="2" presStyleCnt="6"/>
      <dgm:spPr/>
    </dgm:pt>
    <dgm:pt modelId="{A0077E3E-1915-2244-A311-244B3EACBD71}" type="pres">
      <dgm:prSet presAssocID="{33E5651E-8FE6-3545-8531-CBD093A6A971}" presName="text_4" presStyleLbl="node1" presStyleIdx="3" presStyleCnt="6">
        <dgm:presLayoutVars>
          <dgm:bulletEnabled val="1"/>
        </dgm:presLayoutVars>
      </dgm:prSet>
      <dgm:spPr/>
    </dgm:pt>
    <dgm:pt modelId="{9485C556-55D1-F045-9C01-5270D41E28DD}" type="pres">
      <dgm:prSet presAssocID="{33E5651E-8FE6-3545-8531-CBD093A6A971}" presName="accent_4" presStyleCnt="0"/>
      <dgm:spPr/>
    </dgm:pt>
    <dgm:pt modelId="{A4B8C3F3-DF4E-3C41-8DA9-CE2FD13B83BC}" type="pres">
      <dgm:prSet presAssocID="{33E5651E-8FE6-3545-8531-CBD093A6A971}" presName="accentRepeatNode" presStyleLbl="solidFgAcc1" presStyleIdx="3" presStyleCnt="6"/>
      <dgm:spPr/>
    </dgm:pt>
    <dgm:pt modelId="{D5BDED0B-FB34-9848-BC8F-78E58EDCDBAA}" type="pres">
      <dgm:prSet presAssocID="{8EE42740-A149-6845-9DDB-6992B59991E6}" presName="text_5" presStyleLbl="node1" presStyleIdx="4" presStyleCnt="6">
        <dgm:presLayoutVars>
          <dgm:bulletEnabled val="1"/>
        </dgm:presLayoutVars>
      </dgm:prSet>
      <dgm:spPr/>
    </dgm:pt>
    <dgm:pt modelId="{AB73A557-DA5C-CB40-8813-301F8CAC0FD6}" type="pres">
      <dgm:prSet presAssocID="{8EE42740-A149-6845-9DDB-6992B59991E6}" presName="accent_5" presStyleCnt="0"/>
      <dgm:spPr/>
    </dgm:pt>
    <dgm:pt modelId="{8310E2E6-4084-B642-AFD3-2C017C5C53A4}" type="pres">
      <dgm:prSet presAssocID="{8EE42740-A149-6845-9DDB-6992B59991E6}" presName="accentRepeatNode" presStyleLbl="solidFgAcc1" presStyleIdx="4" presStyleCnt="6"/>
      <dgm:spPr/>
    </dgm:pt>
    <dgm:pt modelId="{2902D734-5322-1946-997C-F0B5B87B1796}" type="pres">
      <dgm:prSet presAssocID="{C9BAD527-7482-1C49-A509-82E61D085B87}" presName="text_6" presStyleLbl="node1" presStyleIdx="5" presStyleCnt="6">
        <dgm:presLayoutVars>
          <dgm:bulletEnabled val="1"/>
        </dgm:presLayoutVars>
      </dgm:prSet>
      <dgm:spPr/>
    </dgm:pt>
    <dgm:pt modelId="{3D0D3A60-DFC9-3541-9C8C-2CC84FC57513}" type="pres">
      <dgm:prSet presAssocID="{C9BAD527-7482-1C49-A509-82E61D085B87}" presName="accent_6" presStyleCnt="0"/>
      <dgm:spPr/>
    </dgm:pt>
    <dgm:pt modelId="{0BE1FB62-6B7E-624E-9E39-E1DF4C0D6067}" type="pres">
      <dgm:prSet presAssocID="{C9BAD527-7482-1C49-A509-82E61D085B87}" presName="accentRepeatNode" presStyleLbl="solidFgAcc1" presStyleIdx="5" presStyleCnt="6"/>
      <dgm:spPr/>
    </dgm:pt>
  </dgm:ptLst>
  <dgm:cxnLst>
    <dgm:cxn modelId="{2C379E95-1333-B643-86E7-A625FD2F12B4}" srcId="{A02D835D-A058-B64F-BE20-C93E0AB7D00E}" destId="{33E5651E-8FE6-3545-8531-CBD093A6A971}" srcOrd="3" destOrd="0" parTransId="{C103C23B-BE1B-7D42-88F1-3D7115E916A1}" sibTransId="{DA130E92-954F-7B4E-927A-41B58A99AF74}"/>
    <dgm:cxn modelId="{D09869C2-2046-A14B-8CA6-49A3047DFDAA}" srcId="{A02D835D-A058-B64F-BE20-C93E0AB7D00E}" destId="{1A8BADA6-6552-344A-A565-4EF0E81AB9A9}" srcOrd="2" destOrd="0" parTransId="{46EE81E9-1B31-4A4E-8E62-D1C63A521191}" sibTransId="{28E2DCCA-413C-2D47-84E2-0AA160F60BB7}"/>
    <dgm:cxn modelId="{D043E996-2BF9-40AE-93E1-BDC17E12BA01}" type="presOf" srcId="{8EE42740-A149-6845-9DDB-6992B59991E6}" destId="{D5BDED0B-FB34-9848-BC8F-78E58EDCDBAA}" srcOrd="0" destOrd="0" presId="urn:microsoft.com/office/officeart/2008/layout/VerticalCurvedList"/>
    <dgm:cxn modelId="{DF6BD8A6-B5AD-4A94-A88E-56901F1E9A07}" type="presOf" srcId="{772A5F7B-8727-B249-B04B-083315DD78FC}" destId="{886527A0-BDA5-9D4A-8CA0-6821F0007418}" srcOrd="0" destOrd="0" presId="urn:microsoft.com/office/officeart/2008/layout/VerticalCurvedList"/>
    <dgm:cxn modelId="{0E8D5D67-0678-8A4A-941F-F8A272911798}" srcId="{A02D835D-A058-B64F-BE20-C93E0AB7D00E}" destId="{C9BAD527-7482-1C49-A509-82E61D085B87}" srcOrd="5" destOrd="0" parTransId="{A6CB12CF-23EA-9043-8940-00FCD8EB0645}" sibTransId="{8861042B-B830-0340-B2EC-F1EEE911903F}"/>
    <dgm:cxn modelId="{CA67077E-9993-499E-AD19-DE91442C66A4}" type="presOf" srcId="{D396686C-359D-5147-BA2D-2CB67686522A}" destId="{606F368F-938F-7746-A9EF-BDEDB9D75AA7}" srcOrd="0" destOrd="0" presId="urn:microsoft.com/office/officeart/2008/layout/VerticalCurvedList"/>
    <dgm:cxn modelId="{4795C301-0D78-4F5A-8B4E-467AEACF5E22}" type="presOf" srcId="{33E5651E-8FE6-3545-8531-CBD093A6A971}" destId="{A0077E3E-1915-2244-A311-244B3EACBD71}" srcOrd="0" destOrd="0" presId="urn:microsoft.com/office/officeart/2008/layout/VerticalCurvedList"/>
    <dgm:cxn modelId="{5EAC9F42-6724-4622-960D-380523D0AD29}" type="presOf" srcId="{A02D835D-A058-B64F-BE20-C93E0AB7D00E}" destId="{EA643715-7E14-FD41-83C3-CEC4DF8FE1B8}" srcOrd="0" destOrd="0" presId="urn:microsoft.com/office/officeart/2008/layout/VerticalCurvedList"/>
    <dgm:cxn modelId="{EFE60E3E-8249-4BFD-A604-D75883AFD8F2}" type="presOf" srcId="{1A8BADA6-6552-344A-A565-4EF0E81AB9A9}" destId="{C5057819-D64B-BC48-92C7-CF92491B411B}" srcOrd="0" destOrd="0" presId="urn:microsoft.com/office/officeart/2008/layout/VerticalCurvedList"/>
    <dgm:cxn modelId="{1340F6F9-4F19-EE41-86B7-D0B0C70B0FA4}" srcId="{A02D835D-A058-B64F-BE20-C93E0AB7D00E}" destId="{8EE42740-A149-6845-9DDB-6992B59991E6}" srcOrd="4" destOrd="0" parTransId="{A326A8CA-AF2A-C440-AC25-B950F30AE001}" sibTransId="{9F69C483-7725-7D43-9B0D-8684CDB90DC4}"/>
    <dgm:cxn modelId="{A2F4A47C-D6E0-424B-BDA2-2E177171054F}" srcId="{A02D835D-A058-B64F-BE20-C93E0AB7D00E}" destId="{212E909B-2B14-764B-95C1-FC884E848068}" srcOrd="1" destOrd="0" parTransId="{8BDE8C44-2422-1749-9937-06233344D6BB}" sibTransId="{DB30C84D-AD2D-534C-9A92-5B936710E825}"/>
    <dgm:cxn modelId="{C0490E95-5372-420F-A17B-9C4C12ECC253}" type="presOf" srcId="{C9BAD527-7482-1C49-A509-82E61D085B87}" destId="{2902D734-5322-1946-997C-F0B5B87B1796}" srcOrd="0" destOrd="0" presId="urn:microsoft.com/office/officeart/2008/layout/VerticalCurvedList"/>
    <dgm:cxn modelId="{35309637-2AF9-445E-9B18-43B98D766EFD}" type="presOf" srcId="{212E909B-2B14-764B-95C1-FC884E848068}" destId="{EB084223-2BDD-E042-A793-66647B502088}" srcOrd="0" destOrd="0" presId="urn:microsoft.com/office/officeart/2008/layout/VerticalCurvedList"/>
    <dgm:cxn modelId="{9ADC8104-353A-F143-8151-FC91B5649091}" srcId="{A02D835D-A058-B64F-BE20-C93E0AB7D00E}" destId="{D396686C-359D-5147-BA2D-2CB67686522A}" srcOrd="0" destOrd="0" parTransId="{C05F9BEE-2ACE-7C4C-BB54-267CE5819CB5}" sibTransId="{772A5F7B-8727-B249-B04B-083315DD78FC}"/>
    <dgm:cxn modelId="{B87B4DB4-712C-42E2-895D-2D2D0A2CBAE0}" type="presParOf" srcId="{EA643715-7E14-FD41-83C3-CEC4DF8FE1B8}" destId="{057D0234-2B14-EE4F-8148-6CC991C3A1CC}" srcOrd="0" destOrd="0" presId="urn:microsoft.com/office/officeart/2008/layout/VerticalCurvedList"/>
    <dgm:cxn modelId="{8B7A0854-FAB7-463E-942F-40C5F6A88B4C}" type="presParOf" srcId="{057D0234-2B14-EE4F-8148-6CC991C3A1CC}" destId="{5458DAA5-F8C9-6E43-AAFD-7E454A4694B4}" srcOrd="0" destOrd="0" presId="urn:microsoft.com/office/officeart/2008/layout/VerticalCurvedList"/>
    <dgm:cxn modelId="{FF8484CA-D5B4-4C76-9ADB-B3D79841FAC7}" type="presParOf" srcId="{5458DAA5-F8C9-6E43-AAFD-7E454A4694B4}" destId="{C3E71F27-20BC-2743-9A11-1865ABD0A054}" srcOrd="0" destOrd="0" presId="urn:microsoft.com/office/officeart/2008/layout/VerticalCurvedList"/>
    <dgm:cxn modelId="{FC437186-B171-4ED0-8B1F-41B09B49708E}" type="presParOf" srcId="{5458DAA5-F8C9-6E43-AAFD-7E454A4694B4}" destId="{886527A0-BDA5-9D4A-8CA0-6821F0007418}" srcOrd="1" destOrd="0" presId="urn:microsoft.com/office/officeart/2008/layout/VerticalCurvedList"/>
    <dgm:cxn modelId="{8A6D5109-B3A3-492E-B8B2-6BC2B01B0023}" type="presParOf" srcId="{5458DAA5-F8C9-6E43-AAFD-7E454A4694B4}" destId="{D8B404F3-77F6-3940-A02F-180C3F445550}" srcOrd="2" destOrd="0" presId="urn:microsoft.com/office/officeart/2008/layout/VerticalCurvedList"/>
    <dgm:cxn modelId="{0DC0AC66-BDEC-4548-A776-DA9C600A8D6D}" type="presParOf" srcId="{5458DAA5-F8C9-6E43-AAFD-7E454A4694B4}" destId="{9A8E4E74-7227-5E46-8D6C-AD51146441E9}" srcOrd="3" destOrd="0" presId="urn:microsoft.com/office/officeart/2008/layout/VerticalCurvedList"/>
    <dgm:cxn modelId="{283FC3FF-F90F-4AAA-BE5F-A6B5AD7C8E37}" type="presParOf" srcId="{057D0234-2B14-EE4F-8148-6CC991C3A1CC}" destId="{606F368F-938F-7746-A9EF-BDEDB9D75AA7}" srcOrd="1" destOrd="0" presId="urn:microsoft.com/office/officeart/2008/layout/VerticalCurvedList"/>
    <dgm:cxn modelId="{10BC2869-C920-4F2E-9CC7-66A209541959}" type="presParOf" srcId="{057D0234-2B14-EE4F-8148-6CC991C3A1CC}" destId="{BEDCFFE7-E5CD-2845-9706-12ED9F4A5CB2}" srcOrd="2" destOrd="0" presId="urn:microsoft.com/office/officeart/2008/layout/VerticalCurvedList"/>
    <dgm:cxn modelId="{047CB1BF-E43E-4E85-A989-E6CDBBBCEC6A}" type="presParOf" srcId="{BEDCFFE7-E5CD-2845-9706-12ED9F4A5CB2}" destId="{1A6CA6EC-294E-B341-85AD-D632E247A218}" srcOrd="0" destOrd="0" presId="urn:microsoft.com/office/officeart/2008/layout/VerticalCurvedList"/>
    <dgm:cxn modelId="{C5346E8F-7465-4D53-8FE3-F39B2C26F332}" type="presParOf" srcId="{057D0234-2B14-EE4F-8148-6CC991C3A1CC}" destId="{EB084223-2BDD-E042-A793-66647B502088}" srcOrd="3" destOrd="0" presId="urn:microsoft.com/office/officeart/2008/layout/VerticalCurvedList"/>
    <dgm:cxn modelId="{70C097EE-B9DD-4125-A6A4-F274812DDFB4}" type="presParOf" srcId="{057D0234-2B14-EE4F-8148-6CC991C3A1CC}" destId="{8ECCC76C-9ECB-264F-BB93-0FFBAE81D933}" srcOrd="4" destOrd="0" presId="urn:microsoft.com/office/officeart/2008/layout/VerticalCurvedList"/>
    <dgm:cxn modelId="{456B2A3A-8E5C-442F-99FE-8AAD543575F5}" type="presParOf" srcId="{8ECCC76C-9ECB-264F-BB93-0FFBAE81D933}" destId="{9A161B98-3CC1-4F4D-AA6C-C8D21C9F85F7}" srcOrd="0" destOrd="0" presId="urn:microsoft.com/office/officeart/2008/layout/VerticalCurvedList"/>
    <dgm:cxn modelId="{5685A923-4119-4B9E-A5BF-3D6D237DEF7F}" type="presParOf" srcId="{057D0234-2B14-EE4F-8148-6CC991C3A1CC}" destId="{C5057819-D64B-BC48-92C7-CF92491B411B}" srcOrd="5" destOrd="0" presId="urn:microsoft.com/office/officeart/2008/layout/VerticalCurvedList"/>
    <dgm:cxn modelId="{6A7497F7-A81C-404C-905D-FEEAB94834F3}" type="presParOf" srcId="{057D0234-2B14-EE4F-8148-6CC991C3A1CC}" destId="{A7729985-B74E-8544-A768-0A7C4B447ECE}" srcOrd="6" destOrd="0" presId="urn:microsoft.com/office/officeart/2008/layout/VerticalCurvedList"/>
    <dgm:cxn modelId="{9BD73A7E-3F79-46EF-BFC3-45B109321B0B}" type="presParOf" srcId="{A7729985-B74E-8544-A768-0A7C4B447ECE}" destId="{C9CB59F5-A63D-644B-9D54-BAB739C77BE2}" srcOrd="0" destOrd="0" presId="urn:microsoft.com/office/officeart/2008/layout/VerticalCurvedList"/>
    <dgm:cxn modelId="{41E73B30-D7AA-44B3-ADC9-6D5172D892AC}" type="presParOf" srcId="{057D0234-2B14-EE4F-8148-6CC991C3A1CC}" destId="{A0077E3E-1915-2244-A311-244B3EACBD71}" srcOrd="7" destOrd="0" presId="urn:microsoft.com/office/officeart/2008/layout/VerticalCurvedList"/>
    <dgm:cxn modelId="{7BF72DBB-F0B2-43CE-9DCB-EE63B6D429ED}" type="presParOf" srcId="{057D0234-2B14-EE4F-8148-6CC991C3A1CC}" destId="{9485C556-55D1-F045-9C01-5270D41E28DD}" srcOrd="8" destOrd="0" presId="urn:microsoft.com/office/officeart/2008/layout/VerticalCurvedList"/>
    <dgm:cxn modelId="{C146281E-3623-4A85-B0B9-6D7F5FCD68A9}" type="presParOf" srcId="{9485C556-55D1-F045-9C01-5270D41E28DD}" destId="{A4B8C3F3-DF4E-3C41-8DA9-CE2FD13B83BC}" srcOrd="0" destOrd="0" presId="urn:microsoft.com/office/officeart/2008/layout/VerticalCurvedList"/>
    <dgm:cxn modelId="{314FB93A-9678-4178-A8BA-E17541D49B91}" type="presParOf" srcId="{057D0234-2B14-EE4F-8148-6CC991C3A1CC}" destId="{D5BDED0B-FB34-9848-BC8F-78E58EDCDBAA}" srcOrd="9" destOrd="0" presId="urn:microsoft.com/office/officeart/2008/layout/VerticalCurvedList"/>
    <dgm:cxn modelId="{C256BE84-913B-44E7-93C0-827EDF877133}" type="presParOf" srcId="{057D0234-2B14-EE4F-8148-6CC991C3A1CC}" destId="{AB73A557-DA5C-CB40-8813-301F8CAC0FD6}" srcOrd="10" destOrd="0" presId="urn:microsoft.com/office/officeart/2008/layout/VerticalCurvedList"/>
    <dgm:cxn modelId="{E5D4F59C-224B-4613-9532-2901CFAFC9D7}" type="presParOf" srcId="{AB73A557-DA5C-CB40-8813-301F8CAC0FD6}" destId="{8310E2E6-4084-B642-AFD3-2C017C5C53A4}" srcOrd="0" destOrd="0" presId="urn:microsoft.com/office/officeart/2008/layout/VerticalCurvedList"/>
    <dgm:cxn modelId="{FAE426CD-AE99-4D5A-B86F-6EBBC62C0F7D}" type="presParOf" srcId="{057D0234-2B14-EE4F-8148-6CC991C3A1CC}" destId="{2902D734-5322-1946-997C-F0B5B87B1796}" srcOrd="11" destOrd="0" presId="urn:microsoft.com/office/officeart/2008/layout/VerticalCurvedList"/>
    <dgm:cxn modelId="{AFD7CFCC-566B-4769-8E40-E09AFA3D8597}" type="presParOf" srcId="{057D0234-2B14-EE4F-8148-6CC991C3A1CC}" destId="{3D0D3A60-DFC9-3541-9C8C-2CC84FC57513}" srcOrd="12" destOrd="0" presId="urn:microsoft.com/office/officeart/2008/layout/VerticalCurvedList"/>
    <dgm:cxn modelId="{DC7F012D-8D8D-4A28-BCA3-82C3A55AD497}" type="presParOf" srcId="{3D0D3A60-DFC9-3541-9C8C-2CC84FC57513}" destId="{0BE1FB62-6B7E-624E-9E39-E1DF4C0D6067}" srcOrd="0" destOrd="0" presId="urn:microsoft.com/office/officeart/2008/layout/VerticalCurvedList"/>
  </dgm:cxnLst>
  <dgm:bg>
    <a:solidFill>
      <a:srgbClr val="00B050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72A2C-32A0-9349-BE9C-BAB029727850}" type="doc">
      <dgm:prSet loTypeId="urn:microsoft.com/office/officeart/2005/8/layout/vList2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1242EDA-BA72-524A-8240-ECC918F3A171}">
      <dgm:prSet phldrT="[Text]" custT="1"/>
      <dgm:spPr/>
      <dgm:t>
        <a:bodyPr/>
        <a:lstStyle/>
        <a:p>
          <a:pPr algn="ctr"/>
          <a:r>
            <a:rPr lang="en-US" sz="1800" dirty="0"/>
            <a:t>L0: None</a:t>
          </a:r>
        </a:p>
      </dgm:t>
    </dgm:pt>
    <dgm:pt modelId="{7C065213-615A-8D49-A60B-826C02378AAE}" type="parTrans" cxnId="{144296B3-7284-504C-8D95-72887A4B46BD}">
      <dgm:prSet/>
      <dgm:spPr/>
      <dgm:t>
        <a:bodyPr/>
        <a:lstStyle/>
        <a:p>
          <a:pPr algn="ctr"/>
          <a:endParaRPr lang="en-US" sz="1800"/>
        </a:p>
      </dgm:t>
    </dgm:pt>
    <dgm:pt modelId="{02E7FD4F-B3DE-0643-AB04-5A44157BBA4C}" type="sibTrans" cxnId="{144296B3-7284-504C-8D95-72887A4B46BD}">
      <dgm:prSet/>
      <dgm:spPr/>
      <dgm:t>
        <a:bodyPr/>
        <a:lstStyle/>
        <a:p>
          <a:pPr algn="ctr"/>
          <a:endParaRPr lang="en-US" sz="1800"/>
        </a:p>
      </dgm:t>
    </dgm:pt>
    <dgm:pt modelId="{49FD4D44-D056-434D-92F3-75099833CA1F}">
      <dgm:prSet phldrT="[Text]" custT="1"/>
      <dgm:spPr/>
      <dgm:t>
        <a:bodyPr/>
        <a:lstStyle/>
        <a:p>
          <a:pPr algn="ctr"/>
          <a:r>
            <a:rPr lang="en-US" sz="1800" dirty="0"/>
            <a:t>L1: Technical</a:t>
          </a:r>
        </a:p>
      </dgm:t>
    </dgm:pt>
    <dgm:pt modelId="{A489E009-057E-5946-9A70-E646B49E90D3}" type="parTrans" cxnId="{F0423D85-0997-BD43-A680-E27207439199}">
      <dgm:prSet/>
      <dgm:spPr/>
      <dgm:t>
        <a:bodyPr/>
        <a:lstStyle/>
        <a:p>
          <a:pPr algn="ctr"/>
          <a:endParaRPr lang="en-US" sz="1800"/>
        </a:p>
      </dgm:t>
    </dgm:pt>
    <dgm:pt modelId="{3F5C776B-2823-2D46-94E7-9F5EF5D68CD1}" type="sibTrans" cxnId="{F0423D85-0997-BD43-A680-E27207439199}">
      <dgm:prSet/>
      <dgm:spPr/>
      <dgm:t>
        <a:bodyPr/>
        <a:lstStyle/>
        <a:p>
          <a:pPr algn="ctr"/>
          <a:endParaRPr lang="en-US" sz="1800"/>
        </a:p>
      </dgm:t>
    </dgm:pt>
    <dgm:pt modelId="{8FF534BA-B2DE-8E40-8F88-572F9361876C}">
      <dgm:prSet phldrT="[Text]" custT="1"/>
      <dgm:spPr/>
      <dgm:t>
        <a:bodyPr/>
        <a:lstStyle/>
        <a:p>
          <a:pPr algn="ctr"/>
          <a:r>
            <a:rPr lang="en-US" sz="1800" dirty="0"/>
            <a:t>L2: Syntactic</a:t>
          </a:r>
        </a:p>
      </dgm:t>
    </dgm:pt>
    <dgm:pt modelId="{A6128A2C-7542-4445-AF03-7E6D3A2D596C}" type="parTrans" cxnId="{B9C026F6-B78B-FA41-9C62-4133521A9CBB}">
      <dgm:prSet/>
      <dgm:spPr/>
      <dgm:t>
        <a:bodyPr/>
        <a:lstStyle/>
        <a:p>
          <a:pPr algn="ctr"/>
          <a:endParaRPr lang="en-US" sz="1800"/>
        </a:p>
      </dgm:t>
    </dgm:pt>
    <dgm:pt modelId="{28D0B6FD-C965-1945-8B29-3FDF00817E91}" type="sibTrans" cxnId="{B9C026F6-B78B-FA41-9C62-4133521A9CBB}">
      <dgm:prSet/>
      <dgm:spPr/>
      <dgm:t>
        <a:bodyPr/>
        <a:lstStyle/>
        <a:p>
          <a:pPr algn="ctr"/>
          <a:endParaRPr lang="en-US" sz="1800"/>
        </a:p>
      </dgm:t>
    </dgm:pt>
    <dgm:pt modelId="{1AE92A2F-0F6D-B64C-A5AC-4A634F50478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sz="1800" dirty="0">
              <a:solidFill>
                <a:srgbClr val="800000"/>
              </a:solidFill>
            </a:rPr>
            <a:t>L3: Semantic</a:t>
          </a:r>
        </a:p>
      </dgm:t>
    </dgm:pt>
    <dgm:pt modelId="{C3CAAF01-630E-B549-884C-C74A568F7657}" type="parTrans" cxnId="{F9B533EC-70E8-8140-9744-52956B53F254}">
      <dgm:prSet/>
      <dgm:spPr/>
      <dgm:t>
        <a:bodyPr/>
        <a:lstStyle/>
        <a:p>
          <a:pPr algn="ctr"/>
          <a:endParaRPr lang="en-US" sz="1800"/>
        </a:p>
      </dgm:t>
    </dgm:pt>
    <dgm:pt modelId="{2E74A0A6-0931-9D4D-965A-5E285015ABDB}" type="sibTrans" cxnId="{F9B533EC-70E8-8140-9744-52956B53F254}">
      <dgm:prSet/>
      <dgm:spPr/>
      <dgm:t>
        <a:bodyPr/>
        <a:lstStyle/>
        <a:p>
          <a:pPr algn="ctr"/>
          <a:endParaRPr lang="en-US" sz="1800"/>
        </a:p>
      </dgm:t>
    </dgm:pt>
    <dgm:pt modelId="{45DF025B-5322-5946-A83C-23B0BAE3720F}">
      <dgm:prSet phldrT="[Text]" custT="1"/>
      <dgm:spPr/>
      <dgm:t>
        <a:bodyPr/>
        <a:lstStyle/>
        <a:p>
          <a:pPr algn="ctr"/>
          <a:r>
            <a:rPr lang="en-US" sz="1800" dirty="0"/>
            <a:t>L4: Pragmatic</a:t>
          </a:r>
        </a:p>
      </dgm:t>
    </dgm:pt>
    <dgm:pt modelId="{D54560EE-0AD0-D541-9A37-E8C52C9E7415}" type="parTrans" cxnId="{5D11FF00-D8BF-F043-8761-4703C46B5E73}">
      <dgm:prSet/>
      <dgm:spPr/>
      <dgm:t>
        <a:bodyPr/>
        <a:lstStyle/>
        <a:p>
          <a:pPr algn="ctr"/>
          <a:endParaRPr lang="en-US" sz="1800"/>
        </a:p>
      </dgm:t>
    </dgm:pt>
    <dgm:pt modelId="{2DFD2A64-BE06-3342-8B6F-9A9A8EB2C409}" type="sibTrans" cxnId="{5D11FF00-D8BF-F043-8761-4703C46B5E73}">
      <dgm:prSet/>
      <dgm:spPr/>
      <dgm:t>
        <a:bodyPr/>
        <a:lstStyle/>
        <a:p>
          <a:pPr algn="ctr"/>
          <a:endParaRPr lang="en-US" sz="1800"/>
        </a:p>
      </dgm:t>
    </dgm:pt>
    <dgm:pt modelId="{DDF0411B-988C-C742-AC9F-6B43FC488F4A}">
      <dgm:prSet phldrT="[Text]" custT="1"/>
      <dgm:spPr/>
      <dgm:t>
        <a:bodyPr/>
        <a:lstStyle/>
        <a:p>
          <a:pPr algn="ctr"/>
          <a:r>
            <a:rPr lang="en-US" sz="1800" dirty="0"/>
            <a:t>L5: Dynamics</a:t>
          </a:r>
        </a:p>
      </dgm:t>
    </dgm:pt>
    <dgm:pt modelId="{03381103-E547-FB41-9CD6-A61C7B320947}" type="parTrans" cxnId="{C9BA9B9F-4ECC-9345-BDBC-699347E75A78}">
      <dgm:prSet/>
      <dgm:spPr/>
      <dgm:t>
        <a:bodyPr/>
        <a:lstStyle/>
        <a:p>
          <a:pPr algn="ctr"/>
          <a:endParaRPr lang="en-US" sz="1800"/>
        </a:p>
      </dgm:t>
    </dgm:pt>
    <dgm:pt modelId="{2082C5A3-0F28-8146-B291-435A5CF05D35}" type="sibTrans" cxnId="{C9BA9B9F-4ECC-9345-BDBC-699347E75A78}">
      <dgm:prSet/>
      <dgm:spPr/>
      <dgm:t>
        <a:bodyPr/>
        <a:lstStyle/>
        <a:p>
          <a:pPr algn="ctr"/>
          <a:endParaRPr lang="en-US" sz="1800"/>
        </a:p>
      </dgm:t>
    </dgm:pt>
    <dgm:pt modelId="{4D498820-B485-BC4E-A561-6EC150F32B26}">
      <dgm:prSet phldrT="[Text]" custT="1"/>
      <dgm:spPr/>
      <dgm:t>
        <a:bodyPr/>
        <a:lstStyle/>
        <a:p>
          <a:pPr algn="ctr"/>
          <a:r>
            <a:rPr lang="en-US" sz="1800" dirty="0"/>
            <a:t>L6: Conceptual</a:t>
          </a:r>
        </a:p>
      </dgm:t>
    </dgm:pt>
    <dgm:pt modelId="{4F7541CC-C08F-B14E-AD56-F49A593BC105}" type="parTrans" cxnId="{444EF98C-66C4-334B-AEBD-16EA96EF48B0}">
      <dgm:prSet/>
      <dgm:spPr/>
      <dgm:t>
        <a:bodyPr/>
        <a:lstStyle/>
        <a:p>
          <a:pPr algn="ctr"/>
          <a:endParaRPr lang="en-US" sz="1800"/>
        </a:p>
      </dgm:t>
    </dgm:pt>
    <dgm:pt modelId="{38BA8CB0-A003-B74E-A98B-4CCD2AA66F0A}" type="sibTrans" cxnId="{444EF98C-66C4-334B-AEBD-16EA96EF48B0}">
      <dgm:prSet/>
      <dgm:spPr/>
      <dgm:t>
        <a:bodyPr/>
        <a:lstStyle/>
        <a:p>
          <a:pPr algn="ctr"/>
          <a:endParaRPr lang="en-US" sz="1800"/>
        </a:p>
      </dgm:t>
    </dgm:pt>
    <dgm:pt modelId="{B97AEA7E-9FD9-3C43-8EFD-2C8FD8EE7083}">
      <dgm:prSet phldrT="[Text]" custT="1"/>
      <dgm:spPr/>
      <dgm:t>
        <a:bodyPr/>
        <a:lstStyle/>
        <a:p>
          <a:pPr algn="ctr"/>
          <a:r>
            <a:rPr lang="en-US" sz="1800" dirty="0"/>
            <a:t>L7: Automatic</a:t>
          </a:r>
        </a:p>
      </dgm:t>
    </dgm:pt>
    <dgm:pt modelId="{046815BC-5D6F-7F44-9411-0A272BE0631C}" type="parTrans" cxnId="{4971814D-7E26-0146-8006-EBC6C540D9EA}">
      <dgm:prSet/>
      <dgm:spPr/>
      <dgm:t>
        <a:bodyPr/>
        <a:lstStyle/>
        <a:p>
          <a:pPr algn="ctr"/>
          <a:endParaRPr lang="en-US" sz="1800"/>
        </a:p>
      </dgm:t>
    </dgm:pt>
    <dgm:pt modelId="{6AEBB08E-CB65-D242-8A8E-AA17D825D25B}" type="sibTrans" cxnId="{4971814D-7E26-0146-8006-EBC6C540D9EA}">
      <dgm:prSet/>
      <dgm:spPr/>
      <dgm:t>
        <a:bodyPr/>
        <a:lstStyle/>
        <a:p>
          <a:pPr algn="ctr"/>
          <a:endParaRPr lang="en-US" sz="1800"/>
        </a:p>
      </dgm:t>
    </dgm:pt>
    <dgm:pt modelId="{ADAD93CA-453E-D744-83C0-28BCF9307F3A}" type="pres">
      <dgm:prSet presAssocID="{31272A2C-32A0-9349-BE9C-BAB029727850}" presName="linear" presStyleCnt="0">
        <dgm:presLayoutVars>
          <dgm:animLvl val="lvl"/>
          <dgm:resizeHandles val="exact"/>
        </dgm:presLayoutVars>
      </dgm:prSet>
      <dgm:spPr/>
    </dgm:pt>
    <dgm:pt modelId="{FB604895-D183-F94D-97D3-43CBD27E7232}" type="pres">
      <dgm:prSet presAssocID="{71242EDA-BA72-524A-8240-ECC918F3A17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51D6195-C13B-6A40-AE83-A39644A4933D}" type="pres">
      <dgm:prSet presAssocID="{02E7FD4F-B3DE-0643-AB04-5A44157BBA4C}" presName="spacer" presStyleCnt="0"/>
      <dgm:spPr/>
    </dgm:pt>
    <dgm:pt modelId="{E34D5CEF-0457-0340-A185-580BE5CFB667}" type="pres">
      <dgm:prSet presAssocID="{49FD4D44-D056-434D-92F3-75099833CA1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A1CAAB0-03F3-2543-8515-EE2B5CDC3D69}" type="pres">
      <dgm:prSet presAssocID="{3F5C776B-2823-2D46-94E7-9F5EF5D68CD1}" presName="spacer" presStyleCnt="0"/>
      <dgm:spPr/>
    </dgm:pt>
    <dgm:pt modelId="{442A54FC-6925-9E4A-9F2F-A46924121BB6}" type="pres">
      <dgm:prSet presAssocID="{8FF534BA-B2DE-8E40-8F88-572F9361876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24F21D8-96B4-D546-97E3-91D03A988127}" type="pres">
      <dgm:prSet presAssocID="{28D0B6FD-C965-1945-8B29-3FDF00817E91}" presName="spacer" presStyleCnt="0"/>
      <dgm:spPr/>
    </dgm:pt>
    <dgm:pt modelId="{3A086F8E-495F-B54C-BBD7-6E6712850D3D}" type="pres">
      <dgm:prSet presAssocID="{1AE92A2F-0F6D-B64C-A5AC-4A634F5047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2179970-EACD-4C45-9213-CA2F2D47B81B}" type="pres">
      <dgm:prSet presAssocID="{2E74A0A6-0931-9D4D-965A-5E285015ABDB}" presName="spacer" presStyleCnt="0"/>
      <dgm:spPr/>
    </dgm:pt>
    <dgm:pt modelId="{7EF2F2B6-6909-2944-A641-3869CD77167F}" type="pres">
      <dgm:prSet presAssocID="{45DF025B-5322-5946-A83C-23B0BAE3720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27E31CF-B97A-5344-B26D-65BA8DEA38D9}" type="pres">
      <dgm:prSet presAssocID="{2DFD2A64-BE06-3342-8B6F-9A9A8EB2C409}" presName="spacer" presStyleCnt="0"/>
      <dgm:spPr/>
    </dgm:pt>
    <dgm:pt modelId="{1F2126F6-8857-7A46-AA73-274AE6190AA6}" type="pres">
      <dgm:prSet presAssocID="{DDF0411B-988C-C742-AC9F-6B43FC488F4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1AF4FB4-234E-1941-9BED-28714D8B8F13}" type="pres">
      <dgm:prSet presAssocID="{2082C5A3-0F28-8146-B291-435A5CF05D35}" presName="spacer" presStyleCnt="0"/>
      <dgm:spPr/>
    </dgm:pt>
    <dgm:pt modelId="{40C5FAE0-0C30-C44E-A096-1B1BA34F2415}" type="pres">
      <dgm:prSet presAssocID="{4D498820-B485-BC4E-A561-6EC150F32B2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F7F819-5A56-3544-92DC-ED4D498011ED}" type="pres">
      <dgm:prSet presAssocID="{38BA8CB0-A003-B74E-A98B-4CCD2AA66F0A}" presName="spacer" presStyleCnt="0"/>
      <dgm:spPr/>
    </dgm:pt>
    <dgm:pt modelId="{AB2F6511-C473-3C43-90E4-3482829B7B23}" type="pres">
      <dgm:prSet presAssocID="{B97AEA7E-9FD9-3C43-8EFD-2C8FD8EE708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9C026F6-B78B-FA41-9C62-4133521A9CBB}" srcId="{31272A2C-32A0-9349-BE9C-BAB029727850}" destId="{8FF534BA-B2DE-8E40-8F88-572F9361876C}" srcOrd="2" destOrd="0" parTransId="{A6128A2C-7542-4445-AF03-7E6D3A2D596C}" sibTransId="{28D0B6FD-C965-1945-8B29-3FDF00817E91}"/>
    <dgm:cxn modelId="{768D78D2-A222-400E-A1ED-49188F71F756}" type="presOf" srcId="{45DF025B-5322-5946-A83C-23B0BAE3720F}" destId="{7EF2F2B6-6909-2944-A641-3869CD77167F}" srcOrd="0" destOrd="0" presId="urn:microsoft.com/office/officeart/2005/8/layout/vList2"/>
    <dgm:cxn modelId="{E6193ED3-57B0-413D-85E5-B337BCCD8B8D}" type="presOf" srcId="{31272A2C-32A0-9349-BE9C-BAB029727850}" destId="{ADAD93CA-453E-D744-83C0-28BCF9307F3A}" srcOrd="0" destOrd="0" presId="urn:microsoft.com/office/officeart/2005/8/layout/vList2"/>
    <dgm:cxn modelId="{4971814D-7E26-0146-8006-EBC6C540D9EA}" srcId="{31272A2C-32A0-9349-BE9C-BAB029727850}" destId="{B97AEA7E-9FD9-3C43-8EFD-2C8FD8EE7083}" srcOrd="7" destOrd="0" parTransId="{046815BC-5D6F-7F44-9411-0A272BE0631C}" sibTransId="{6AEBB08E-CB65-D242-8A8E-AA17D825D25B}"/>
    <dgm:cxn modelId="{6A8D28F0-F9F9-441C-B15E-ABDB756F0F31}" type="presOf" srcId="{DDF0411B-988C-C742-AC9F-6B43FC488F4A}" destId="{1F2126F6-8857-7A46-AA73-274AE6190AA6}" srcOrd="0" destOrd="0" presId="urn:microsoft.com/office/officeart/2005/8/layout/vList2"/>
    <dgm:cxn modelId="{444EF98C-66C4-334B-AEBD-16EA96EF48B0}" srcId="{31272A2C-32A0-9349-BE9C-BAB029727850}" destId="{4D498820-B485-BC4E-A561-6EC150F32B26}" srcOrd="6" destOrd="0" parTransId="{4F7541CC-C08F-B14E-AD56-F49A593BC105}" sibTransId="{38BA8CB0-A003-B74E-A98B-4CCD2AA66F0A}"/>
    <dgm:cxn modelId="{C9BA9B9F-4ECC-9345-BDBC-699347E75A78}" srcId="{31272A2C-32A0-9349-BE9C-BAB029727850}" destId="{DDF0411B-988C-C742-AC9F-6B43FC488F4A}" srcOrd="5" destOrd="0" parTransId="{03381103-E547-FB41-9CD6-A61C7B320947}" sibTransId="{2082C5A3-0F28-8146-B291-435A5CF05D35}"/>
    <dgm:cxn modelId="{CAD3AB44-5DB3-4B76-87FF-B69CA4D5023D}" type="presOf" srcId="{4D498820-B485-BC4E-A561-6EC150F32B26}" destId="{40C5FAE0-0C30-C44E-A096-1B1BA34F2415}" srcOrd="0" destOrd="0" presId="urn:microsoft.com/office/officeart/2005/8/layout/vList2"/>
    <dgm:cxn modelId="{FED38B79-C661-4353-A83B-6BE38A6F32AE}" type="presOf" srcId="{71242EDA-BA72-524A-8240-ECC918F3A171}" destId="{FB604895-D183-F94D-97D3-43CBD27E7232}" srcOrd="0" destOrd="0" presId="urn:microsoft.com/office/officeart/2005/8/layout/vList2"/>
    <dgm:cxn modelId="{F9B533EC-70E8-8140-9744-52956B53F254}" srcId="{31272A2C-32A0-9349-BE9C-BAB029727850}" destId="{1AE92A2F-0F6D-B64C-A5AC-4A634F50478C}" srcOrd="3" destOrd="0" parTransId="{C3CAAF01-630E-B549-884C-C74A568F7657}" sibTransId="{2E74A0A6-0931-9D4D-965A-5E285015ABDB}"/>
    <dgm:cxn modelId="{5D11FF00-D8BF-F043-8761-4703C46B5E73}" srcId="{31272A2C-32A0-9349-BE9C-BAB029727850}" destId="{45DF025B-5322-5946-A83C-23B0BAE3720F}" srcOrd="4" destOrd="0" parTransId="{D54560EE-0AD0-D541-9A37-E8C52C9E7415}" sibTransId="{2DFD2A64-BE06-3342-8B6F-9A9A8EB2C409}"/>
    <dgm:cxn modelId="{E2189DD8-4389-4FE3-8C9B-9E2FA941B73F}" type="presOf" srcId="{B97AEA7E-9FD9-3C43-8EFD-2C8FD8EE7083}" destId="{AB2F6511-C473-3C43-90E4-3482829B7B23}" srcOrd="0" destOrd="0" presId="urn:microsoft.com/office/officeart/2005/8/layout/vList2"/>
    <dgm:cxn modelId="{DB0392A7-6128-46CA-B85E-EE5506BBD243}" type="presOf" srcId="{8FF534BA-B2DE-8E40-8F88-572F9361876C}" destId="{442A54FC-6925-9E4A-9F2F-A46924121BB6}" srcOrd="0" destOrd="0" presId="urn:microsoft.com/office/officeart/2005/8/layout/vList2"/>
    <dgm:cxn modelId="{144296B3-7284-504C-8D95-72887A4B46BD}" srcId="{31272A2C-32A0-9349-BE9C-BAB029727850}" destId="{71242EDA-BA72-524A-8240-ECC918F3A171}" srcOrd="0" destOrd="0" parTransId="{7C065213-615A-8D49-A60B-826C02378AAE}" sibTransId="{02E7FD4F-B3DE-0643-AB04-5A44157BBA4C}"/>
    <dgm:cxn modelId="{AE121A9A-963E-4482-A9EE-0E7BE9B8A652}" type="presOf" srcId="{1AE92A2F-0F6D-B64C-A5AC-4A634F50478C}" destId="{3A086F8E-495F-B54C-BBD7-6E6712850D3D}" srcOrd="0" destOrd="0" presId="urn:microsoft.com/office/officeart/2005/8/layout/vList2"/>
    <dgm:cxn modelId="{F0423D85-0997-BD43-A680-E27207439199}" srcId="{31272A2C-32A0-9349-BE9C-BAB029727850}" destId="{49FD4D44-D056-434D-92F3-75099833CA1F}" srcOrd="1" destOrd="0" parTransId="{A489E009-057E-5946-9A70-E646B49E90D3}" sibTransId="{3F5C776B-2823-2D46-94E7-9F5EF5D68CD1}"/>
    <dgm:cxn modelId="{8308B4DD-EEA5-4115-8FF8-733AFD3B786D}" type="presOf" srcId="{49FD4D44-D056-434D-92F3-75099833CA1F}" destId="{E34D5CEF-0457-0340-A185-580BE5CFB667}" srcOrd="0" destOrd="0" presId="urn:microsoft.com/office/officeart/2005/8/layout/vList2"/>
    <dgm:cxn modelId="{B59F3FB4-53C7-4C54-8A8E-08AF63D351DF}" type="presParOf" srcId="{ADAD93CA-453E-D744-83C0-28BCF9307F3A}" destId="{FB604895-D183-F94D-97D3-43CBD27E7232}" srcOrd="0" destOrd="0" presId="urn:microsoft.com/office/officeart/2005/8/layout/vList2"/>
    <dgm:cxn modelId="{0A0FD1C7-7E9A-4619-99EE-C1CA01436B39}" type="presParOf" srcId="{ADAD93CA-453E-D744-83C0-28BCF9307F3A}" destId="{E51D6195-C13B-6A40-AE83-A39644A4933D}" srcOrd="1" destOrd="0" presId="urn:microsoft.com/office/officeart/2005/8/layout/vList2"/>
    <dgm:cxn modelId="{B0F34EB9-46B4-46D4-A6E9-3D880EFA02C3}" type="presParOf" srcId="{ADAD93CA-453E-D744-83C0-28BCF9307F3A}" destId="{E34D5CEF-0457-0340-A185-580BE5CFB667}" srcOrd="2" destOrd="0" presId="urn:microsoft.com/office/officeart/2005/8/layout/vList2"/>
    <dgm:cxn modelId="{20A2D96F-B284-462B-A99C-468509D95866}" type="presParOf" srcId="{ADAD93CA-453E-D744-83C0-28BCF9307F3A}" destId="{4A1CAAB0-03F3-2543-8515-EE2B5CDC3D69}" srcOrd="3" destOrd="0" presId="urn:microsoft.com/office/officeart/2005/8/layout/vList2"/>
    <dgm:cxn modelId="{F8C06888-75DF-4DFE-A356-D4DEFCBEBC86}" type="presParOf" srcId="{ADAD93CA-453E-D744-83C0-28BCF9307F3A}" destId="{442A54FC-6925-9E4A-9F2F-A46924121BB6}" srcOrd="4" destOrd="0" presId="urn:microsoft.com/office/officeart/2005/8/layout/vList2"/>
    <dgm:cxn modelId="{55A25BAD-66A4-4E05-B806-5FB560BE53A0}" type="presParOf" srcId="{ADAD93CA-453E-D744-83C0-28BCF9307F3A}" destId="{624F21D8-96B4-D546-97E3-91D03A988127}" srcOrd="5" destOrd="0" presId="urn:microsoft.com/office/officeart/2005/8/layout/vList2"/>
    <dgm:cxn modelId="{C920D359-969D-4B03-9016-88D37D100D89}" type="presParOf" srcId="{ADAD93CA-453E-D744-83C0-28BCF9307F3A}" destId="{3A086F8E-495F-B54C-BBD7-6E6712850D3D}" srcOrd="6" destOrd="0" presId="urn:microsoft.com/office/officeart/2005/8/layout/vList2"/>
    <dgm:cxn modelId="{ACF5E893-5704-4E9A-B3E9-60D65C1E82FE}" type="presParOf" srcId="{ADAD93CA-453E-D744-83C0-28BCF9307F3A}" destId="{12179970-EACD-4C45-9213-CA2F2D47B81B}" srcOrd="7" destOrd="0" presId="urn:microsoft.com/office/officeart/2005/8/layout/vList2"/>
    <dgm:cxn modelId="{2306BE25-932D-447E-BF38-3789DA41B59B}" type="presParOf" srcId="{ADAD93CA-453E-D744-83C0-28BCF9307F3A}" destId="{7EF2F2B6-6909-2944-A641-3869CD77167F}" srcOrd="8" destOrd="0" presId="urn:microsoft.com/office/officeart/2005/8/layout/vList2"/>
    <dgm:cxn modelId="{B998FDBF-DB40-434E-A97F-C3B2A8A27C70}" type="presParOf" srcId="{ADAD93CA-453E-D744-83C0-28BCF9307F3A}" destId="{227E31CF-B97A-5344-B26D-65BA8DEA38D9}" srcOrd="9" destOrd="0" presId="urn:microsoft.com/office/officeart/2005/8/layout/vList2"/>
    <dgm:cxn modelId="{6CBBD9F7-E3E3-4DE8-9EBA-F9DAEA2FB7F0}" type="presParOf" srcId="{ADAD93CA-453E-D744-83C0-28BCF9307F3A}" destId="{1F2126F6-8857-7A46-AA73-274AE6190AA6}" srcOrd="10" destOrd="0" presId="urn:microsoft.com/office/officeart/2005/8/layout/vList2"/>
    <dgm:cxn modelId="{409B8148-4EE9-437D-ACC5-F403219D06D0}" type="presParOf" srcId="{ADAD93CA-453E-D744-83C0-28BCF9307F3A}" destId="{B1AF4FB4-234E-1941-9BED-28714D8B8F13}" srcOrd="11" destOrd="0" presId="urn:microsoft.com/office/officeart/2005/8/layout/vList2"/>
    <dgm:cxn modelId="{D009393D-EE71-4260-9D21-A7A7CD029EF1}" type="presParOf" srcId="{ADAD93CA-453E-D744-83C0-28BCF9307F3A}" destId="{40C5FAE0-0C30-C44E-A096-1B1BA34F2415}" srcOrd="12" destOrd="0" presId="urn:microsoft.com/office/officeart/2005/8/layout/vList2"/>
    <dgm:cxn modelId="{EF13F496-DD0F-49F3-B3A7-6CFE52CB14D0}" type="presParOf" srcId="{ADAD93CA-453E-D744-83C0-28BCF9307F3A}" destId="{80F7F819-5A56-3544-92DC-ED4D498011ED}" srcOrd="13" destOrd="0" presId="urn:microsoft.com/office/officeart/2005/8/layout/vList2"/>
    <dgm:cxn modelId="{9824E07B-6FF6-4955-8502-B8D0C62E1FC4}" type="presParOf" srcId="{ADAD93CA-453E-D744-83C0-28BCF9307F3A}" destId="{AB2F6511-C473-3C43-90E4-3482829B7B2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527A0-BDA5-9D4A-8CA0-6821F0007418}">
      <dsp:nvSpPr>
        <dsp:cNvPr id="0" name=""/>
        <dsp:cNvSpPr/>
      </dsp:nvSpPr>
      <dsp:spPr>
        <a:xfrm>
          <a:off x="-5865837" y="-760750"/>
          <a:ext cx="6983268" cy="6983268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F368F-938F-7746-A9EF-BDEDB9D75AA7}">
      <dsp:nvSpPr>
        <dsp:cNvPr id="0" name=""/>
        <dsp:cNvSpPr/>
      </dsp:nvSpPr>
      <dsp:spPr>
        <a:xfrm>
          <a:off x="416277" y="410151"/>
          <a:ext cx="3661064" cy="546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16277" y="410151"/>
        <a:ext cx="3661064" cy="546176"/>
      </dsp:txXfrm>
    </dsp:sp>
    <dsp:sp modelId="{1A6CA6EC-294E-B341-85AD-D632E247A218}">
      <dsp:nvSpPr>
        <dsp:cNvPr id="0" name=""/>
        <dsp:cNvSpPr/>
      </dsp:nvSpPr>
      <dsp:spPr>
        <a:xfrm>
          <a:off x="74917" y="341879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4495CE6-0475-974B-8D73-201852AA4C63}">
      <dsp:nvSpPr>
        <dsp:cNvPr id="0" name=""/>
        <dsp:cNvSpPr/>
      </dsp:nvSpPr>
      <dsp:spPr>
        <a:xfrm>
          <a:off x="865545" y="1229313"/>
          <a:ext cx="3211797" cy="546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Domains</a:t>
          </a:r>
        </a:p>
      </dsp:txBody>
      <dsp:txXfrm>
        <a:off x="865545" y="1229313"/>
        <a:ext cx="3211797" cy="546176"/>
      </dsp:txXfrm>
    </dsp:sp>
    <dsp:sp modelId="{C9CB59F5-A63D-644B-9D54-BAB739C77BE2}">
      <dsp:nvSpPr>
        <dsp:cNvPr id="0" name=""/>
        <dsp:cNvSpPr/>
      </dsp:nvSpPr>
      <dsp:spPr>
        <a:xfrm>
          <a:off x="524184" y="1233218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7885806-FD9E-7D42-A421-DF7E081073A4}">
      <dsp:nvSpPr>
        <dsp:cNvPr id="0" name=""/>
        <dsp:cNvSpPr/>
      </dsp:nvSpPr>
      <dsp:spPr>
        <a:xfrm>
          <a:off x="1100476" y="2048474"/>
          <a:ext cx="3006358" cy="546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Metadata</a:t>
          </a:r>
        </a:p>
      </dsp:txBody>
      <dsp:txXfrm>
        <a:off x="1100476" y="2048474"/>
        <a:ext cx="3006358" cy="546176"/>
      </dsp:txXfrm>
    </dsp:sp>
    <dsp:sp modelId="{FF8A897C-65B3-7A41-B620-838BFF5846B6}">
      <dsp:nvSpPr>
        <dsp:cNvPr id="0" name=""/>
        <dsp:cNvSpPr/>
      </dsp:nvSpPr>
      <dsp:spPr>
        <a:xfrm>
          <a:off x="729623" y="1980202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0077E3E-1915-2244-A311-244B3EACBD71}">
      <dsp:nvSpPr>
        <dsp:cNvPr id="0" name=""/>
        <dsp:cNvSpPr/>
      </dsp:nvSpPr>
      <dsp:spPr>
        <a:xfrm>
          <a:off x="1093321" y="2867116"/>
          <a:ext cx="3006358" cy="546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</a:t>
          </a:r>
        </a:p>
      </dsp:txBody>
      <dsp:txXfrm>
        <a:off x="1093321" y="2867116"/>
        <a:ext cx="3006358" cy="546176"/>
      </dsp:txXfrm>
    </dsp:sp>
    <dsp:sp modelId="{A4B8C3F3-DF4E-3C41-8DA9-CE2FD13B83BC}">
      <dsp:nvSpPr>
        <dsp:cNvPr id="0" name=""/>
        <dsp:cNvSpPr/>
      </dsp:nvSpPr>
      <dsp:spPr>
        <a:xfrm>
          <a:off x="729623" y="2798844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5BDED0B-FB34-9848-BC8F-78E58EDCDBAA}">
      <dsp:nvSpPr>
        <dsp:cNvPr id="0" name=""/>
        <dsp:cNvSpPr/>
      </dsp:nvSpPr>
      <dsp:spPr>
        <a:xfrm>
          <a:off x="865545" y="3686278"/>
          <a:ext cx="3211797" cy="546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Usage</a:t>
          </a:r>
        </a:p>
      </dsp:txBody>
      <dsp:txXfrm>
        <a:off x="865545" y="3686278"/>
        <a:ext cx="3211797" cy="546176"/>
      </dsp:txXfrm>
    </dsp:sp>
    <dsp:sp modelId="{8310E2E6-4084-B642-AFD3-2C017C5C53A4}">
      <dsp:nvSpPr>
        <dsp:cNvPr id="0" name=""/>
        <dsp:cNvSpPr/>
      </dsp:nvSpPr>
      <dsp:spPr>
        <a:xfrm>
          <a:off x="524184" y="3618006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902D734-5322-1946-997C-F0B5B87B1796}">
      <dsp:nvSpPr>
        <dsp:cNvPr id="0" name=""/>
        <dsp:cNvSpPr/>
      </dsp:nvSpPr>
      <dsp:spPr>
        <a:xfrm>
          <a:off x="416277" y="4505439"/>
          <a:ext cx="3661064" cy="546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3528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Life cycle</a:t>
          </a:r>
        </a:p>
      </dsp:txBody>
      <dsp:txXfrm>
        <a:off x="416277" y="4505439"/>
        <a:ext cx="3661064" cy="546176"/>
      </dsp:txXfrm>
    </dsp:sp>
    <dsp:sp modelId="{0BE1FB62-6B7E-624E-9E39-E1DF4C0D6067}">
      <dsp:nvSpPr>
        <dsp:cNvPr id="0" name=""/>
        <dsp:cNvSpPr/>
      </dsp:nvSpPr>
      <dsp:spPr>
        <a:xfrm>
          <a:off x="74917" y="4437167"/>
          <a:ext cx="682720" cy="6827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527A0-BDA5-9D4A-8CA0-6821F0007418}">
      <dsp:nvSpPr>
        <dsp:cNvPr id="0" name=""/>
        <dsp:cNvSpPr/>
      </dsp:nvSpPr>
      <dsp:spPr>
        <a:xfrm>
          <a:off x="-5857227" y="-731573"/>
          <a:ext cx="6973040" cy="697304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F368F-938F-7746-A9EF-BDEDB9D75AA7}">
      <dsp:nvSpPr>
        <dsp:cNvPr id="0" name=""/>
        <dsp:cNvSpPr/>
      </dsp:nvSpPr>
      <dsp:spPr>
        <a:xfrm>
          <a:off x="415680" y="437618"/>
          <a:ext cx="3655694" cy="545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Programming Languages</a:t>
          </a:r>
        </a:p>
      </dsp:txBody>
      <dsp:txXfrm>
        <a:off x="415680" y="437618"/>
        <a:ext cx="3655694" cy="545375"/>
      </dsp:txXfrm>
    </dsp:sp>
    <dsp:sp modelId="{1A6CA6EC-294E-B341-85AD-D632E247A218}">
      <dsp:nvSpPr>
        <dsp:cNvPr id="0" name=""/>
        <dsp:cNvSpPr/>
      </dsp:nvSpPr>
      <dsp:spPr>
        <a:xfrm>
          <a:off x="74820" y="369447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B084223-2BDD-E042-A793-66647B502088}">
      <dsp:nvSpPr>
        <dsp:cNvPr id="0" name=""/>
        <dsp:cNvSpPr/>
      </dsp:nvSpPr>
      <dsp:spPr>
        <a:xfrm>
          <a:off x="864288" y="1255578"/>
          <a:ext cx="3207085" cy="5453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Variable names</a:t>
          </a:r>
        </a:p>
      </dsp:txBody>
      <dsp:txXfrm>
        <a:off x="864288" y="1255578"/>
        <a:ext cx="3207085" cy="545375"/>
      </dsp:txXfrm>
    </dsp:sp>
    <dsp:sp modelId="{9A161B98-3CC1-4F4D-AA6C-C8D21C9F85F7}">
      <dsp:nvSpPr>
        <dsp:cNvPr id="0" name=""/>
        <dsp:cNvSpPr/>
      </dsp:nvSpPr>
      <dsp:spPr>
        <a:xfrm>
          <a:off x="523429" y="1187406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5057819-D64B-BC48-92C7-CF92491B411B}">
      <dsp:nvSpPr>
        <dsp:cNvPr id="0" name=""/>
        <dsp:cNvSpPr/>
      </dsp:nvSpPr>
      <dsp:spPr>
        <a:xfrm>
          <a:off x="1069426" y="2073538"/>
          <a:ext cx="3001948" cy="5453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Units &amp; Time steps</a:t>
          </a:r>
        </a:p>
      </dsp:txBody>
      <dsp:txXfrm>
        <a:off x="1069426" y="2073538"/>
        <a:ext cx="3001948" cy="545375"/>
      </dsp:txXfrm>
    </dsp:sp>
    <dsp:sp modelId="{C9CB59F5-A63D-644B-9D54-BAB739C77BE2}">
      <dsp:nvSpPr>
        <dsp:cNvPr id="0" name=""/>
        <dsp:cNvSpPr/>
      </dsp:nvSpPr>
      <dsp:spPr>
        <a:xfrm>
          <a:off x="728566" y="2005366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0077E3E-1915-2244-A311-244B3EACBD71}">
      <dsp:nvSpPr>
        <dsp:cNvPr id="0" name=""/>
        <dsp:cNvSpPr/>
      </dsp:nvSpPr>
      <dsp:spPr>
        <a:xfrm>
          <a:off x="1069426" y="2890980"/>
          <a:ext cx="3001948" cy="5453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Spatial Resolution</a:t>
          </a:r>
        </a:p>
      </dsp:txBody>
      <dsp:txXfrm>
        <a:off x="1069426" y="2890980"/>
        <a:ext cx="3001948" cy="545375"/>
      </dsp:txXfrm>
    </dsp:sp>
    <dsp:sp modelId="{A4B8C3F3-DF4E-3C41-8DA9-CE2FD13B83BC}">
      <dsp:nvSpPr>
        <dsp:cNvPr id="0" name=""/>
        <dsp:cNvSpPr/>
      </dsp:nvSpPr>
      <dsp:spPr>
        <a:xfrm>
          <a:off x="728566" y="2822808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5BDED0B-FB34-9848-BC8F-78E58EDCDBAA}">
      <dsp:nvSpPr>
        <dsp:cNvPr id="0" name=""/>
        <dsp:cNvSpPr/>
      </dsp:nvSpPr>
      <dsp:spPr>
        <a:xfrm>
          <a:off x="864288" y="3708939"/>
          <a:ext cx="3207085" cy="5453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Reference/Coordinate Systems</a:t>
          </a:r>
        </a:p>
      </dsp:txBody>
      <dsp:txXfrm>
        <a:off x="864288" y="3708939"/>
        <a:ext cx="3207085" cy="545375"/>
      </dsp:txXfrm>
    </dsp:sp>
    <dsp:sp modelId="{8310E2E6-4084-B642-AFD3-2C017C5C53A4}">
      <dsp:nvSpPr>
        <dsp:cNvPr id="0" name=""/>
        <dsp:cNvSpPr/>
      </dsp:nvSpPr>
      <dsp:spPr>
        <a:xfrm>
          <a:off x="523429" y="3640767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902D734-5322-1946-997C-F0B5B87B1796}">
      <dsp:nvSpPr>
        <dsp:cNvPr id="0" name=""/>
        <dsp:cNvSpPr/>
      </dsp:nvSpPr>
      <dsp:spPr>
        <a:xfrm>
          <a:off x="415680" y="4526899"/>
          <a:ext cx="3655694" cy="545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2892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Scientific Conventions Dependent on Science Domain</a:t>
          </a:r>
        </a:p>
      </dsp:txBody>
      <dsp:txXfrm>
        <a:off x="415680" y="4526899"/>
        <a:ext cx="3655694" cy="545375"/>
      </dsp:txXfrm>
    </dsp:sp>
    <dsp:sp modelId="{0BE1FB62-6B7E-624E-9E39-E1DF4C0D6067}">
      <dsp:nvSpPr>
        <dsp:cNvPr id="0" name=""/>
        <dsp:cNvSpPr/>
      </dsp:nvSpPr>
      <dsp:spPr>
        <a:xfrm>
          <a:off x="74820" y="4458727"/>
          <a:ext cx="681719" cy="6817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04895-D183-F94D-97D3-43CBD27E7232}">
      <dsp:nvSpPr>
        <dsp:cNvPr id="0" name=""/>
        <dsp:cNvSpPr/>
      </dsp:nvSpPr>
      <dsp:spPr>
        <a:xfrm>
          <a:off x="0" y="47488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L0: None</a:t>
          </a:r>
        </a:p>
      </dsp:txBody>
      <dsp:txXfrm>
        <a:off x="25587" y="73075"/>
        <a:ext cx="2734424" cy="472986"/>
      </dsp:txXfrm>
    </dsp:sp>
    <dsp:sp modelId="{E34D5CEF-0457-0340-A185-580BE5CFB667}">
      <dsp:nvSpPr>
        <dsp:cNvPr id="0" name=""/>
        <dsp:cNvSpPr/>
      </dsp:nvSpPr>
      <dsp:spPr>
        <a:xfrm>
          <a:off x="0" y="652288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L1: Technical</a:t>
          </a:r>
        </a:p>
      </dsp:txBody>
      <dsp:txXfrm>
        <a:off x="25587" y="677875"/>
        <a:ext cx="2734424" cy="472986"/>
      </dsp:txXfrm>
    </dsp:sp>
    <dsp:sp modelId="{442A54FC-6925-9E4A-9F2F-A46924121BB6}">
      <dsp:nvSpPr>
        <dsp:cNvPr id="0" name=""/>
        <dsp:cNvSpPr/>
      </dsp:nvSpPr>
      <dsp:spPr>
        <a:xfrm>
          <a:off x="0" y="1257089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L2: Syntactic</a:t>
          </a:r>
        </a:p>
      </dsp:txBody>
      <dsp:txXfrm>
        <a:off x="25587" y="1282676"/>
        <a:ext cx="2734424" cy="472986"/>
      </dsp:txXfrm>
    </dsp:sp>
    <dsp:sp modelId="{3A086F8E-495F-B54C-BBD7-6E6712850D3D}">
      <dsp:nvSpPr>
        <dsp:cNvPr id="0" name=""/>
        <dsp:cNvSpPr/>
      </dsp:nvSpPr>
      <dsp:spPr>
        <a:xfrm>
          <a:off x="0" y="1861889"/>
          <a:ext cx="2785598" cy="52416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800000"/>
              </a:solidFill>
            </a:rPr>
            <a:t>L3: Semantic</a:t>
          </a:r>
        </a:p>
      </dsp:txBody>
      <dsp:txXfrm>
        <a:off x="25587" y="1887476"/>
        <a:ext cx="2734424" cy="472986"/>
      </dsp:txXfrm>
    </dsp:sp>
    <dsp:sp modelId="{7EF2F2B6-6909-2944-A641-3869CD77167F}">
      <dsp:nvSpPr>
        <dsp:cNvPr id="0" name=""/>
        <dsp:cNvSpPr/>
      </dsp:nvSpPr>
      <dsp:spPr>
        <a:xfrm>
          <a:off x="0" y="2466689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L4: Pragmatic</a:t>
          </a:r>
        </a:p>
      </dsp:txBody>
      <dsp:txXfrm>
        <a:off x="25587" y="2492276"/>
        <a:ext cx="2734424" cy="472986"/>
      </dsp:txXfrm>
    </dsp:sp>
    <dsp:sp modelId="{1F2126F6-8857-7A46-AA73-274AE6190AA6}">
      <dsp:nvSpPr>
        <dsp:cNvPr id="0" name=""/>
        <dsp:cNvSpPr/>
      </dsp:nvSpPr>
      <dsp:spPr>
        <a:xfrm>
          <a:off x="0" y="3071489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L5: Dynamics</a:t>
          </a:r>
        </a:p>
      </dsp:txBody>
      <dsp:txXfrm>
        <a:off x="25587" y="3097076"/>
        <a:ext cx="2734424" cy="472986"/>
      </dsp:txXfrm>
    </dsp:sp>
    <dsp:sp modelId="{40C5FAE0-0C30-C44E-A096-1B1BA34F2415}">
      <dsp:nvSpPr>
        <dsp:cNvPr id="0" name=""/>
        <dsp:cNvSpPr/>
      </dsp:nvSpPr>
      <dsp:spPr>
        <a:xfrm>
          <a:off x="0" y="3676289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L6: Conceptual</a:t>
          </a:r>
        </a:p>
      </dsp:txBody>
      <dsp:txXfrm>
        <a:off x="25587" y="3701876"/>
        <a:ext cx="2734424" cy="472986"/>
      </dsp:txXfrm>
    </dsp:sp>
    <dsp:sp modelId="{AB2F6511-C473-3C43-90E4-3482829B7B23}">
      <dsp:nvSpPr>
        <dsp:cNvPr id="0" name=""/>
        <dsp:cNvSpPr/>
      </dsp:nvSpPr>
      <dsp:spPr>
        <a:xfrm>
          <a:off x="0" y="4281089"/>
          <a:ext cx="2785598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L7: Automatic</a:t>
          </a:r>
        </a:p>
      </dsp:txBody>
      <dsp:txXfrm>
        <a:off x="25587" y="4306676"/>
        <a:ext cx="2734424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59589-A02B-4EF0-91B8-4F5D3299CF9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5503-A811-4ECA-B072-91F22F4D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95503-A811-4ECA-B072-91F22F4D7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07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3" tIns="91423" rIns="91423" bIns="91423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3" tIns="91423" rIns="91423" bIns="91423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3" tIns="45699" rIns="91423" bIns="45699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778" y="776111"/>
            <a:ext cx="5540022" cy="5400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111" y="790222"/>
            <a:ext cx="5243689" cy="53867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592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566" y="8203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07444"/>
            <a:ext cx="5157787" cy="4482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9866" y="80627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21556"/>
            <a:ext cx="5183188" cy="4468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65" y="584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566" y="222673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9DC1-1F49-49EB-B447-C5780B8105F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533" y="1"/>
            <a:ext cx="10515600" cy="578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10515600" cy="541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9DC1-1F49-49EB-B447-C5780B8105F8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5A82-E6A2-4988-962C-2FD3A56ECC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0" y="6356666"/>
            <a:ext cx="12192000" cy="501650"/>
          </a:xfrm>
          <a:prstGeom prst="rect">
            <a:avLst/>
          </a:prstGeo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6, 2016                                                                    EC-Webinar</a:t>
            </a:r>
            <a:r>
              <a:rPr lang="en-US" b="1">
                <a:solidFill>
                  <a:schemeClr val="bg1"/>
                </a:solidFill>
              </a:rPr>
              <a:t>                                http://geosemantics.hydrocomplexity.net</a:t>
            </a:r>
            <a:endParaRPr lang="en-US" b="1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9706"/>
            <a:ext cx="12192000" cy="0"/>
          </a:xfrm>
          <a:prstGeom prst="line">
            <a:avLst/>
          </a:prstGeom>
          <a:ln w="95250">
            <a:gradFill flip="none" rotWithShape="1">
              <a:gsLst>
                <a:gs pos="43000">
                  <a:srgbClr val="00B050"/>
                </a:gs>
                <a:gs pos="53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wder.ncsa.illinois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arthcube.org/group/geosemantics" TargetMode="External"/><Relationship Id="rId2" Type="http://schemas.openxmlformats.org/officeDocument/2006/relationships/hyperlink" Target="http://hcgs.ncsa.illinois.edu/index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847" y="116853"/>
            <a:ext cx="10170695" cy="115327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 GeoSemantic Framework for Integrating Long-Tail Data and Models</a:t>
            </a:r>
            <a:endParaRPr lang="en-US" sz="45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NSFlogoTran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12" y="148781"/>
            <a:ext cx="1139538" cy="1141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6"/>
            <a:ext cx="1028700" cy="10287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11101" y="1413339"/>
            <a:ext cx="8367141" cy="4837097"/>
            <a:chOff x="1949563" y="1592925"/>
            <a:chExt cx="8367141" cy="4837097"/>
          </a:xfrm>
        </p:grpSpPr>
        <p:sp>
          <p:nvSpPr>
            <p:cNvPr id="8" name="Rectangle 7"/>
            <p:cNvSpPr/>
            <p:nvPr/>
          </p:nvSpPr>
          <p:spPr>
            <a:xfrm>
              <a:off x="5490360" y="2816356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 </a:t>
              </a:r>
            </a:p>
          </p:txBody>
        </p:sp>
        <p:pic>
          <p:nvPicPr>
            <p:cNvPr id="7" name="Content Placeholder 3"/>
            <p:cNvPicPr>
              <a:picLocks/>
            </p:cNvPicPr>
            <p:nvPr/>
          </p:nvPicPr>
          <p:blipFill rotWithShape="1">
            <a:blip r:embed="rId5"/>
            <a:srcRect l="6303" r="9664" b="25660"/>
            <a:stretch/>
          </p:blipFill>
          <p:spPr>
            <a:xfrm>
              <a:off x="5449619" y="1607664"/>
              <a:ext cx="813804" cy="893567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9" name="Picture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448205" y="1679228"/>
              <a:ext cx="839815" cy="925348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10" name="Picture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09668" y="2338125"/>
              <a:ext cx="982345" cy="965835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2527" y="1592925"/>
              <a:ext cx="784860" cy="965835"/>
            </a:xfrm>
            <a:prstGeom prst="ellipse">
              <a:avLst/>
            </a:prstGeom>
            <a:ln>
              <a:noFill/>
            </a:ln>
            <a:effectLst/>
          </p:spPr>
        </p:pic>
        <p:pic>
          <p:nvPicPr>
            <p:cNvPr id="14" name="Picture 13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783604" y="2150864"/>
              <a:ext cx="976116" cy="939127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5063710" y="2458058"/>
              <a:ext cx="1823092" cy="615553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Praveen Kumar, UIUC   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7942" y="2568358"/>
              <a:ext cx="1876743" cy="615553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Mostafa Elag, 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UIUC 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9563" y="3375096"/>
              <a:ext cx="1334942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Luigi Marini,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NCSA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42534" y="2507822"/>
              <a:ext cx="1687988" cy="615553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</a:rPr>
                <a:t>Scott </a:t>
              </a:r>
              <a:r>
                <a:rPr lang="en-US" sz="1600" i="1" dirty="0" err="1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</a:rPr>
                <a:t>Peckham</a:t>
              </a:r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</a:rPr>
                <a:t>, CU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8904" y="3134599"/>
              <a:ext cx="1447800" cy="615553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Leslie Hsu, LDEO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30519" y="5505759"/>
              <a:ext cx="1305086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 err="1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Peishi</a:t>
              </a:r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Jiang,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UIUC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9" t="5545" r="3818" b="14058"/>
            <a:stretch/>
          </p:blipFill>
          <p:spPr>
            <a:xfrm>
              <a:off x="2377651" y="4011905"/>
              <a:ext cx="888539" cy="939127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2399315" y="4875374"/>
              <a:ext cx="895419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 err="1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Rui</a:t>
              </a:r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600" i="1" dirty="0" err="1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Lui</a:t>
              </a:r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NCSA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8" t="6388" r="1" b="6150"/>
            <a:stretch/>
          </p:blipFill>
          <p:spPr>
            <a:xfrm>
              <a:off x="3796404" y="4452992"/>
              <a:ext cx="939707" cy="1090991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26" name="Oval 25"/>
            <p:cNvSpPr/>
            <p:nvPr/>
          </p:nvSpPr>
          <p:spPr>
            <a:xfrm>
              <a:off x="5325146" y="4438009"/>
              <a:ext cx="1213135" cy="1380799"/>
            </a:xfrm>
            <a:prstGeom prst="ellipse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5489667" y="5814473"/>
              <a:ext cx="936696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Yao Hu,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UIUC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63051" y="4441973"/>
              <a:ext cx="1066556" cy="1121860"/>
            </a:xfrm>
            <a:prstGeom prst="ellipse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000" r="-2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7351803" y="5563980"/>
              <a:ext cx="1193577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Kim Miller,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Wyoming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12614" y="5099930"/>
              <a:ext cx="850034" cy="615549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Maria,</a:t>
              </a:r>
            </a:p>
            <a:p>
              <a:r>
                <a:rPr lang="en-US" sz="1600" i="1" dirty="0">
                  <a:solidFill>
                    <a:srgbClr val="1F497D"/>
                  </a:solidFill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CU</a:t>
              </a:r>
              <a:endPara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32" name="Picture 31" descr="Maria_Stoica_headshot.png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1250" r="1"/>
            <a:stretch/>
          </p:blipFill>
          <p:spPr>
            <a:xfrm>
              <a:off x="8714786" y="3886786"/>
              <a:ext cx="1010291" cy="1213143"/>
            </a:xfrm>
            <a:prstGeom prst="ellipse">
              <a:avLst/>
            </a:prstGeom>
          </p:spPr>
        </p:pic>
      </p:grpSp>
      <p:pic>
        <p:nvPicPr>
          <p:cNvPr id="3" name="Picture 2" descr="logo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7"/>
          <a:stretch/>
        </p:blipFill>
        <p:spPr>
          <a:xfrm>
            <a:off x="9504981" y="5576081"/>
            <a:ext cx="2557050" cy="762000"/>
          </a:xfrm>
          <a:prstGeom prst="rect">
            <a:avLst/>
          </a:prstGeom>
        </p:spPr>
      </p:pic>
      <p:pic>
        <p:nvPicPr>
          <p:cNvPr id="5" name="Picture 4" descr="bd-graphic-largerwshadow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39" y="4018284"/>
            <a:ext cx="1416645" cy="1516059"/>
          </a:xfrm>
          <a:prstGeom prst="rect">
            <a:avLst/>
          </a:prstGeom>
        </p:spPr>
      </p:pic>
      <p:sp>
        <p:nvSpPr>
          <p:cNvPr id="3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666"/>
            <a:ext cx="12192000" cy="501650"/>
          </a:xfr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l"/>
            <a:fld id="{C92B9F40-60C9-45B0-8B57-63C0385DCC23}" type="datetime6">
              <a:rPr lang="en-US" sz="1800" b="1" smtClean="0">
                <a:solidFill>
                  <a:schemeClr val="bg1"/>
                </a:solidFill>
              </a:rPr>
              <a:pPr algn="l"/>
              <a:t>January 17</a:t>
            </a:fld>
            <a:r>
              <a:rPr lang="en-US" sz="1800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sz="1800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15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8"/>
          <p:cNvGraphicFramePr>
            <a:graphicFrameLocks/>
          </p:cNvGraphicFramePr>
          <p:nvPr>
            <p:extLst/>
          </p:nvPr>
        </p:nvGraphicFramePr>
        <p:xfrm>
          <a:off x="215486" y="770590"/>
          <a:ext cx="4150279" cy="546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8"/>
          <p:cNvGraphicFramePr>
            <a:graphicFrameLocks/>
          </p:cNvGraphicFramePr>
          <p:nvPr>
            <p:extLst/>
          </p:nvPr>
        </p:nvGraphicFramePr>
        <p:xfrm>
          <a:off x="7788958" y="770590"/>
          <a:ext cx="4144191" cy="55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itle 12"/>
          <p:cNvSpPr txBox="1">
            <a:spLocks/>
          </p:cNvSpPr>
          <p:nvPr/>
        </p:nvSpPr>
        <p:spPr>
          <a:xfrm rot="16200000">
            <a:off x="-1131000" y="3178637"/>
            <a:ext cx="3350845" cy="679041"/>
          </a:xfrm>
          <a:prstGeom prst="rect">
            <a:avLst/>
          </a:prstGeom>
          <a:ln w="19050" cmpd="sng">
            <a:noFill/>
          </a:ln>
        </p:spPr>
        <p:txBody>
          <a:bodyPr lIns="91438" tIns="45719" rIns="91438" bIns="45719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-US" sz="3600" dirty="0"/>
              <a:t>Data</a:t>
            </a: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 rot="16200000">
            <a:off x="6539222" y="3151024"/>
            <a:ext cx="3257197" cy="679041"/>
          </a:xfrm>
          <a:prstGeom prst="rect">
            <a:avLst/>
          </a:prstGeom>
          <a:ln w="19050" cmpd="sng">
            <a:noFill/>
          </a:ln>
        </p:spPr>
        <p:txBody>
          <a:bodyPr lIns="91438" tIns="45719" rIns="91438" bIns="45719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-US" sz="3600" dirty="0"/>
              <a:t>Models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735395" y="1251285"/>
          <a:ext cx="2785598" cy="485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45265" y="735264"/>
            <a:ext cx="3178575" cy="461665"/>
          </a:xfrm>
          <a:prstGeom prst="rect">
            <a:avLst/>
          </a:prstGeom>
          <a:solidFill>
            <a:srgbClr val="CCFFCC"/>
          </a:solidFill>
          <a:ln w="28575" cmpd="sng">
            <a:solidFill>
              <a:schemeClr val="tx1"/>
            </a:solidFill>
          </a:ln>
        </p:spPr>
        <p:txBody>
          <a:bodyPr wrap="none" lIns="91438" tIns="45719" rIns="91438" bIns="45719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400" dirty="0">
                <a:solidFill>
                  <a:srgbClr val="8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Interoperability Levels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9706"/>
            <a:ext cx="12192000" cy="0"/>
          </a:xfrm>
          <a:prstGeom prst="line">
            <a:avLst/>
          </a:prstGeom>
          <a:ln w="95250">
            <a:gradFill flip="none" rotWithShape="1">
              <a:gsLst>
                <a:gs pos="43000">
                  <a:srgbClr val="00B050"/>
                </a:gs>
                <a:gs pos="53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8807" y="-3700"/>
            <a:ext cx="9651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(Long-Tail) Data-Model Interoperability Challenge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5556" y="6006013"/>
            <a:ext cx="319491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Wang, et al., 2009 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666"/>
            <a:ext cx="12192000" cy="501650"/>
          </a:xfr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l"/>
            <a:fld id="{C92B9F40-60C9-45B0-8B57-63C0385DCC23}" type="datetime6">
              <a:rPr lang="en-US" sz="1800" b="1" smtClean="0">
                <a:solidFill>
                  <a:schemeClr val="bg1"/>
                </a:solidFill>
              </a:rPr>
              <a:pPr algn="l"/>
              <a:t>January 17</a:t>
            </a:fld>
            <a:r>
              <a:rPr lang="en-US" sz="1800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sz="1800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629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/>
                <a:cs typeface="Times New Roman"/>
              </a:rPr>
              <a:t>GeoSemantic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b="1" dirty="0"/>
              <a:t>Approach</a:t>
            </a:r>
            <a:r>
              <a:rPr lang="en-US" sz="3600" b="1" dirty="0">
                <a:latin typeface="Times New Roman"/>
                <a:cs typeface="Times New Roman"/>
              </a:rPr>
              <a:t>: OPEN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358" y="776111"/>
            <a:ext cx="5733442" cy="540085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uses Micro-service architecture and Linked Data standards.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Annotation Service 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Annotates resources with spatiotemporal context, variable name, and provenance relationships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extractors based on the data files MIME type (e.g.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CSV types)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interface for manual annotation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Integration Service 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Ingests, registers, and checks-in Controlled Vocabularies and W3C standards to the framework’s Knowledge-base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Provides semantic federated search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Alignment Service 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the information profile associated with two geo-resources to ensure their semantic consistency before integration</a:t>
            </a: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17" y="715064"/>
            <a:ext cx="6248583" cy="559248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8137" y="2450086"/>
            <a:ext cx="2039751" cy="64138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6544" y="2461382"/>
            <a:ext cx="2039751" cy="64138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40638" y="2474209"/>
            <a:ext cx="2039751" cy="64138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666"/>
            <a:ext cx="12192000" cy="501650"/>
          </a:xfr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l"/>
            <a:fld id="{C92B9F40-60C9-45B0-8B57-63C0385DCC23}" type="datetime6">
              <a:rPr lang="en-US" sz="1800" b="1" smtClean="0">
                <a:solidFill>
                  <a:schemeClr val="bg1"/>
                </a:solidFill>
              </a:rPr>
              <a:pPr algn="l"/>
              <a:t>January 17</a:t>
            </a:fld>
            <a:r>
              <a:rPr lang="en-US" sz="1800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sz="1800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849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/>
                <a:cs typeface="Times New Roman"/>
              </a:rPr>
              <a:t>GeoSemantic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b="1" dirty="0"/>
              <a:t>Approach</a:t>
            </a:r>
            <a:r>
              <a:rPr lang="en-US" sz="3600" b="1" dirty="0">
                <a:latin typeface="Times New Roman"/>
                <a:cs typeface="Times New Roman"/>
              </a:rPr>
              <a:t>: OPEN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5917" y="726084"/>
            <a:ext cx="5753183" cy="538674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Model-as-a-service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rapid integration of heterogeneous models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development using BMI enabled CSDMS models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EMELI-Web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based model integration engine based 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Modeling Environment for Linking and Interoperability - EMELI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Peckham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and contribute to related technologies/projects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SEAD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CLOWDER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BrownDog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IMLCZO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IMLCZO (Intensively Managed Landscape Critical Zone Observatory) context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 (Sediment Experimentalists Network)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17" y="715064"/>
            <a:ext cx="6248583" cy="559248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19994" y="769051"/>
            <a:ext cx="2039751" cy="81236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027495" y="610148"/>
            <a:ext cx="2039751" cy="103353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l"/>
            <a:fld id="{C92B9F40-60C9-45B0-8B57-63C0385DCC23}" type="datetime6">
              <a:rPr lang="en-US" sz="1800" b="1" smtClean="0">
                <a:solidFill>
                  <a:schemeClr val="bg1"/>
                </a:solidFill>
              </a:rPr>
              <a:pPr algn="l"/>
              <a:t>January 17</a:t>
            </a:fld>
            <a:r>
              <a:rPr lang="en-US" sz="1800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sz="1800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0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0470" y="-49984"/>
            <a:ext cx="11917788" cy="946675"/>
          </a:xfrm>
          <a:prstGeom prst="rect">
            <a:avLst/>
          </a:prstGeom>
        </p:spPr>
        <p:txBody>
          <a:bodyPr lIns="121894" tIns="121894" rIns="121894" bIns="121894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Clowder: Data Management Client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9706"/>
            <a:ext cx="12192000" cy="0"/>
          </a:xfrm>
          <a:prstGeom prst="line">
            <a:avLst/>
          </a:prstGeom>
          <a:ln w="95250">
            <a:gradFill flip="none" rotWithShape="1">
              <a:gsLst>
                <a:gs pos="43000">
                  <a:srgbClr val="00B050"/>
                </a:gs>
                <a:gs pos="53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14" y="746721"/>
            <a:ext cx="86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"/>
                <a:cs typeface="Times"/>
              </a:rPr>
              <a:t>Open source data management for research: </a:t>
            </a:r>
            <a:r>
              <a:rPr lang="en-US" altLang="zh-CN" b="1" dirty="0">
                <a:latin typeface="Times"/>
                <a:cs typeface="Times"/>
                <a:hlinkClick r:id="rId3"/>
              </a:rPr>
              <a:t>https://clowder.ncsa.illinois.edu/</a:t>
            </a:r>
            <a:endParaRPr lang="en-US" altLang="zh-CN" b="1" dirty="0">
              <a:latin typeface="Times"/>
              <a:cs typeface="Times"/>
            </a:endParaRPr>
          </a:p>
          <a:p>
            <a:endParaRPr lang="en-US" altLang="zh-CN" b="1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13" y="1159019"/>
            <a:ext cx="11885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annotates files and datasets using local definitions and external standard vocabularies defined in SAS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Clowder is one example of a data management system calling SAS. Other data management system can do the same.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00" y="2072233"/>
            <a:ext cx="3841243" cy="247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00" y="4731417"/>
            <a:ext cx="3841243" cy="1546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1" y="2072233"/>
            <a:ext cx="3240667" cy="3448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8305799" y="2072233"/>
            <a:ext cx="36755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Clowder GUI</a:t>
            </a:r>
          </a:p>
          <a:p>
            <a:pPr algn="ctr"/>
            <a:r>
              <a:rPr lang="en-US" dirty="0"/>
              <a:t>Web Browser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97352" y="3850563"/>
            <a:ext cx="17839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Clowder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05799" y="3855265"/>
            <a:ext cx="178397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</a:p>
        </p:txBody>
      </p:sp>
      <p:sp>
        <p:nvSpPr>
          <p:cNvPr id="23" name="Can 22"/>
          <p:cNvSpPr/>
          <p:nvPr/>
        </p:nvSpPr>
        <p:spPr>
          <a:xfrm>
            <a:off x="10400178" y="4982067"/>
            <a:ext cx="1378323" cy="8867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&amp; Metadata</a:t>
            </a:r>
          </a:p>
        </p:txBody>
      </p:sp>
      <p:sp>
        <p:nvSpPr>
          <p:cNvPr id="32" name="Can 31"/>
          <p:cNvSpPr/>
          <p:nvPr/>
        </p:nvSpPr>
        <p:spPr>
          <a:xfrm>
            <a:off x="8508625" y="4982067"/>
            <a:ext cx="1378323" cy="88671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10873146" y="3172141"/>
            <a:ext cx="116543" cy="56987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9197786" y="3162007"/>
            <a:ext cx="116543" cy="56987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9790" y="30931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1400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9339" y="315471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</p:txBody>
      </p:sp>
      <p:sp>
        <p:nvSpPr>
          <p:cNvPr id="2" name="Oval 1"/>
          <p:cNvSpPr/>
          <p:nvPr/>
        </p:nvSpPr>
        <p:spPr>
          <a:xfrm>
            <a:off x="364644" y="3986222"/>
            <a:ext cx="3659015" cy="82993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01798" y="2264972"/>
            <a:ext cx="3659015" cy="82993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B9F40-60C9-45B0-8B57-63C0385DCC23}" type="datetime6">
              <a:rPr lang="en-US" b="1" smtClean="0">
                <a:solidFill>
                  <a:schemeClr val="bg1"/>
                </a:solidFill>
              </a:rPr>
              <a:pPr/>
              <a:t>January 17</a:t>
            </a:fld>
            <a:r>
              <a:rPr lang="en-US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65488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367"/>
            <a:ext cx="10972800" cy="596348"/>
          </a:xfrm>
        </p:spPr>
        <p:txBody>
          <a:bodyPr/>
          <a:lstStyle/>
          <a:p>
            <a:r>
              <a:rPr lang="en-US" dirty="0"/>
              <a:t>Summary and Future Path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399" y="796109"/>
            <a:ext cx="110718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 framework provides the services required for seamless semantic integration between data and models.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model integration with distributed heterogeneous data resources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library of models interoperable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data discovery and synthesis, and data analytics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forward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address reliability and consistency challenges in a scalable environment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GeoSciences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Semantic Infrastructure 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ability of a scientific workflow to execute correctly and produce scientifically expected results. </a:t>
            </a:r>
          </a:p>
          <a:p>
            <a:pPr marL="914400" lvl="1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ability of these workflows to do so in a non-contradictory manner across instantiations in multiple scientific contexts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B9F40-60C9-45B0-8B57-63C0385DCC23}" type="datetime6">
              <a:rPr lang="en-US" b="1" smtClean="0">
                <a:solidFill>
                  <a:schemeClr val="bg1"/>
                </a:solidFill>
              </a:rPr>
              <a:pPr/>
              <a:t>January 17</a:t>
            </a:fld>
            <a:r>
              <a:rPr lang="en-US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 Symposium</a:t>
            </a:r>
            <a:r>
              <a:rPr lang="en-US" b="1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64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64" y="837456"/>
            <a:ext cx="10515600" cy="2852737"/>
          </a:xfrm>
        </p:spPr>
        <p:txBody>
          <a:bodyPr/>
          <a:lstStyle/>
          <a:p>
            <a:r>
              <a:rPr lang="en-US" sz="3600" dirty="0"/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29706"/>
            <a:ext cx="12192000" cy="0"/>
          </a:xfrm>
          <a:prstGeom prst="line">
            <a:avLst/>
          </a:prstGeom>
          <a:ln w="95250">
            <a:gradFill flip="none" rotWithShape="1">
              <a:gsLst>
                <a:gs pos="43000">
                  <a:srgbClr val="00B050"/>
                </a:gs>
                <a:gs pos="53000">
                  <a:schemeClr val="accent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l"/>
            <a:fld id="{C92B9F40-60C9-45B0-8B57-63C0385DCC23}" type="datetime6">
              <a:rPr lang="en-US" sz="1800" b="1" smtClean="0">
                <a:solidFill>
                  <a:schemeClr val="bg1"/>
                </a:solidFill>
              </a:rPr>
              <a:pPr algn="l"/>
              <a:t>January 17</a:t>
            </a:fld>
            <a:r>
              <a:rPr lang="en-US" sz="1800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sz="1800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3185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92695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3594"/>
            <a:ext cx="10972800" cy="5644208"/>
          </a:xfrm>
        </p:spPr>
        <p:txBody>
          <a:bodyPr/>
          <a:lstStyle/>
          <a:p>
            <a:pPr marL="571500" lvl="0" indent="-457200">
              <a:buClr>
                <a:schemeClr val="tx2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GeoSemantic Technology Descriptions (SAS, RAS, KIS, EMELI-Web, </a:t>
            </a:r>
            <a:r>
              <a:rPr lang="is-I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lvl="0" indent="0"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457200">
              <a:buClr>
                <a:schemeClr val="tx2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http://hcgs.ncsa.illinois.edu/index.html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457200">
              <a:buClr>
                <a:schemeClr val="tx2">
                  <a:lumMod val="75000"/>
                </a:schemeClr>
              </a:buClr>
              <a:buSzPct val="1000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457200">
              <a:buClr>
                <a:schemeClr val="tx2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en-US" dirty="0">
                <a:hlinkClick r:id="rId3"/>
              </a:rPr>
              <a:t>http://earthcube.org/group/geosemantics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0" y="6316977"/>
            <a:ext cx="12192000" cy="501650"/>
          </a:xfrm>
          <a:prstGeom prst="rect">
            <a:avLst/>
          </a:prstGeom>
          <a:gradFill flip="none" rotWithShape="1">
            <a:gsLst>
              <a:gs pos="51000">
                <a:schemeClr val="accent5"/>
              </a:gs>
              <a:gs pos="39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B9F40-60C9-45B0-8B57-63C0385DCC23}" type="datetime6">
              <a:rPr lang="en-US" b="1" smtClean="0">
                <a:solidFill>
                  <a:schemeClr val="bg1"/>
                </a:solidFill>
              </a:rPr>
              <a:pPr/>
              <a:t>January 17</a:t>
            </a:fld>
            <a:r>
              <a:rPr lang="en-US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GeoSemantics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Symposium</a:t>
            </a:r>
            <a:r>
              <a:rPr lang="en-US" b="1" dirty="0">
                <a:solidFill>
                  <a:schemeClr val="bg1"/>
                </a:solidFill>
              </a:rPr>
              <a:t>                                    http://www.hydrocomplexity.net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36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592</Words>
  <Application>Microsoft Office PowerPoint</Application>
  <PresentationFormat>Widescreen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Arial</vt:lpstr>
      <vt:lpstr>Calibri</vt:lpstr>
      <vt:lpstr>MS Mincho</vt:lpstr>
      <vt:lpstr>Times</vt:lpstr>
      <vt:lpstr>Times New Roman</vt:lpstr>
      <vt:lpstr>Wingdings</vt:lpstr>
      <vt:lpstr>Office Theme</vt:lpstr>
      <vt:lpstr>A GeoSemantic Framework for Integrating Long-Tail Data and Models</vt:lpstr>
      <vt:lpstr>PowerPoint Presentation</vt:lpstr>
      <vt:lpstr>GeoSemantic Approach: OPEN API</vt:lpstr>
      <vt:lpstr>GeoSemantic Approach: OPEN API</vt:lpstr>
      <vt:lpstr>Clowder: Data Management Client </vt:lpstr>
      <vt:lpstr>Summary and Future Path</vt:lpstr>
      <vt:lpstr>THANK YOU!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Elag</dc:creator>
  <cp:lastModifiedBy>Elag, Mostafa</cp:lastModifiedBy>
  <cp:revision>197</cp:revision>
  <dcterms:created xsi:type="dcterms:W3CDTF">2015-12-14T19:28:11Z</dcterms:created>
  <dcterms:modified xsi:type="dcterms:W3CDTF">2017-01-10T17:16:54Z</dcterms:modified>
</cp:coreProperties>
</file>