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47"/>
    <p:restoredTop sz="96271"/>
  </p:normalViewPr>
  <p:slideViewPr>
    <p:cSldViewPr snapToGrid="0" snapToObjects="1">
      <p:cViewPr varScale="1">
        <p:scale>
          <a:sx n="191" d="100"/>
          <a:sy n="191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FFC3B-5633-8841-AF1B-30876356F510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4BB6B-2042-664C-B6B0-FE5AC5B7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5511-FF07-0F49-8053-7120D2D2AF7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4BCF-C3A1-6A48-A37F-3C9669BA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0155" y="2936557"/>
            <a:ext cx="418995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Bodoni 72 Book" charset="0"/>
                <a:ea typeface="Bodoni 72 Book" charset="0"/>
                <a:cs typeface="Bodoni 72 Book" charset="0"/>
              </a:rPr>
              <a:t>ESIP GeoSemantics Symposium</a:t>
            </a:r>
          </a:p>
          <a:p>
            <a:pPr algn="ctr"/>
            <a:r>
              <a:rPr lang="en-US" sz="1700" dirty="0" smtClean="0">
                <a:latin typeface="Bodoni 72 Book" charset="0"/>
                <a:ea typeface="Bodoni 72 Book" charset="0"/>
                <a:cs typeface="Bodoni 72 Book" charset="0"/>
              </a:rPr>
              <a:t>January 8, 2018</a:t>
            </a:r>
            <a:endParaRPr lang="en-US" sz="17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137" y="732771"/>
            <a:ext cx="73277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A Semantic Technologies Roadmap for Earth Science</a:t>
            </a:r>
            <a:endParaRPr lang="en-US" sz="2600" b="1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181" y="5099380"/>
            <a:ext cx="32859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Bodoni 72 Book" charset="0"/>
                <a:ea typeface="Bodoni 72 Book" charset="0"/>
                <a:cs typeface="Bodoni 72 Book" charset="0"/>
              </a:rPr>
              <a:t>Bhaskar Ramachandran</a:t>
            </a:r>
          </a:p>
          <a:p>
            <a:pPr algn="ctr"/>
            <a:r>
              <a:rPr lang="en-US" sz="1700" dirty="0" smtClean="0">
                <a:latin typeface="Bodoni 72 Book" charset="0"/>
                <a:ea typeface="Bodoni 72 Book" charset="0"/>
                <a:cs typeface="Bodoni 72 Book" charset="0"/>
              </a:rPr>
              <a:t>Terrestrial Information Systems Lab.</a:t>
            </a:r>
          </a:p>
          <a:p>
            <a:pPr algn="ctr"/>
            <a:r>
              <a:rPr lang="en-US" sz="1700" dirty="0" smtClean="0">
                <a:latin typeface="Bodoni 72 Book" charset="0"/>
                <a:ea typeface="Bodoni 72 Book" charset="0"/>
                <a:cs typeface="Bodoni 72 Book" charset="0"/>
              </a:rPr>
              <a:t>NASA Goddard Space Flight Center</a:t>
            </a:r>
          </a:p>
          <a:p>
            <a:pPr algn="ctr"/>
            <a:r>
              <a:rPr lang="en-US" sz="1700" dirty="0" smtClean="0">
                <a:latin typeface="Bodoni 72 Book" charset="0"/>
                <a:ea typeface="Bodoni 72 Book" charset="0"/>
                <a:cs typeface="Bodoni 72 Book" charset="0"/>
              </a:rPr>
              <a:t>Greenbelt, MD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49" y="5136959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348" y="619242"/>
            <a:ext cx="73715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Why do we need a semantic technologies (ST) roadmap for Earth science?</a:t>
            </a: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436" y="1779985"/>
            <a:ext cx="7371567" cy="46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ST address the still-evolving methodological transformation regarding how meaning is addressed and handled in the digital era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Yet, consensus varies on what comprises/constitutes semantic technologies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An uneven pattern of evolution characterizes the growth of ST, which stems from the non-monolithic character of the research communities that  have helped spawn them – For example: Here are the components and facets of ST research from 10 years ago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endParaRPr lang="en-US" sz="22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2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1704" y="619242"/>
            <a:ext cx="6300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Functional components and facets of ST research </a:t>
            </a: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5" y="1249336"/>
            <a:ext cx="7378357" cy="4846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48091" y="6233307"/>
            <a:ext cx="2327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[Based </a:t>
            </a:r>
            <a:r>
              <a:rPr lang="en-US" sz="140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on Kashyap et al., 2008]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61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180" y="619242"/>
            <a:ext cx="6569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Semantic/ontology spectrum to delineate precision</a:t>
            </a: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8" y="1204412"/>
            <a:ext cx="8361582" cy="5175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5261" y="6391224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[Obrst, 2008</a:t>
            </a:r>
            <a:r>
              <a:rPr lang="en-US" sz="14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015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348" y="619242"/>
            <a:ext cx="73715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We will resume our discussion at 4:15 pm to further explore how we could focus on a variety of use-cases to demonstrate their value for Earth science ...</a:t>
            </a:r>
          </a:p>
          <a:p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  <a:p>
            <a:pPr marL="457200" indent="-457200">
              <a:buFont typeface="ZapfDingbatsITC" charset="0"/>
              <a:buChar char="❊"/>
            </a:pPr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Please think about how your own work might contribute towards a use-case for this roadmap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0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3471" y="619242"/>
            <a:ext cx="4603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Semantic Technologies Use-Cases</a:t>
            </a: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94" y="1397942"/>
            <a:ext cx="7795364" cy="510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8000"/>
              </a:lnSpc>
            </a:pPr>
            <a:r>
              <a:rPr lang="en-US" sz="2200" b="1" dirty="0" smtClean="0">
                <a:latin typeface="Bodoni 72 Book" charset="0"/>
                <a:ea typeface="Bodoni 72 Book" charset="0"/>
                <a:cs typeface="Bodoni 72 Book" charset="0"/>
              </a:rPr>
              <a:t>Articulate each use-case in terms of the following: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Identify semantic technology used (Ontologies, SKOS, etc.)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Type of domain data, information, and knowledge handled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Methodological frameworks used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Software/Tools used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Implementation examples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Problems encountered (polysemy, conceptualization, alignment, etc.)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Solutions applied to address the problems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Value proposition/benefits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Quality evaluation and metrics for ontologies</a:t>
            </a:r>
            <a:endParaRPr lang="en-US" sz="22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9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6309" y="619242"/>
            <a:ext cx="42776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B"/>
                </a:solidFill>
                <a:latin typeface="Bodoni 72 Book" charset="0"/>
                <a:ea typeface="Bodoni 72 Book" charset="0"/>
                <a:cs typeface="Bodoni 72 Book" charset="0"/>
              </a:rPr>
              <a:t>ESIP and Semantic Technologies</a:t>
            </a:r>
            <a:endParaRPr lang="en-US" sz="2600" dirty="0">
              <a:solidFill>
                <a:srgbClr val="0000FB"/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94" y="1397942"/>
            <a:ext cx="7795364" cy="209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What is ESIP’s role in fostering semantic technologies?</a:t>
            </a:r>
          </a:p>
          <a:p>
            <a:pPr marL="342900" indent="-342900">
              <a:lnSpc>
                <a:spcPct val="148000"/>
              </a:lnSpc>
              <a:buFont typeface="Arial" charset="0"/>
              <a:buChar char="•"/>
            </a:pPr>
            <a:r>
              <a:rPr lang="en-US" sz="2200" dirty="0" smtClean="0">
                <a:latin typeface="Bodoni 72 Book" charset="0"/>
                <a:ea typeface="Bodoni 72 Book" charset="0"/>
                <a:cs typeface="Bodoni 72 Book" charset="0"/>
              </a:rPr>
              <a:t>Potential roles and activities that ESIP can support to help strengthen the value of semantic technologies (Governance, protocols, policies, standards, outreach, etc.)</a:t>
            </a:r>
            <a:endParaRPr lang="en-US" sz="22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0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317</Words>
  <Application>Microsoft Macintosh PowerPoint</Application>
  <PresentationFormat>Letter Paper (8.5x11 in)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Ramachandran</dc:creator>
  <cp:lastModifiedBy>Beth Huffer</cp:lastModifiedBy>
  <cp:revision>17</cp:revision>
  <dcterms:created xsi:type="dcterms:W3CDTF">2018-01-05T14:25:53Z</dcterms:created>
  <dcterms:modified xsi:type="dcterms:W3CDTF">2018-01-07T00:51:17Z</dcterms:modified>
</cp:coreProperties>
</file>