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F300D-A0BC-4A41-BF55-1A1E47453C8F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591FB-121A-A44D-A192-D55C1515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cageo.2016.12.008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hors.elsevier.com/a/1UFjWMMTPPJE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authors.elsevier.com/a/1UFjWMMTPPJEp" TargetMode="External"/><Relationship Id="rId5" Type="http://schemas.openxmlformats.org/officeDocument/2006/relationships/hyperlink" Target="http://dx.doi.org/10.1016/j.cageo.2016.12.008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0098300416308147#bib2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006828"/>
            <a:ext cx="11023600" cy="1641490"/>
          </a:xfrm>
        </p:spPr>
        <p:txBody>
          <a:bodyPr>
            <a:noAutofit/>
          </a:bodyPr>
          <a:lstStyle/>
          <a:p>
            <a:r>
              <a:rPr lang="en-US" sz="8200" dirty="0" err="1" smtClean="0"/>
              <a:t>GeoSemantics</a:t>
            </a:r>
            <a:r>
              <a:rPr lang="en-US" sz="8200" dirty="0" smtClean="0"/>
              <a:t> Panel</a:t>
            </a:r>
            <a:endParaRPr lang="en-US" sz="8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2805375"/>
            <a:ext cx="9144000" cy="754025"/>
          </a:xfrm>
        </p:spPr>
        <p:txBody>
          <a:bodyPr/>
          <a:lstStyle/>
          <a:p>
            <a:r>
              <a:rPr lang="en-US" dirty="0" smtClean="0"/>
              <a:t>ESIP Winter Meeting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3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is the semantic geoscience community?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800" y="5800407"/>
            <a:ext cx="8255000" cy="717867"/>
          </a:xfrm>
        </p:spPr>
        <p:txBody>
          <a:bodyPr>
            <a:normAutofit/>
          </a:bodyPr>
          <a:lstStyle/>
          <a:p>
            <a:r>
              <a:rPr lang="en-US" sz="1700" dirty="0" smtClean="0"/>
              <a:t>Source: Narock and </a:t>
            </a:r>
            <a:r>
              <a:rPr lang="en-US" sz="1700" dirty="0" err="1" smtClean="0"/>
              <a:t>Wimmer</a:t>
            </a:r>
            <a:r>
              <a:rPr lang="en-US" sz="1700" dirty="0" smtClean="0"/>
              <a:t> (2016), </a:t>
            </a:r>
            <a:r>
              <a:rPr lang="en-US" sz="1700" u="sng" dirty="0" smtClean="0">
                <a:hlinkClick r:id="rId2"/>
              </a:rPr>
              <a:t>https</a:t>
            </a:r>
            <a:r>
              <a:rPr lang="en-US" sz="1700" u="sng" dirty="0">
                <a:hlinkClick r:id="rId2"/>
              </a:rPr>
              <a:t>://</a:t>
            </a:r>
            <a:r>
              <a:rPr lang="en-US" sz="1700" u="sng" dirty="0" smtClean="0">
                <a:hlinkClick r:id="rId2"/>
              </a:rPr>
              <a:t>authors.elsevier.com/a/1UFjWMMTPPJEp</a:t>
            </a:r>
            <a:r>
              <a:rPr lang="en-US" sz="1700" u="sng" dirty="0" smtClean="0"/>
              <a:t> </a:t>
            </a:r>
          </a:p>
          <a:p>
            <a:r>
              <a:rPr lang="de-DE" sz="1700" u="sng" dirty="0" smtClean="0">
                <a:hlinkClick r:id="rId3"/>
              </a:rPr>
              <a:t>http://dx.doi.org/10.1016/j.cageo.2016.12.008</a:t>
            </a:r>
            <a:endParaRPr lang="en-US" sz="1700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235201"/>
            <a:ext cx="4965700" cy="312070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00" y="2235201"/>
            <a:ext cx="5182800" cy="31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6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is the semantic geoscience community?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0" y="2213927"/>
            <a:ext cx="5104200" cy="313277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40" y="2213927"/>
            <a:ext cx="5229860" cy="313277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49800" y="5800407"/>
            <a:ext cx="8255000" cy="717867"/>
          </a:xfrm>
        </p:spPr>
        <p:txBody>
          <a:bodyPr>
            <a:normAutofit/>
          </a:bodyPr>
          <a:lstStyle/>
          <a:p>
            <a:r>
              <a:rPr lang="en-US" sz="1700" dirty="0" smtClean="0"/>
              <a:t>Source: Narock and </a:t>
            </a:r>
            <a:r>
              <a:rPr lang="en-US" sz="1700" dirty="0" err="1" smtClean="0"/>
              <a:t>Wimmer</a:t>
            </a:r>
            <a:r>
              <a:rPr lang="en-US" sz="1700" dirty="0" smtClean="0"/>
              <a:t> (2016), </a:t>
            </a:r>
            <a:r>
              <a:rPr lang="en-US" sz="1700" u="sng" dirty="0" smtClean="0">
                <a:hlinkClick r:id="rId4"/>
              </a:rPr>
              <a:t>https</a:t>
            </a:r>
            <a:r>
              <a:rPr lang="en-US" sz="1700" u="sng" dirty="0">
                <a:hlinkClick r:id="rId4"/>
              </a:rPr>
              <a:t>://</a:t>
            </a:r>
            <a:r>
              <a:rPr lang="en-US" sz="1700" u="sng" dirty="0" smtClean="0">
                <a:hlinkClick r:id="rId4"/>
              </a:rPr>
              <a:t>authors.elsevier.com/a/1UFjWMMTPPJEp</a:t>
            </a:r>
            <a:r>
              <a:rPr lang="en-US" sz="1700" u="sng" dirty="0" smtClean="0"/>
              <a:t> </a:t>
            </a:r>
          </a:p>
          <a:p>
            <a:r>
              <a:rPr lang="de-DE" sz="1700" u="sng" dirty="0" smtClean="0">
                <a:hlinkClick r:id="rId5"/>
              </a:rPr>
              <a:t>http://dx.doi.org/10.1016/j.cageo.2016.12.008</a:t>
            </a:r>
            <a:endParaRPr lang="en-US" sz="17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6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is the semantic geoscience community?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6249" y="2121574"/>
            <a:ext cx="1121410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are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indications that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semantic geoscience research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technical development and evaluation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phase </a:t>
            </a:r>
            <a:r>
              <a:rPr kumimoji="0" lang="x-none" altLang="x-none" sz="1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with limited production </a:t>
            </a:r>
            <a:r>
              <a:rPr kumimoji="0" lang="en-US" altLang="x-none" sz="1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systems</a:t>
            </a:r>
            <a:r>
              <a:rPr kumimoji="0" lang="x-none" altLang="x-none" sz="1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x-none" altLang="x-none" sz="1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domain science</a:t>
            </a:r>
            <a:endParaRPr kumimoji="0" lang="x-none" altLang="x-none" sz="18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Overlap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between AGU (geoscience) and ISWC (broader Semantic Web community) is minimal; yet, an upward trend is evident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semantic geoscience community is currently focused on lightweight semantics and integration of scientific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datasets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Few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advanced topics in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Sem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research (i.e. logics and rules) have yet to make their way to the geosciences 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altLang="x-none" sz="1800" dirty="0">
                <a:solidFill>
                  <a:schemeClr val="tx1"/>
                </a:solidFill>
              </a:rPr>
              <a:t>S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upport</a:t>
            </a: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notion that Semantic Web research results often take a long time before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domain-specific </a:t>
            </a: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uptake</a:t>
            </a:r>
            <a:endParaRPr lang="en-US" altLang="x-none" sz="1800" dirty="0">
              <a:solidFill>
                <a:schemeClr val="tx1"/>
              </a:solidFill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Possibly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a noteworthy drag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at worst,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adoption of outdated (or even failed) methods and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paradigms</a:t>
            </a: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679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 sky falling?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</a:t>
            </a:r>
            <a:endParaRPr lang="en-US" dirty="0" smtClean="0"/>
          </a:p>
          <a:p>
            <a:r>
              <a:rPr lang="en-US" dirty="0" smtClean="0"/>
              <a:t>Semantic geoscience is a new field and much of this is to expected</a:t>
            </a:r>
          </a:p>
          <a:p>
            <a:r>
              <a:rPr lang="en-US" dirty="0">
                <a:hlinkClick r:id="rId2"/>
              </a:rPr>
              <a:t>Leadbetter (2015)</a:t>
            </a:r>
            <a:r>
              <a:rPr lang="en-US" dirty="0"/>
              <a:t> </a:t>
            </a:r>
            <a:r>
              <a:rPr lang="en-US" dirty="0" smtClean="0"/>
              <a:t>- we were not “</a:t>
            </a:r>
            <a:r>
              <a:rPr lang="en-US" dirty="0"/>
              <a:t>born semantic” </a:t>
            </a:r>
            <a:endParaRPr lang="en-US" dirty="0" smtClean="0"/>
          </a:p>
          <a:p>
            <a:pPr lvl="1"/>
            <a:r>
              <a:rPr lang="en-US" dirty="0" smtClean="0"/>
              <a:t>Our data systems predate the Semantic Web</a:t>
            </a:r>
          </a:p>
          <a:p>
            <a:pPr lvl="1"/>
            <a:r>
              <a:rPr lang="en-US" dirty="0" smtClean="0"/>
              <a:t>We don’t use </a:t>
            </a:r>
            <a:r>
              <a:rPr lang="en-US" dirty="0"/>
              <a:t>Semantic Technologies throughout the data lifecycle from collection to dissemination.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Quantifying this (to the extend possible) and regular check-ins across the broad community can focus us and provide a path forward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4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like to see?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focused integration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 the broader semantic web community (non-geo)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 domain geo-scientists (What is the value proposition?)</a:t>
            </a:r>
          </a:p>
          <a:p>
            <a:pPr lvl="1"/>
            <a:endParaRPr lang="en-US" dirty="0"/>
          </a:p>
          <a:p>
            <a:r>
              <a:rPr lang="en-US" dirty="0" smtClean="0"/>
              <a:t>Increased communication across our respective groups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new web site?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Slack?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OSF preprint server?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Some consolidation of resources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ESIP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200" y="1955800"/>
            <a:ext cx="10106800" cy="4259262"/>
          </a:xfrm>
        </p:spPr>
        <p:txBody>
          <a:bodyPr/>
          <a:lstStyle/>
          <a:p>
            <a:r>
              <a:rPr lang="en-US" dirty="0" smtClean="0"/>
              <a:t>Help with consolidation of resources</a:t>
            </a:r>
          </a:p>
          <a:p>
            <a:pPr lvl="1"/>
            <a:r>
              <a:rPr lang="en-US" dirty="0" smtClean="0"/>
              <a:t>ESIP Ontology Portal (registry and repository)</a:t>
            </a:r>
          </a:p>
          <a:p>
            <a:pPr lvl="1"/>
            <a:endParaRPr lang="en-US" dirty="0"/>
          </a:p>
          <a:p>
            <a:r>
              <a:rPr lang="en-US" dirty="0" smtClean="0"/>
              <a:t>A forum for periodic meetups and community gatherings</a:t>
            </a:r>
          </a:p>
          <a:p>
            <a:pPr lvl="1"/>
            <a:r>
              <a:rPr lang="en-US" dirty="0" smtClean="0"/>
              <a:t>A rotating community symposium?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44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94</TotalTime>
  <Words>284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Depth</vt:lpstr>
      <vt:lpstr>GeoSemantics Panel</vt:lpstr>
      <vt:lpstr>Where is the semantic geoscience community?</vt:lpstr>
      <vt:lpstr>Where is the semantic geoscience community?</vt:lpstr>
      <vt:lpstr>Where is the semantic geoscience community?</vt:lpstr>
      <vt:lpstr>Is the sky falling?</vt:lpstr>
      <vt:lpstr>What would I like to see?</vt:lpstr>
      <vt:lpstr>What can ESIP provide?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GeoSemantics Symposium</dc:title>
  <dc:creator>Narock, Thomas</dc:creator>
  <cp:lastModifiedBy>Narock, Thomas</cp:lastModifiedBy>
  <cp:revision>11</cp:revision>
  <dcterms:created xsi:type="dcterms:W3CDTF">2017-01-04T13:26:44Z</dcterms:created>
  <dcterms:modified xsi:type="dcterms:W3CDTF">2017-01-10T03:06:26Z</dcterms:modified>
</cp:coreProperties>
</file>